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notesSlides/notesSlide6.xml" ContentType="application/vnd.openxmlformats-officedocument.presentationml.notesSlide+xml"/>
  <Override PartName="/ppt/ink/ink8.xml" ContentType="application/inkml+xml"/>
  <Override PartName="/ppt/notesSlides/notesSlide7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8.xml" ContentType="application/vnd.openxmlformats-officedocument.presentationml.notesSlide+xml"/>
  <Override PartName="/ppt/ink/ink11.xml" ContentType="application/inkml+xml"/>
  <Override PartName="/ppt/notesSlides/notesSlide9.xml" ContentType="application/vnd.openxmlformats-officedocument.presentationml.notesSlide+xml"/>
  <Override PartName="/ppt/ink/ink12.xml" ContentType="application/inkml+xml"/>
  <Override PartName="/ppt/notesSlides/notesSlide10.xml" ContentType="application/vnd.openxmlformats-officedocument.presentationml.notesSlide+xml"/>
  <Override PartName="/ppt/ink/ink13.xml" ContentType="application/inkml+xml"/>
  <Override PartName="/ppt/notesSlides/notesSlide11.xml" ContentType="application/vnd.openxmlformats-officedocument.presentationml.notesSlide+xml"/>
  <Override PartName="/ppt/ink/ink14.xml" ContentType="application/inkml+xml"/>
  <Override PartName="/ppt/notesSlides/notesSlide12.xml" ContentType="application/vnd.openxmlformats-officedocument.presentationml.notesSlide+xml"/>
  <Override PartName="/ppt/ink/ink15.xml" ContentType="application/inkml+xml"/>
  <Override PartName="/ppt/notesSlides/notesSlide13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14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15.xml" ContentType="application/vnd.openxmlformats-officedocument.presentationml.notesSlide+xml"/>
  <Override PartName="/ppt/ink/ink20.xml" ContentType="application/inkml+xml"/>
  <Override PartName="/ppt/notesSlides/notesSlide16.xml" ContentType="application/vnd.openxmlformats-officedocument.presentationml.notesSlide+xml"/>
  <Override PartName="/ppt/ink/ink21.xml" ContentType="application/inkml+xml"/>
  <Override PartName="/ppt/notesSlides/notesSlide17.xml" ContentType="application/vnd.openxmlformats-officedocument.presentationml.notesSlide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1" r:id="rId16"/>
    <p:sldId id="270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9T16:16:39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23463 4666 2478 0,'0'0'-136'16,"0"0"27"-16,0 0 18 0,0 0 18 16,0 0 7-16,0 0 11 0,0 0 8 15,0 0 17-15,0 0 8 0,0 0 9 0,0 0 10 16,0 0 8-16,0 0 3 0,0 0 12 16,0 0 6-16,0 0 4 0,44 13 7 0,-44-13-8 15,0 0-3-15,22-2 2 0,-22 2 1 16,0 0 3-16,25-4-14 0,-25 4 6 15,17-4 0-15,-17 4-9 0,17-8 1 0,-17 8-2 16,20-8 6-16,-20 8 2 0,16-10 1 16,-16 10 5-16,15-12-2 0,-15 12 5 0,13-13 2 15,-5 5-11-15,-8 8 8 0,9-15-7 16,-9 15-5-16,8-17-2 0,-8 17 5 16,2-17-1-16,-2 17-7 0,0 0-8 0,-2-27-1 15,2 27 5-15,-4-15-7 0,4 15-4 16,-11-16 5-16,11 16-6 0,-13-11 6 15,13 11-12-15,-13-11 8 0,13 11-1 16,-16-8-5-16,16 8-2 0,-18-6 0 0,18 6 7 16,-16-1-7-16,16 1 6 0,0 0 0 15,-26 1 0-15,26-1 0 0,-17 6-9 0,17-6 9 16,-14 8-1-16,14-8 4 0,-16 11-9 16,16-11 9-16,-12 14 16 0,12-14-19 0,-10 18 9 15,4-8 12-15,6-10 2 0,-9 19-2 16,4-8 4-16,5-11 8 0,-6 21 5 0,4-9 3 15,2-12-2-15,-4 23 6 0,4-23-6 16,-4 23 0-16,4-23 3 0,0 23-2 16,0-23-4-16,-2 20 0 0,2-20 2 0,2 21-4 15,-2-21-2-15,4 21-1 0,-4-21 1 16,4 18-2-16,-4-18 2 0,6 18 0 16,-4-8-2-16,-2-10 2 0,9 17-2 0,-9-17-2 15,9 14 6-15,-9-14 3 0,10 13 1 16,-10-13 6-16,10 12 0 0,-10-12 0 15,14 9-2-15,-14-9-7 0,16 7 5 0,-16-7-4 16,17 4-2-16,-17-4-4 0,20 2-2 16,-20-2-3-16,20 0-3 0,-20 0-7 15,24-3 2-15,-12-3-14 0,-12 6-25 0,28-10-25 16,-15 4-33-16,-1-1-37 0,4 1-40 16,-2 1-30-16,-2-3-38 0,2-2-80 0,-2 1-516 15,1-1-154-15</inkml:trace>
  <inkml:trace contextRef="#ctx0" brushRef="#br0" timeOffset="1249.28">23846 4063 2273 0,'0'0'-158'0,"0"0"23"16,0 0 19-16,0 0 18 0,0 0 21 16,0 0 15-16,0 0 12 0,0 0 10 0,0 0 11 15,0 0 10-15,0 0 1 0,0 0 6 16,0 0 2-16,0 0 8 0,0 0 12 0,0 0 7 16,0-22 12-16,0 22 5 0,0 0 1 15,0 0 5-15,0 0 7 0,0 0-3 0,0 0-1 16,0 0 10-16,0 0-1 0,0 0 8 15,0 0 0-15,0 0 5 0,0 0-3 0,0 0 1 16,0 0-9-16,0 0-4 0,0 0 3 16,0 0-6-16,0 0 2 0,0 0-4 15,0 0-7-15,0 0 6 0,0 0-19 0,0 0 8 16,0 0-8-16,0 0 3 0,0 0 0 16,0 0-1-16,0 0-1 0,0 0 3 15,0 0 0-15,0 0 0 0,0 0-4 0,0 0 2 16,0 0 2-16,0 0-9 0,0 0 0 15,0 0 1-15,0 0-3 0,0 0 8 0,0 0-8 16,0 0-5-16,0 0 4 0,0 0-2 16,0 0 2-16,0 0 0 0,0 0 4 15,0 0-3-15,0 0-5 0,0 0 7 0,0 0-4 16,0 0 1-16,0 0-3 0,0 0-2 16,0 0 0-16,0 0-2 0,0 0 3 0,0 0 0 15,0 0-3-15,0 0 11 0,0 0-12 16,0 0 3-16,0 0-2 0,0 0-2 15,0 0-1-15,0 0 2 0,0 0 5 0,0 0-4 16,0 0 4-16,0 0 0 0,-12 54 2 16,12-54 3-16,0 0-4 0,-6 19-1 15,6-19 1-15,-3 13-5 0,3-13 5 0,0 0 1 16,-2 23-6-16,2-23 2 0,-3 13 5 16,3-13-3-16,0 0 0 0,0 20 6 0,0-20 5 15,0 0-1-15,0 19-1 0,0-19 2 16,0 0-4-16,3 19 1 0,-3-19-2 15,0 0-5-15,0 0 2 0,2 20-1 0,-2-20 2 16,0 0-6-16,0 0 3 0,5 12-1 16,-5-12 1-16,0 0-1 0,0 0 1 15,10 10-8-15,-10-10-5 0,0 0-11 0,17 3-24 16,-17-3-15-16,0 0-31 0,0 0-38 16,32-7-41-16,-24 0-61 0,-2 1-92 0,4-3-591 15,-4 2-291-15</inkml:trace>
  <inkml:trace contextRef="#ctx0" brushRef="#br0" timeOffset="1482.55">23861 3721 2557 0,'0'0'-134'0,"-6"-19"19"0,6 19 18 0,0 0 6 16,0 0 7-16,0 0 10 0,0 0 10 15,-7-15 6-15,7 15 0 0,0 0-1 0,0 0-15 16,0 0-45-16,0 0-94 0,0 0-217 16,0 0 421-16</inkml:trace>
  <inkml:trace contextRef="#ctx0" brushRef="#br0" timeOffset="3262.67">24113 4103 1109 0,'0'0'-71'0,"0"0"24"16,0 0 10-16,0 0 8 0,0 0 2 15,0 0 9-15,0 0 5 0,0 0 8 16,0 0-6-16,0 0 2 0,0 0 0 16,0 0-2-16,0 0-7 0,0 0-2 0,0 0 1 15,0 0 8-15,0 0-9 0,0 0 11 16,0 0 3-16,0 0 6 0,0 0 0 0,0 0 10 16,0 0 2-16,0 0 9 0,0 0-1 15,0 0 0-15,0 0-4 0,0 0 4 0,0 0-2 16,0 0 6-16,0 0 3 0,0 0 0 15,0 0 4-15,0 0 6 0,0 0-3 0,0 0-7 16,0 0 5-16,0 0-1 0,0 0-6 16,0 0-4-16,0 0 2 0,0 0 3 15,0 0-3-15,0 0-1 0,0 0 6 16,0 0-2-16,0 0-2 0,0 0 2 16,0 0-2-16,0 0 10 0,0 0-12 0,0 0 5 15,0 0 4-15,0 0 3 0,0 0 4 16,0 0 1-16,0 0 2 0,0 0-7 0,0 0-1 15,0 0-5-15,0 0-9 0,6-14 3 16,-6 14-3-16,0 0 9 0,0 0-7 16,0 0-6-16,8-12 20 0,-8 12-22 0,0 0 2 15,10-11-4-15,-10 11 0 0,0 0 2 16,12-13-5-16,-12 13-2 0,0 0 10 0,13-8-17 16,-13 8 4-16,0 0 6 0,12-8-2 15,-12 8 1-15,0 0 0 0,0 0-3 0,20-3 1 16,-20 3-5-16,0 0-1 0,0 0 16 15,0 0 11-15,16 12-9 0,-16-12 5 16,0 0-9-16,4 17 2 0,-4-17-2 16,2 16-3-16,-2-16 5 0,0 0-1 0,-2 28-1 15,2-28 5-15,-2 21-11 0,2-21 4 16,-6 22 3-16,6-22-1 0,-6 20 0 0,4-8 2 16,2-12 7-16,-9 20-2 0,9-20-3 15,-10 19 7-15,5-9-12 0,5-10 4 16,-8 17 0-16,8-17-2 0,-7 13-2 15,7-13-1-15,-6 14 3 0,6-14-4 0,0 0 4 16,-6 13 1-16,6-13 15 0,0 0-7 0,0 0 1 16,0 0 2-16,0 0-11 0,0 0 0 15,0 0 0-15,0 0-4 0,0 0 3 16,0 0-1-16,0 0-9 0,0 0 0 0,0 0 1 16,25-40 3-16,-18 29-6 0,-1-2 1 15,3-1 1-15,-3 1-5 0,2-1 4 0,-2 0 2 16,0-2-3-16,2 2-3 0,0 2-3 15,-2-1 6-15,-2-1 1 0,-4 14-3 16,11-19-1-16,-11 19 0 0,8-18 2 0,-8 18 2 16,6-15-1-16,-6 15-12 0,0 0 12 15,5-17-10-15,-5 17 0 0,0 0 1 16,0 0-4-16,0 0 7 0,0 0-3 0,0 0 3 16,0 0 3-16,0 0-3 0,0 0-1 15,0 0-2-15,0 0 3 0,0 0 10 16,0 0-2-16,-24 38 6 0,24-38 1 0,-4 19 3 15,4-19 2-15,-2 21 5 0,2-21 1 16,0 22 1-16,0-22 2 0,2 22-8 0,0-9 5 16,-2-13 1-16,9 23-4 0,-3-10-1 15,1-1-2-15,1-1-3 0,1-2-2 16,-9-9 3-16,16 18 2 0,-6-10-12 0,-10-8-28 16,16 13-34-16,-8-7-42 0,3-3-43 15,0 0-61-15,-11-3-141 0,21 0-358 0,-21 0 42 16</inkml:trace>
  <inkml:trace contextRef="#ctx0" brushRef="#br0" timeOffset="3586.48">24515 3979 1934 0,'0'0'-104'16,"0"0"19"-16,0 0 25 0,0 0 14 0,0 0 7 16,0 0 8-16,0 0 10 0,0 0 1 15,0 0 2-15,0 0 4 0,0 0 4 16,0 0 1-16,0 0 4 0,44 0-1 0,-44 0-3 15,30-3 4-15,-15 1-5 0,2-2 3 16,-17 4 5-16,31-4-1 0,-15 3-4 16,-16 1-15-16,23-6-23 0,-11 4-31 0,-2 0-35 15,-10 2-63-15,0 0-153 0,20-5 104 16</inkml:trace>
  <inkml:trace contextRef="#ctx0" brushRef="#br0" timeOffset="3922.19">24632 3927 925 0,'0'0'45'0,"-11"-10"16"0,11 10 4 0,0 0 8 15,0 0 7-15,0 0-2 0,0 0 3 16,0 0-15-16,0 0-2 0,0 0-3 16,0 0-3-16,0 0 12 0,0 0 10 0,0 0-10 15,-19 17-7-15,19-17-4 0,-4 16 0 16,4-16 0-16,-3 19-3 0,3-19 5 0,-8 22-11 15,6-8 8-15,-2 1-6 0,0-2-2 16,4-13-4-16,-3 30-7 0,1-18-2 16,2-12 12-16,-2 28 3 0,2-28 5 0,0 25 0 15,0-25 7-15,2 22-7 0,-2-22 0 16,5 16 1-16,-5-16 0 0,8 16 4 16,-8-16-1-16,13 9-5 0,-3-5-3 0,-10-4-9 15,22 3-5-15,-22-3-2 0,25-1-12 16,-25 1-29-16,27-6-54 0,-11 2-53 0,-1-1-47 15,-3-1-55-15,-12 6-133 0,20-15-447 16,-10 5-98-16</inkml:trace>
  <inkml:trace contextRef="#ctx0" brushRef="#br0" timeOffset="11645.24">23376 6151 2256 0,'0'0'-89'0,"0"0"26"0,0 0 20 16,0 0 13-16,0 0 11 0,0 0 10 16,0 0 21-16,0 0 14 0,0 0 6 15,0 0 12-15,0 0 8 0,0 0 4 0,0 0 23 16,0 0-7-16,0 0-5 0,0 0-4 16,0 0-7-16,0 0 0 0,0 0-8 15,0 0-3-15,0 0-5 0,0 0-1 0,0 0-3 16,0 0-3-16,0 0-1 0,0 0-4 15,0 0-3-15,0 0-7 0,0 0-1 0,49 10 14 16,-49-10-14-16,0 0-1 0,25-2-7 16,-25 2 1-16,19-3-1 0,-19 3-1 15,20-6-7-15,-20 6 11 0,16-8-7 0,-16 8-5 16,18-10 4-16,-18 10 3 0,12-9-8 16,-12 9 4-16,11-12-5 0,-11 12-3 15,8-11 2-15,-8 11-1 0,0 0 4 0,6-17-2 16,-6 17 1-16,0 0 0 0,3-15 3 15,-3 15-3-15,0 0 5 0,0 0-4 0,0 0-1 16,0 0-1-16,-9-25-3 0,9 25 2 16,0 0 2-16,-15-8-1 0,15 8-1 15,0 0-4-15,-16-3 2 0,16 3 2 0,0 0 0 16,-24-4-5-16,24 4 5 0,0 0 2 16,-21 0-1-16,21 0-2 0,0 0 1 15,-23 1 0-15,23-1 3 0,0 0-7 0,-23 5 9 16,23-5-2-16,-18 5-3 0,18-5-4 15,-16 4 3-15,16-4 4 0,-16 7 2 0,16-7 7 16,-14 7-4-16,14-7 11 0,-13 11 6 16,13-11 6-16,-12 9 0 0,12-9-2 0,-13 10 3 15,13-10-2-15,-9 13 0 0,9-13-2 16,-8 13-2-16,8-13 0 0,-8 16-4 16,8-16-2-16,-6 15-1 0,6-15-2 0,-8 17-2 15,8-17 4-15,-4 19-4 0,4-19 4 16,-4 19 0-16,4-19 1 0,-2 21 6 15,2-21-3-15,-2 19-2 0,2-19 2 0,0 20-3 16,0-20 0-16,0 18-3 0,0-18 0 16,2 18 3-16,-2-18-1 0,2 16-2 0,-2-16 0 15,4 14-1-15,-4-14 0 0,0 0-1 16,6 19 9-16,-6-19-7 0,8 12 2 16,-8-12 0-16,6 11 1 0,-6-11 0 15,0 0 5-15,10 13-1 0,-10-13 4 0,10 7-1 16,-10-7 2-16,0 0 3 0,16 12-1 15,-16-12-1-15,8 7 0 0,-8-7-3 0,0 0 1 16,21 5-2-16,-21-5 3 0,20 6-8 16,-20-6 0-16,16 1-2 0,-16-1 3 0,19 2-1 15,-19-2 1-15,21 1 1 0,-21-1-3 16,23-1-1-16,-23 1-5 0,26-3 0 0,-10 0-9 16,-16 3-29-16,30-8-38 0,-15 3-45 15,3-1-61-15,-4 3-48 0,-2-6-81 16,6 3-185-16,-8-2-410 0,1 0-274 0</inkml:trace>
  <inkml:trace contextRef="#ctx0" brushRef="#br0" timeOffset="13344.19">23713 5718 2587 0,'0'0'-126'16,"0"0"24"-16,0 0 19 0,0 0 16 15,0 0 16-15,0 0 21 0,0 0 12 16,0 0 15-16,0 0 11 0,0 0 11 0,0 0 5 16,0 0-1-16,0 0 15 0,0 0-17 15,0 0 4-15,0 0-2 0,0 0 4 0,0 0-3 16,0 0 16-16,0 0-7 0,0 0 5 16,0 0 3-16,0 0 3 0,0 0-1 15,0 0 0-15,0 0 0 0,0 0 11 0,0 0-11 16,53 0 0-16,-53 0-5 0,0 0-2 15,28-3-10-15,-28 3 4 0,18-2-3 16,-18 2-2-16,20 0-7 0,-20 0-1 0,0 0-11 16,25 0-21-16,-25 0-42 0,0 0-45 15,19 0-44-15,-19 0-77 0,0 0-151 0,13-2-291 16,-13 2 98-16</inkml:trace>
  <inkml:trace contextRef="#ctx0" brushRef="#br0" timeOffset="15224.45">24159 5595 1820 0,'0'0'-95'0,"0"0"27"0,0 0 8 15,0 0 15-15,0 0 9 0,0 0 16 16,0 0 13-16,0 0-8 0,-2-30-5 0,2 30 8 16,0 0 5-16,0 0 9 0,0 0 3 15,15-21 5-15,-15 21-2 0,0 0 9 16,11-13 2-16,-11 13 3 0,0 0 7 0,13-10 4 16,-13 10 16-16,0 0-8 0,12-10-1 15,-12 10 1-15,0 0 0 0,0 0 3 0,0 0-19 16,16-4 1-16,-16 4-15 0,0 0-1 15,0 0-10-15,0 0 3 0,0 0 0 16,14 21 2-16,-14-21-3 0,0 0 12 0,4 19-12 16,-4-19 3-16,0 18 11 0,0-18 1 15,0 18-2-15,0-18 4 0,-2 22 5 0,2-22 1 16,-4 20-3-16,4-20 5 0,-3 22 5 16,-2-12-18-16,5-10 11 0,-8 22-2 15,8-22 5-15,-8 21 8 0,2-11-3 16,6-10 2-16,-10 17-1 0,10-17-7 0,-9 17 8 15,3-10 0-15,6-7-3 0,-9 14 4 16,9-14-3-16,-8 13 1 0,8-13-1 0,0 0-7 16,-11 14 2-16,11-14-3 0,0 0 1 15,-8 10-4-15,8-10 0 0,0 0-2 0,0 0 2 16,-8 11 1-16,8-11-3 0,0 0-12 16,0 0 3-16,0 0 0 0,0 0-3 15,0 0-1-15,0 0-2 0,0 0-2 16,0 0 6-16,0 0-5 0,0 0-1 0,0 0 8 15,0 0-1-15,29-31-5 0,-29 31-3 16,10-12-3-16,-10 12 4 0,13-13-6 0,-13 13 0 16,15-15 0-16,-7 7 3 0,0-1-4 15,-8 9-4-15,18-19 5 0,-10 8 0 0,3 2-9 16,-3 0 5-16,1-2 4 0,-9 11 6 16,15-17-8-16,-9 7-4 0,-6 10 0 15,12-15 12-15,-4 5-13 0,-8 10 3 0,12-15 3 16,-12 15-2-16,9-16 0 0,-9 16-2 15,7-10 3-15,-7 10 3 0,9-12 3 16,-9 12-8-16,0 0 4 0,7-14 4 0,-7 14-4 16,0 0 5-16,0 0-4 0,0 0 0 15,8-13-6-15,-8 13 1 0,0 0 0 16,0 0 0-16,0 0 10 0,0 0-14 0,0 0 4 16,0 0 3-16,0 0-5 0,0 0 6 15,0 0-3-15,0 0 6 0,0 0 2 16,0 0 2-16,0 0 1 0,0 0 3 0,0 0 1 15,0 0 8-15,0 0-9 0,0 0 2 16,0 0-7-16,-30 42 5 0,26-30 1 0,4-12-1 16,-8 21-5-16,4-9 15 0,4-12-8 15,-6 26 1-15,3-13 3 0,3-13 3 0,-5 23-1 16,3-10 5-16,2-13 2 0,-2 23-2 16,2-23-5-16,2 23 2 0,-2-23-1 15,2 19 4-15,-2-19-7 0,8 19 7 0,-4-10-2 16,-4-9 0-16,10 16-5 0,-10-16 5 15,14 11-1-15,-14-11 0 0,18 12-6 0,-18-12-2 16,19 6-13-16,-19-6-23 0,19 3-26 16,-19-3-31-16,21 2-33 0,-21-2-22 15,21-2-34-15,-9 2-45 0,-12 0-87 16,18-8-371-16,-8 4 86 0</inkml:trace>
  <inkml:trace contextRef="#ctx0" brushRef="#br0" timeOffset="15659.25">24485 5601 1823 0,'0'0'-110'0,"0"0"27"15,0 0 23-15,0 0 16 0,0 0 14 16,0 0 18-16,0 0 24 0,0 0 17 16,0 0 1-16,0 0 10 0,0 0 5 0,0 0-1 15,44-23 4-15,-44 23-2 0,27-5-6 16,-13 1 3-16,3 0-3 0,-2 0-12 0,4-2 2 16,-4 2-9-16,1-1-2 0,2 1-17 15,-18 4-4-15,31-8-18 0,-18 5-22 16,-13 3-26-16,24-6-27 0,-17 2-40 0,-7 4-73 15,0 0-255-15,18-7 373 0</inkml:trace>
  <inkml:trace contextRef="#ctx0" brushRef="#br0" timeOffset="15985.47">24619 5495 1310 0,'0'0'-21'0,"0"0"19"0,0 0 4 15,0 0 5-15,0 0 14 0,0 0 13 0,0 0 7 16,0 0 10-16,0 0-5 0,0 0 0 16,0 0 4-16,0 0-10 0,0 0 4 0,0 0 0 15,0 0-6-15,0 0 10 0,-3 28 12 16,3-28-10-16,0 21 7 0,0-21-11 16,-2 21 11-16,2-21 18 0,-4 24-7 0,4-11 2 15,0-13-1-15,-4 27 3 0,4-27-4 16,-2 25 0-16,2-13-6 0,0-12-3 0,0 20-3 15,0-20-5-15,0 18 0 0,0-18-3 16,4 15 10-16,-4-15 8 0,8 13 0 0,-8-13-3 16,16 6-8-16,-16-6-7 0,20 4-11 15,-20-4-29-15,26-4-49 0,-26 4-61 16,33-6-52-16,-17 3-56 0,-2-3-100 16,6-2-457-16,-4 3-58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9T20:08:52.33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3804 12718 2432 0,'0'0'-76'0,"0"0"11"0,-22 9 11 0,22-9 4 15,0 0 14-15,0 0 16 0,0 0 23 16,0 0 19-16,0 0 22 0,0 0 24 15,-8 12 12-15,8-12 1 0,0 0 11 0,0 0-5 0,0 0 0 16,0 0-11-16,0 0-5 16,0 0-1-16,27 20-9 0,-27-20-3 0,13 4-6 0,-13-4-3 15,0 0-2-15,24 6-7 16,-24-6-6-16,16 2-5 0,-16-2-1 0,22 0-1 16,-22 0-5-16,0 0-1 15,29-8-3-15,-29 8 2 0,21-8-7 0,-21 8-2 0,17-9-1 16,-9 2 0-1,-8 7-4-15,18-16 0 0,-12 7-1 0,2-1-2 0,-8 10-6 16,11-19 8-16,-11 19-5 0,6-20-1 0,-6 20 5 16,2-19-7-16,-2 19 2 15,0-20 2-15,0 20-2 0,-2-17 5 0,2 17 1 0,-8-15 2 16,8 15-2-16,-11-12 0 16,11 12 2-16,-12-9 5 0,12 9 0 0,-16-8-2 15,16 8 4-15,-18-3 2 0,18 3 5 16,-20-3 9-16,20 3 5 0,0 0-1 15,-33 6 4-15,22 0 5 0,11-6 4 0,-25 11 2 0,12-3 4 16,0 1 4-16,1 1-3 16,1 2-1-16,-2-2 3 0,3 4-6 0,-1-1-4 0,3 2 0 15,-2-1-5 1,-2 3 3-16,4-2 0 0,0 2 4 0,1 1-4 0,-1-3 1 16,1 2-4-16,3 0 1 15,-2 1-5-15,2-2-4 0,-1 2-2 0,3-4-1 0,2-14-2 16,0 28-3-1,0-28 0-15,4 24-2 0,-1-12 0 0,-3-12 1 0,10 19-4 16,-6-9-4-16,-4-10-3 0,18 13-1 0,-10-7 5 16,-8-6-7-16,26 9-1 15,-16-5-4-15,-10-4 0 0,27 4 3 0,-14-2-19 0,-13-2-25 16,25-2-20-16,-25 2-37 16,26-4-38-16,-12-2-50 0,-14 6-44 0,30-12-41 15,-19 3-57-15,1 0-114 0,2-1-543 16,-6 1-438-16</inkml:trace>
  <inkml:trace contextRef="#ctx0" brushRef="#br0" timeOffset="549.32">4167 12304 2886 0,'0'0'-119'0,"0"0"25"0,0 0 17 0,0 0 22 16,0 0 10-16,0 0 21 0,0 0 19 0,0 0 28 0,0 0 19 15,0 0 13-15,0 0 12 16,0 0 11-16,0 0-1 0,0 0 8 16,0 0-7-16,0 0-2 15,0 0-3-15,0 0-3 0,49 3-4 0,-49-3-3 0,20 0-11 0,-20 0-4 16,22 0-2 0,-22 0-5-16,26 0-3 0,-26 0-8 0,25 0 0 0,-25 0-2 15,26 0-4-15,-26 0-8 16,26 1 4-16,-26-1-10 0,22 2-10 0,-22-2-24 15,19 2-41-15,-19-2-40 0,20 3-40 16,-14-1-46-16,-6-2-104 0,8 4-584 16,-8-4-242-16</inkml:trace>
  <inkml:trace contextRef="#ctx0" brushRef="#br0" timeOffset="1539.61">4876 12101 2472 0,'0'0'-124'0,"0"0"35"16,4-16 19-16,-4 16 7 0,0 0 22 0,0 0 17 15,-4-23 21-15,4 23 19 16,0 0 16-16,0 0 16 0,-8-17 10 0,8 17 15 0,0 0 3 16,-12-12 6-16,12 12 5 15,0 0 12-15,-18-7-4 0,18 7 7 16,0 0-3-16,-23-2 0 0,23 2 1 15,0 0-1-15,-28 6 0 0,28-6-1 0,-18 9-9 0,8-3-2 16,10-6-6-16,-22 15-5 0,11-6-5 0,3 1-5 16,-1 0-7-16,1 1-6 15,8-11-4-15,-13 23-4 0,9-10-6 16,4-13-4-16,-4 23-3 0,4-23 1 16,0 22-9-16,0-22-1 0,4 18-1 0,-4-18 0 0,8 18-4 15,-8-18-3-15,11 15-1 16,-11-15-3-16,13 9 3 0,-13-9-5 0,15 4-3 15,-15-4-7-15,0 0-6 0,22 0-2 0,-22 0 0 0,0 0-4 16,26-12 3-16,-18 5 0 16,-8 7 2-16,18-13-4 15,-10 3 0-15,-8 10-1 0,17-21-1 0,-11 10 2 16,3-3 1-16,-2 3 0 0,-7 11 1 16,12-23 4-16,-6 12 0 0,-6 11-1 0,6-18 5 15,-6 18 7-15,9-15 3 0,-9 15 8 0,7-14 3 16,-7 14 4-16,6-11 0 15,-6 11 1-15,0 0 5 0,0 0 4 0,0 0 5 16,0 0 2-16,0 0-1 0,0 0 3 0,0 0 7 0,0 0-1 16,0 0-9-1,0 0 3-15,-15 46-3 0,15-46-3 0,-7 29-11 0,5-15 11 16,2-14-8-16,-2 26-10 16,0-11 5-16,2-15-2 0,-2 27-15 0,2-14-8 0,0-13-23 15,-2 22-28-15,2-22-39 16,0 22-39-16,0-22-41 0,0 19-35 0,0-19-28 15,2 14-39-15,-2-14-54 0,0 0-88 0,0 16-505 16,0-16-324-16</inkml:trace>
  <inkml:trace contextRef="#ctx0" brushRef="#br0" timeOffset="1949.27">5105 12093 2736 0,'0'0'-62'0,"0"0"20"0,0 0 7 0,0 0 3 16,0 0 6-16,-2-25 8 0,2 25 11 15,0 0 16-15,15-6 21 0,-15 6-15 0,0 0 10 16,27-4-13-16,-14 3-2 15,-13 1 11-15,29-4-14 0,-11 4-1 0,-1-3 8 16,-17 3-11-16,32-4-15 0,-20 3-2 16,-12 1-45-16,28-2-20 0,-28 2-32 15,23-4-33-15,-23 4-50 0,19-4-86 0,-19 4-288 0,15-3 241 0</inkml:trace>
  <inkml:trace contextRef="#ctx0" brushRef="#br0" timeOffset="2249.71">5298 11959 1692 0,'-8'-15'0'16,"8"15"13"-16,0 0 5 0,0 0 14 0,0 0 20 15,0 0 13-15,0 0 35 16,0 0 16-16,0 0 13 0,0 0 7 0,-18 38-2 0,14-25 0 16,-2 3-4-16,2 0 4 15,-2 2 0-15,-1-1-3 0,0 3 1 0,1-1-4 16,0 1-9-16,-1-2-9 15,3 0-11-15,-2 0-4 0,2-2-5 0,2 2-4 0,0-1-3 16,2-17 1-16,-2 27-7 0,2-27-5 0,2 25-5 16,-2-25-7-16,4 20-4 15,2-11-5-15,-6-9-8 0,11 14-4 0,-11-14-6 16,16 9-13-16,-16-9-31 16,20 3-40-16,-20-3-55 0,20-4-63 15,-20 4-67-15,20-8-110 0,-8 1-201 0,-3 1-422 16,-9 6-412-16</inkml:trace>
  <inkml:trace contextRef="#ctx0" brushRef="#br0" timeOffset="3249.41">5912 12664 2833 0,'0'0'-137'0,"4"-21"19"16,-4 21 13-16,0 0 19 0,0 0 3 0,0 0 16 15,-6-22 17-15,6 22 24 0,0 0 12 0,-14-14 9 16,14 14 13-16,-14-4 12 15,14 4 24-15,0 0 15 0,-30 0 10 0,30 0 6 0,-21 2 10 16,21-2-7-16,-23 4-9 0,23-4 21 0,-25 9-17 16,12-3-9-16,13-6-8 15,-21 12-9-15,10-9-2 0,1 4-7 0,10-7 0 16,-20 12-8-16,20-12-2 0,-10 15 1 16,10-15-5-16,-6 16 2 0,6-16-5 0,-2 15 0 15,2-15-3-15,0 0-4 16,6 23 3-16,-6-23-5 0,12 17 3 0,-5-9-3 15,1 2-3-15,-8-10 2 0,17 19-3 0,-6-10-4 16,-1 1 4-16,1-1-1 0,0 0-3 16,-1 1 1-16,3-1-1 0,-2 0 3 0,-3 2-2 15,2-2-4-15,-1 3 7 16,-9-12 15-16,17 16 7 0,-10-7 9 0,-7-9-1 0,8 15 8 16,-8-15 5-16,6 15 6 15,-6-15 1-15,0 0 2 0,-2 17 3 16,2-17 4-16,0 0-1 0,-15 17-1 15,15-17 4-15,-15 9-4 0,15-9-1 0,-25 10-4 0,15-6-1 16,10-4-3-16,-28 5-2 0,16 0-8 0,12-5-5 16,-28 3-10-16,13-3 4 15,15 0 0-15,-26 0-8 0,26 0-9 0,-25-3-17 0,25 3-17 16,-23-10-27-16,12 2-32 16,11 8-39-16,-17-13-45 0,17 13-45 0,-11-11-38 15,9 5-59-15,2 6-123 16,-6-13-536-16,6 13-396 0</inkml:trace>
  <inkml:trace contextRef="#ctx0" brushRef="#br0" timeOffset="3745.69">6084 12818 2879 0,'0'0'-104'0,"0"0"21"15,0 0 28-15,0 0 14 0,0 0 25 16,0 0 25-16,0 0 20 0,0 0 2 15,0 0 11-15,0 0 10 0,-3 39-1 0,3-39 4 0,0 0 5 16,-9 34 7-16,7-22-2 0,2-12-6 0,-6 22-1 16,6-22-3-16,-4 19-8 15,4-19-5-15,-2 19-7 0,2-19-2 0,-4 18-9 0,4-18-18 16,0 0-28-16,-5 19-39 16,5-19-40-16,0 0-50 0,-2 9-38 15,2-9-69-15,0 0-550 0,0 0-124 16</inkml:trace>
  <inkml:trace contextRef="#ctx0" brushRef="#br0" timeOffset="3929.31">6058 12611 2473 0,'2'-17'29'0,"-2"17"25"0,2-15-8 0,-2 15-2 16,0 0 2-16,2-17-12 0,-2 17 2 0,0 0-5 15,0 0-14-15,4-16-34 16,-4 16-55-16,0 0-47 0,2-10-66 0,-2 10-133 0,0 0-344 16,0 0 103-16</inkml:trace>
  <inkml:trace contextRef="#ctx0" brushRef="#br0" timeOffset="4449.56">6145 12759 1861 0,'0'16'-52'0,"0"-16"34"16,0 0 9-16,-3 26 13 0,3-26 12 15,0 21 7-15,0-21 24 0,0 24 19 16,-2-10 8-16,2-14 21 0,0 31-1 0,0-31-2 0,-2 27 0 0,2-16-8 15,0-11-2-15,-2 25-6 16,2-25-7-16,0 22-1 0,0-22 1 0,-2 18 0 0,2-18 2 16,0 0-3-1,0 19-9-15,0-19-9 0,0 0-6 0,0 0-6 16,0 0-5-16,0 0-7 0,0 0-11 16,0 0-5-16,0 0-1 0,0 0-4 0,0 0 1 15,17-51-1-15,-17 51 3 16,8-22-2-16,-1 13-4 0,-7 9 2 0,8-20 2 0,-3 9 2 15,-5 11 1-15,12-19 1 0,-6 11 6 16,-6 8 5-16,14-15 4 0,-14 15 3 0,10-13-4 16,-10 13 4-16,10-9 2 0,-10 9-7 15,0 0 12-15,15-12 14 0,-15 12 9 16,0 0 12-16,0 0 4 0,0 0 0 0,0 0-3 16,22 19 5-16,-22-19-2 0,4 17-2 15,-4-17-3-15,4 19-6 0,0-7-8 0,-4-12-5 16,4 23-6-16,-4-23-4 0,2 23-4 15,0-10-3-15,-2-13-3 0,6 23-7 16,-4-14-10-16,-2-9-24 0,8 19-30 0,-8-19-42 0,2 16-55 16,-2-16-67-16,6 14-56 15,-6-14-91-15,6 10-131 0,-6-10-460 0,4 9-360 16</inkml:trace>
  <inkml:trace contextRef="#ctx0" brushRef="#br0" timeOffset="5503.91">6589 12676 2723 0,'4'-21'-97'0,"-4"21"55"16,0 0 23-16,0 0 14 0,0 0 17 16,0 0 13-16,4-18 8 0,-4 18-14 0,0 0 25 15,0 0 30-15,0 0 15 0,0 0 16 16,0 0 7-16,0 0 4 0,0 0-3 0,0 0 0 16,0 0-2-16,-29 42-13 15,23-30 4-15,-1 1-8 0,1 1-2 0,-1-1-7 0,1 2-2 16,2 2-4-16,-2 1-8 15,0 1-8-15,3-2-3 0,-2 2-7 0,3 0-4 16,2-1-8-16,-2 2-2 0,2-1-2 16,2 0-5-16,-2 0-4 0,2 0-4 15,1 0 1-15,2 0-6 0,-3-2-8 0,2 0-14 0,2-1-18 16,-2-1-24-16,2-2-31 16,1 0-38-16,-1 0-43 0,1-1-46 0,1-2-45 15,1 0-76-15,-9-10-127 16,16 19-476-16,-8-14-337 0</inkml:trace>
  <inkml:trace contextRef="#ctx0" brushRef="#br0" timeOffset="6329.29">6829 12782 2829 0,'0'0'-25'0,"0"0"24"16,4-13-1-16,-4 13 5 0,0 0 16 0,0 0 16 0,0 0 33 16,0 0 15-1,0 0 2-15,0 0 0 0,0 0-3 0,0 0-7 0,0 0-5 16,-16 55-1-16,14-40 1 16,0 1-4-16,2-16-1 0,-2 30-7 0,2-15-1 15,0-15-7-15,2 27-6 0,-2-14-1 16,0-13-4-16,6 23-2 0,-4-11-5 15,-2-12-2-15,12 17-3 0,-6-9-4 0,-6-8-1 0,15 9-4 0,-15-9 0 16,17 4-3 0,-17-4 0-16,0 0-3 0,27-4-1 0,-27 4 5 0,0 0-2 15,28-8 5-15,-28 8 7 16,14-3 1-16,-14 3 2 0,15-6-3 0,-15 6 0 0,0 0-5 16,17-6-3-16,-17 6-1 15,0 0 0-15,0 0 2 16,0 0 0-16,23 4-1 0,-23-4 0 0,0 0-4 15,16 8 0-15,-16-8 3 0,12 7-1 16,-12-7-2-16,12 8-2 0,-12-8 0 0,0 0 0 0,18 9 0 0,-18-9 0 16,10 4 2-16,-10-4-1 15,0 0 9-15,17 4 1 0,-17-4 1 0,0 0 6 16,0 0 1-16,20-17 0 0,-20 17 5 16,6-18-2-16,-2 7 0 0,-4 11 1 0,4-26 26 15,-2 11 1-15,0-3 5 16,-2 18-24-16,0-32 0 0,0 17-10 0,0 15-4 15,-2-32-6-15,2 19-1 0,0 13-13 0,-2-22-15 16,2 11-21-16,0 11-33 0,-2-19-40 16,0 9-54-16,2 10-66 0,0 0-48 15,-2-17-58-15,2 17-136 0,0 0-114 16,0 0-388-16,0 0-406 0</inkml:trace>
  <inkml:trace contextRef="#ctx0" brushRef="#br0" timeOffset="6709.55">7288 12868 2784 0,'0'0'-123'0,"0"0"22"16,0 0 19-16,0 0 1 15,0 0 11-15,38-11 13 0,-38 11 7 0,21-2 17 16,-21 2 8-16,27-2 8 0,-10-1 12 15,3 3 2-15,-2-1-6 0,4 1 9 0,-1-3 1 16,0 3 2-16,0-1 7 0,-1-1-5 0,-20 2-4 16,35 0-13-16,-18-2-14 15,-17 2-32-15,25-2-32 0,-11 0-58 0,-14 2-111 0,18-1-242 16,-18 1 325 0</inkml:trace>
  <inkml:trace contextRef="#ctx0" brushRef="#br0" timeOffset="7009.59">7576 12767 1550 0,'0'0'55'0,"0"0"7"0,0 0 7 16,0 0 28-16,0 0 15 0,0 0 28 0,0 0 25 16,0 0 2-16,0 0 2 0,0 0-10 15,-32 23-6-15,28-13-10 0,4-10-5 16,-14 22-4-16,8-11-1 0,2 5-3 0,-2-3-6 0,2 3-4 15,4-16-10-15,-6 30-8 0,3-15-5 16,1 1-8-16,2-16-4 0,2 28-4 0,-2-28-6 16,5 28-3-16,-1-16-9 15,2 2-5-15,0-5-1 0,4 2-13 0,-10-11-7 0,22 16-15 16,-14-11-21-16,-8-5-31 16,24 6-35-16,-24-6-47 0,23-4-59 0,-11 2-48 15,4-3-54-15,-6-3-112 16,1 0-136-16,0-2-399 0,-1 1-319 0</inkml:trace>
  <inkml:trace contextRef="#ctx0" brushRef="#br0" timeOffset="7299.5">7880 12631 2743 0,'7'-13'-66'0,"-7"13"41"16,6-11 6-16,-6 11 25 15,0 0 7-15,9-12 26 0,-9 12 39 0,0 0 27 0,0 0 7 16,0 0 0-16,0 0-4 0,16 31-4 0,-12-16 1 16,-2 2 0-16,3 3 10 15,-2 0-2-15,1 5-7 0,-2 2-1 0,0 2-7 0,0-1-6 16,0 4-10 0,-2-2-4-16,2 4-11 0,-4-3-4 0,0 1-9 0,0 0-7 15,0-2-6-15,-4-1 3 16,1 1-10-16,-4-3-9 0,3-2-39 0,-2-1-50 15,-3-1-66-15,3-2-71 0,-3-2-70 0,-2-2-131 16,1 1-156-16,-4-4-363 0,4-4-324 16</inkml:trace>
  <inkml:trace contextRef="#ctx0" brushRef="#br0" timeOffset="16739.39">9150 13011 1442 0,'0'0'215'0,"0"0"-65"16,0 0-44-16,0 0-29 0,16-8 12 0,-16 8 7 15,0 0 2-15,0 0-9 0,0 0 8 16,0 0 9-16,16-3 5 0,-16 3-3 0,0 0 9 16,0 0-8-16,0 0 3 15,19-6 1-15,-19 6 0 0,0 0-5 0,0 0-10 16,17-4-6-16,-17 4-7 15,0 0-9-15,21-2-8 0,-21 2-8 0,20-2-7 0,-20 2-1 16,20 0-9-16,-20 0-4 0,24-2-2 0,-24 2-8 16,23 0-4-16,-23 0-3 15,26 2-9-15,-26-2-9 0,20 0-18 0,-20 0-33 0,18 2-36 16,-18-2-45 0,0 0-29-16,18 2-40 0,-18-2-31 0,0 0-67 0,0 0-643 15,0 0-349-15</inkml:trace>
  <inkml:trace contextRef="#ctx0" brushRef="#br0" timeOffset="16999.55">9178 12872 2708 0,'0'0'-112'16,"0"0"31"-16,0 0 21 15,-8-14 21-15,8 14 16 0,0 0 30 0,0 0 7 16,0 0 24-16,0 0 4 0,0 0 3 16,0 0-1-16,0 0 13 0,0 0 8 0,0 0 8 15,0 0 8-15,22-15-2 0,-22 15-7 16,24-2-6-16,-24 2-6 0,25 0-9 0,-25 0-10 16,26 0-32-16,-26 0-56 0,26 0-67 0,-26 0-61 15,22-4-99-15,-11 4-536 16,-11 0-129-16</inkml:trace>
  <inkml:trace contextRef="#ctx0" brushRef="#br0" timeOffset="18459.47">2105 12900 2388 0,'0'0'-44'0,"0"0"11"15,-2 21 6-15,2-21 0 0,0 0 3 0,0 0 14 0,0 0 30 16,0 0 30-16,0 18 34 16,0-18 23-16,0 0 27 0,0 0 9 0,0 0 0 15,0 0 4-15,0 0-5 16,0 0-2-16,26-5-10 0,-26 5-13 0,0 0-11 0,21-16-12 16,-21 16-12-16,20-15-9 15,-8 5-6-15,0 0-10 0,4-4-3 16,0 2-10-16,1-4-6 0,0-1 0 15,0-2-6-15,1 0-4 0,0-1-2 0,1-6 0 0,-2 0-10 16,0-1 0-16,0-2-1 0,-2-1 0 0,-1 0-8 16,-2-3 3-16,-5-1-3 15,0 0-5-15,-3-1 0 0,0-1-1 0,-4 4-2 0,0 0 0 16,-4-7-1-16,0 5-1 16,-3-2 2-16,4 5-1 0,-8 0-3 0,6 3 3 15,-3 1-1-15,2 5 3 16,0 1 0-16,-1 3 4 0,3 3 2 0,-3 0 1 0,7 15-4 15,-8-23 3-15,8 23-1 0,-11-9-1 0,11 9 0 16,0 0 1 0,0 0 0-16,0 0 3 0,-18 30-2 0,13-15 0 0,1 5 2 0,-1 3-1 15,3 6 0-15,-2 0 3 16,0 10-3-16,2 0 1 0,-2 2-2 0,2 4 6 16,0 7-3-16,0-1-1 15,0 2-1-15,0-1 2 0,0-1-3 0,-1 0 1 16,1-5-1-16,-3 6 0 0,1-2-1 0,-2-1-1 0,0-1 2 15,-3-7-2-15,3-1 1 16,-5-1 1-16,3-1 0 0,-5-5-2 0,1 1-3 16,-4-4 3-16,2-1 1 15,-3-3-1-15,0-1-3 0,0-5 1 16,-3-3 3-16,4-1 1 0,-3-4-2 16,-1-5 3-16,4-3-4 0,-3 0-3 0,19-4 0 0,-31 0 0 15,13-2-4-15,18 2 1 16,-27-9-2-16,14 2 0 0,0-2 1 15,13 9 0-15,-14-16 3 0,14 16-5 0,-6-14 1 0,6 14 2 0,0 0-2 16,2-23 4-16,-2 23-5 16,0 0 4-16,16-18-2 0,-16 18 0 0,19-5 2 15,-19 5 1-15,24 0-2 16,-24 0 0-16,31 4 3 0,-14 3 0 0,5 1-6 0,-1 1 9 16,-3 3-1-16,6-1 3 15,-3 1-1-15,2-1 3 0,3 1-3 0,-3 1 0 16,4-4 2-16,1 1 0 0,6 0-1 0,0-5 3 0,-2 2-1 15,1-4 2-15,1 1-2 16,-2-4 2-16,4 0-9 0,-5 0-13 0,3-4-39 16,-2 1-37-16,1-4-50 15,-5 2-62-15,7-5-69 0,-10 0-137 16,4-3-189-16,-5 0-295 0,-5-2-272 0</inkml:trace>
  <inkml:trace contextRef="#ctx0" brushRef="#br0" timeOffset="19289.66">3164 11794 2568 0,'0'-19'-75'16,"0"19"19"-16,0 0 9 0,0-24 1 0,0 24-3 0,0 0 7 15,-9-15 9-15,9 15 11 0,0 0 35 0,-10-9 26 16,10 9-1-16,0 0 12 0,0 0 0 16,-24 2 14-16,24-2 11 0,0 0 10 15,-22 21-5-15,11-9-5 0,2 1-6 16,1 6-6-16,-3 1-6 0,1 3-4 0,2 4-1 16,1-1-10-16,-2 7 1 0,3 1-7 15,0 0-2-15,4 5-5 0,2-7-1 16,2 6 0-16,0 1-7 0,4 0 4 15,2 0-7-15,2 1 3 0,-2 7-5 0,2-1-2 16,1-2-2-16,-3-5 3 0,-1 1-4 16,1-3 3-16,-1-1-4 15,-1-1-2-15,-2-5 1 0,0-4-5 0,-4 1 2 0,0-4 2 0,0-2 0 16,-2-2 3-16,-2-2 2 16,0-2-3-16,-2-1-2 0,-3-3 1 0,9-11 4 0,-15 11-5 15,15-11-5-15,-17 0 3 16,17 0 1-16,0 0-3 0,0 0 1 0,-26-13 1 15,26 13-2-15,0 0 3 0,-10-16-12 0,10 16-18 16,0 0 8-16,2-20-10 16,-2 20 9-16,0 0 3 0,15-19 0 0,-15 19 1 15,15-8-2-15,-15 8 4 0,19 0 3 16,-19 0 4-16,0 0-2 0,30 14 6 0,-22-3 0 16,0 0 7-16,-2 5 7 15,0-1 3-15,0 2 5 0,-2 4 5 0,0 1 9 0,-2 4 4 16,0 0 2-16,-2 1-2 15,0 3 5-15,-2 1 1 0,2 1-5 0,-2 5 2 16,0 1-3-16,-2-2-3 0,2 2-3 16,0-2 4-16,0 2-3 15,0-4 1-15,4-1-2 0,-2 3 0 0,4 2-2 0,2-2-1 0,-2 3-3 16,4-3-4-16,1 1 1 16,2 0-6-16,-1-1 2 0,7 4-4 0,-2-1-2 15,2-5-3-15,-1-1-1 0,6 0-10 16,-3-4-20-16,2 0-29 0,2-3-35 0,1-1-42 15,7 2-61-15,-3-4-50 0,0-5-99 0,3 0-170 16,-1-3-386-16,2-2-266 16</inkml:trace>
  <inkml:trace contextRef="#ctx0" brushRef="#br0" timeOffset="20594.41">8200 11775 2572 0,'0'0'-135'0,"17"-12"16"0,-17 12 12 15,16-8 17-15,-16 8 22 0,18-5 24 16,-18 5 15-16,16-2 21 0,-16 2 21 0,0 0 1 16,26 3 7-16,-26-3 8 15,19 8 7-15,-19-8 15 0,20 10 21 0,-12-3 15 16,-8-7 17-16,14 18-1 0,-8-7-3 15,-3 4 5-15,2 0 1 0,-5-15 6 0,0 37 4 16,-3-19 0-16,1 7 2 0,-5 3-1 16,1-4-6-16,0 4-5 0,0 3-4 15,-3 1-9-15,0 3-8 0,1-1-7 16,0-2-7-16,1 3 2 0,3 1-16 16,2-6-5-16,0 1-4 0,2 1-6 0,2-1-4 0,0 1-2 15,2-1-4-15,1-2-3 16,1 0-5-16,0-3 1 0,0 2-5 0,1-5-3 15,2-2-3-15,-1-3 3 0,0 0-7 0,-2-5 2 0,4-2-6 16,-4-1-1-16,-6-10-5 16,14 14-6-16,-14-14 2 0,0 0-5 0,0 0 3 15,0 0 14-15,0 0-1 16,0 0 1-16,0 0-1 0,15-29 2 0,-15 29 4 0,0 0 8 16,0 0 10-16,0 0 3 15,-25-27 5-15,25 27 6 0,-15-6 0 0,15 6-1 16,0 0-3-16,0 0 9 0,-31 8-1 0,31-8-1 0,-18 18-8 15,12-8-1-15,0 4-2 16,-1 3-4-16,3 0 0 0,0 2-5 0,2 2-1 16,2 4-7-16,-2 2 0 15,4 3-3-15,-2 0 2 0,0 5 0 16,2 3-3-16,0 4-6 0,0 0 9 16,0 1-7-16,0 4-3 0,0-4-2 0,0 9-5 0,3-8 8 15,-3 1 0-15,-2-2 0 16,0 2-4-16,0-1-4 0,0-1 8 0,-2-1-5 0,-3 2-21 15,1 0 0-15,0-4 3 16,-2 0 1-16,-1-4 2 0,1 0 0 0,-3-1-8 16,3-3-29-16,-2-5-49 0,-2-4-75 0,0 2-90 15,-2-6-98-15,-1-2-213 0,-2 2-26 16,-2-4 23-16,-1 1-271 0,-8 0-185 16</inkml:trace>
  <inkml:trace contextRef="#ctx0" brushRef="#br0" timeOffset="24149.78">12320 12559 2593 0,'5'-13'19'0,"-5"13"12"0,11-19 0 16,-11 19-9-16,7-17 5 0,-7 17 1 16,6-13 21-16,-6 13 17 0,7-16 14 15,-7 16 11-15,0 0 7 0,4-17 5 0,-4 17-1 0,0 0-2 16,3-15 0-16,-3 15 0 16,0 0 1-16,0 0-1 0,0 0-8 15,0 0 0-15,0 0-4 0,0 0-9 16,0 0-5-16,0 0-7 0,-54 30-4 0,42-15-7 15,-3 3 1-15,1 1-14 0,3 0-1 0,0 2-4 0,1-2-3 16,2 2-1-16,2-4-7 16,3 0-2-16,1 0 1 0,2-17-6 0,2 29 0 0,1-16-6 15,3-2 0-15,2 3 0 16,6-3-4-16,-2-1 0 0,1-3-4 0,5 2-2 16,-2-4 2-16,2-1-7 15,0 0-1-15,0-4-2 0,-18 0 1 0,36-3 0 16,-23 2-1-16,-13 1-1 0,29-6 0 0,-29 6 2 15,21-3-1-15,-21 3 3 0,17-4-4 16,-17 4-1-16,16-3 1 0,-16 3 1 0,0 0 1 16,0 0 2-16,18 8-1 15,-18-8 2-15,0 0 0 0,8 19 0 0,-8-19 0 0,10 15 2 16,-6-5-1-16,-4-10 2 16,19 15-3-16,-12-10 4 0,-7-5-1 15,17 10 2-15,-17-10-1 0,16 5-1 0,-16-5 1 16,21-1 2-16,-21 1 2 0,15-9 3 0,-15 9 6 15,18-23 26-15,-9 8-7 0,-4-2 1 16,1-5 7-16,1-1-17 0,-5 2 15 16,3-1-2-16,-3-2 3 0,2 0 0 0,-2 3-6 15,1 0 5-15,-1 0-12 16,-2 2-7-16,0 2-7 0,0 17 5 0,0-28 2 0,0 14-9 16,0 14-10-16,2-23-26 0,-2 14-40 15,0 9-48-15,0 0-58 0,-2-22-63 0,2 22-67 16,-2-9-130-16,2 9-175 15,0 0-9-15,0 0-282 0,0 0-272 0</inkml:trace>
  <inkml:trace contextRef="#ctx0" brushRef="#br0" timeOffset="24759.45">11759 12994 2646 0,'0'0'-81'0,"0"0"21"0,0 0 16 0,0 0 23 15,0 0 18-15,0 0 21 0,0 0 23 0,0 0 17 16,0 0 14-16,0 0 1 0,0 0-3 16,0 0 3-16,0 0-4 0,0 0-5 0,0 0-2 0,0 0-9 15,0 0-8-15,71 0 2 16,-46 0-7-16,2 1-6 0,4 2-6 16,1-1 1-16,10 1-3 0,4 1-5 15,-1-2-2-15,13 3 4 0,0-1 18 0,3 2 8 0,-1 0 1 16,2 0-4-16,0 1 1 15,1 0-3-15,18 4-12 0,-16-3 4 0,-8-1-6 16,0 2-3-16,0-3-3 0,1 1-3 0,-4-1-1 16,3 1-2-16,-4-4-5 0,-6 2-1 15,1-1 0-15,-4 0-1 0,-3-2-3 0,0 0-4 16,-8 0 4-16,1-1-2 16,-1 2-1-16,-3-1-12 0,-8-1-33 15,0-1-35-15,-4 3-54 0,0-2-43 0,-2 1-62 16,-16-2-134-16,23 6-526 0,-14-4-275 0</inkml:trace>
  <inkml:trace contextRef="#ctx0" brushRef="#br0" timeOffset="25839.42">12291 13428 2767 0,'0'0'-100'0,"0"0"29"0,0 0 7 16,16-7 10-16,-16 7 2 15,13-4 19-15,-13 4 14 0,17-4 15 0,-17 4 28 0,0 0-4 16,29 1 6-16,-29-1 13 0,17 3 3 0,-17-3 11 16,16 5 8-16,-16-5 21 15,11 10 11-15,-11-10 13 0,9 11 4 16,-9-11 0-16,0 18 11 0,0-18 4 16,0 0-4-16,-13 30-1 0,6-19 5 0,-3 1 5 15,0 1-7-15,-1-1-9 0,3-3-13 16,-3 2-9-16,11-11-10 0,-13 20-8 0,4-11-5 15,9-9-11-15,-5 17-3 0,5-17-4 16,0 0-10-16,7 21-5 0,-7-21-15 0,18 11-35 16,-3-7-38-16,0 1-45 0,-15-5-59 0,29 7-55 15,-12-5-47-15,-3 0-107 16,-3-2-151-16,-11 0-426 0,20 0-364 0</inkml:trace>
  <inkml:trace contextRef="#ctx0" brushRef="#br0" timeOffset="26099.31">12520 13894 2886 0,'5'15'-20'0,"-5"-15"29"0,0 0 0 0,10 9 6 15,-10-9-3-15,12 5 9 0,-12-5 1 16,20 4 2-16,-20-4 0 16,25 4-3-16,-8 0-3 0,-2-2-5 0,5 0-9 15,-5 2-8-15,-15-4-24 0,34 4-27 0,-20-4-14 16,-1 2-30-16,0-2-31 0,-13 0-55 16,20 0-106-16,-20 0-400 0,15-2 63 15</inkml:trace>
  <inkml:trace contextRef="#ctx0" brushRef="#br0" timeOffset="26339.19">12644 13872 2015 0,'0'0'-11'16,"0"0"29"-16,0 0 7 0,0 0 31 0,0 0 2 16,0 0 29-16,0 0 44 0,0 0 17 0,-10 30 14 15,10-30 5-15,-4 25-2 16,0-11 0-16,2 3-7 0,-3 0-13 0,3 2-3 0,-3 0-19 15,0 1-10-15,-1 0-15 0,2 3-9 0,-1-4-14 16,1 1-6-16,2-4-10 16,-1 2-7-16,0-1-24 0,1-4-42 0,2 0-50 15,0-13-56-15,0 23-55 16,2-12-51-16,-2-11-80 0,3 14-154 0,-3-14-443 0,5 9-288 16</inkml:trace>
  <inkml:trace contextRef="#ctx0" brushRef="#br0" timeOffset="26871.16">13001 13836 2646 0,'0'0'-34'15,"10"-14"54"-15,-10 14-9 0,0 0-2 16,12-11-6-16,-12 11 18 0,0 0 27 15,0 0 27-15,0 0 8 0,0 0 3 16,0 0 0-16,0 0 0 0,0 0 1 0,0 0-3 16,-22 57 0-16,19-42-1 0,-1 3-4 0,-2 0-1 0,5 0-4 15,-1 1-8 1,0 0-2-16,2 2-10 0,2-2-7 0,0 0-4 0,1-2-3 16,3 0-4-16,-1-2-5 15,3 1-2-15,2-3-3 0,1 0-12 0,0-3-10 0,3-2-15 16,-1-1-14-16,1-3-5 15,-14-4-1-15,27 0 2 0,-27 0 0 0,31-7 3 16,-20 1 3-16,2-2 0 0,-13 8 6 0,18-11 3 0,-11 4 12 16,-7 7 11-16,14-14 17 15,-14 14 9-15,5-11 8 0,-5 11-6 0,0 0-3 16,13-14-2-16,-13 14-4 16,0 0 0-16,13-4-3 0,-13 4-5 15,0 0-2-15,0 0 0 0,32 5-2 0,-32-5 1 16,22 5-7-16,-8-1 1 0,-14-4-1 0,27 4-1 15,-27-4 6-15,27 0-7 0,-27 0-3 16,22-7 0-16,-11 4 1 0,-11 3-4 16,16-15 5-16,-12 3 6 0,1-1 0 0,-5 13 3 0,0-29 0 15,0 12-1-15,0 17-4 16,-5-35 2-16,1 19-4 0,2-4-18 0,-1 4-32 16,1-4-51-16,0 2-74 15,2 2-68-15,-4-1-135 0,4 2-194 16,0 1-350-16,0-1-305 0</inkml:trace>
  <inkml:trace contextRef="#ctx0" brushRef="#br0" timeOffset="27309.33">13587 13540 2702 0,'0'0'-81'16,"18"-9"35"-16,-18 9-5 0,0 0 2 15,15-8 3-15,-15 8 10 0,0 0 22 0,21-5 8 16,-21 5 15-16,17-4 15 15,-17 4-8-15,0 0 8 0,27 2-6 16,-27-2 15-16,19 3 6 0,-19-3 15 0,15 12 16 0,-15-12 15 0,9 13 8 16,-9-13 11-16,0 19 11 15,0-19 6-15,-4 19 2 0,4-19 4 0,-14 23 6 16,6-10 1-16,-1-1 1 16,9-12-6-16,-12 20-13 0,6-9-10 0,6-11-12 15,-11 16-4-15,8-6-16 0,3-10-5 16,0 0-11-16,2 25-3 0,-2-25-9 0,14 15-21 15,-4-8-34-15,-10-7-46 0,21 7-58 0,-21-7-71 16,23 6-56-16,-12-6-70 0,-11 0-160 16,18-3-92-16,-18 3-281 0,0 0-185 0</inkml:trace>
  <inkml:trace contextRef="#ctx0" brushRef="#br0" timeOffset="46849.34">10800 13850 196 0,'0'0'54'0,"0"0"-27"16,0 0-39-16,0 0-26 0,0 0-71 0,0 0 67 0,0 0 15 16</inkml:trace>
  <inkml:trace contextRef="#ctx0" brushRef="#br0" timeOffset="47269.32">10812 13821 143 0,'0'0'49'0,"0"-16"11"15,0 16 1-15,0 0-3 0,0 0-5 16,0-15-4-16,0 15-5 0,0 0 2 0,6-10-14 16,-6 10 11-16,4-9 0 0,-4 9 8 0,0 0 1 15,0 0 11-15,11-15 8 16,-11 15 8-16,0 0 3 0,0 0 4 0,7-13 14 0,-7 13 13 15,0 0 7-15,0 0-1 0,0 0 0 0,6-13-9 16,-6 13 6-16,0 0-7 16,0 0 1-16,0 0-7 0,0 0-5 0,0 0-5 0,0 0-3 15,0 0-10 1,9-12-4-16,-9 12-10 0,0 0-5 0,0 0-7 0,0 0-4 16,0 0 1-16,0 0 11 15,0 0-2-15,0 0 1 0,0 0 5 0,0 0-1 0,0 0-4 16,-49 25-5-16,41-19-6 15,8-6-5-15,-22 13 4 0,9-4-7 0,3 0-4 16,-1 5-5-16,0-3 3 0,1 2-1 0,2 3-3 16,2 0-1-16,-2-1 3 15,4 0-4-15,0 2-3 0,4-17-5 0,0 33 1 16,0-19 1-16,4 1-6 0,-2 3-2 16,6-5-3-16,-2 4-5 0,0-3-28 0,2 1-23 15,1-2-32-15,1 0-30 0,-1 2-33 16,1-1-29-16,1 0-24 0,-1-3-37 0,-3 0-92 15,2-1-524-15,-3 0-187 0</inkml:trace>
  <inkml:trace contextRef="#ctx0" brushRef="#br0" timeOffset="48030.55">11182 13731 2394 0,'0'0'-103'0,"7"-15"27"0,-7 15 3 0,0 0 15 0,0 0 5 16,0 0 5-16,0 0 16 0,0 0 11 16,0 0 10-16,0 0 16 0,0 0 3 15,0 0 6-15,0 0 7 0,-28-12 11 0,28 12 11 0,0 0 24 16,0 0 4-16,0 0 11 16,-32 14-2-16,32-14 7 0,-15 5-5 0,15-5-3 15,-19 8-8-15,19-8-8 0,-18 8-6 16,18-8-8-16,-17 10-4 0,17-10-4 0,-15 9 1 15,15-9-4-15,-11 8-10 0,11-8 3 0,0 0-6 16,-8 13 0-16,8-13-4 16,0 0 0-16,0 0-4 0,0 0 1 15,8 25-6-15,-8-25 2 0,11 9-3 16,-11-9 4-16,15 12-10 0,-15-12 4 0,13 11 1 0,-5-4-3 16,-8-7 0-16,12 12-4 0,-12-12 2 15,12 14 2-15,-12-14-3 0,10 14-1 0,-10-14 8 16,8 14 1-16,-8-14 0 15,4 12 6-15,-4-12-1 0,0 0 11 0,2 18-2 16,-2-18 7-16,0 0 5 0,0 0 2 0,-14 25 3 0,14-25-8 16,-12 11-5-16,2-5 3 15,10-6-4-15,-16 10-2 16,16-10 5-16,-21 10-8 0,10-9-4 0,11-1 2 16,-21 4-6-16,21-4-3 0,-20 2-7 0,20-2-11 0,0 0-21 15,-27-4-21-15,27 4-21 16,0 0-28-16,-17-3-24 0,17 3-32 0,-6-4-32 15,6 4-43-15,0 0-104 0,0 0-473 16,0 0-117-16</inkml:trace>
  <inkml:trace contextRef="#ctx0" brushRef="#br0" timeOffset="48359.31">11259 13958 2374 0,'19'-6'-58'0,"-19"6"13"0,0 0 21 16,18-2 14-16,-18 2 15 0,0 0 21 0,17-1 27 15,-17 1-1-15,0 0 4 0,26-2-12 0,-26 2 3 16,19-3-14-16,-19 3-2 0,21 0-3 16,-21 0-4-16,20-1-5 0,-20 1-7 0,21 0-9 15,-21 0-27-15,0 0-4 16,23-4-34-16,-23 4-19 0,0 0-32 0,17-4-21 16,-17 4-39-16,0 0-100 15,4-8-297-15,-4 8 236 0</inkml:trace>
  <inkml:trace contextRef="#ctx0" brushRef="#br0" timeOffset="48659.53">11365 13855 1597 0,'0'0'2'0,"0"0"24"16,0 0 23-16,0 0 10 0,-7-12 10 0,7 12 17 15,0 0 22-15,0 0 6 0,0 0 2 16,0 0 11-16,0 0 8 0,0 0 1 15,0 0 2-15,0 0-1 0,0 0-9 0,0 0-1 0,0 0-5 16,-27 19-6-16,27-19-1 0,-6 18-9 16,6-18-6-16,-4 21-9 0,4-21-8 15,-8 22-9-15,6-10-6 16,2-12-10-16,-4 24-4 0,0-10-7 0,4-14-8 0,-4 25 2 16,4-12-10-16,0-13-1 0,-2 23-15 15,2-23-22-15,0 23-31 0,0-23-29 0,0 19-40 16,0-19-43-16,0 17-28 15,0-17-28-15,2 15-29 0,-2-15-41 0,0 0-94 16,2 17-463-16,-2-17-166 0</inkml:trace>
  <inkml:trace contextRef="#ctx0" brushRef="#br0" timeOffset="49259.58">11606 13883 2382 0,'4'-14'-123'0,"-4"14"14"15,0 0 12-15,4-19 19 0,-4 19 14 0,0 0 14 0,0 0 17 16,0 0 22-16,0 0 9 15,-8-20 17-15,8 20 3 0,0 0 11 0,0 0 18 16,0 0 3-16,-23 0 18 0,23 0 18 0,0 0 12 0,0 0 0 16,-27 23-6-16,20-15 0 15,7-8-10-15,-10 21-8 0,4-12-8 16,6-9 1-16,-6 23-9 0,6-23-7 16,0 23-8-16,0-23 3 0,4 21-8 0,-4-21-5 0,10 19-5 15,-4-11 2-15,-6-8-7 16,12 14-4-16,-12-14 1 0,15 10-2 0,-15-10 1 15,15 6-10-15,-15-6-3 0,0 0-2 0,19 0-3 16,-19 0 5-16,0 0-5 0,0 0 3 16,20-17-2-16,-20 17-1 0,7-16 0 15,-7 16 1-15,3-20-4 0,-3 20 5 16,4-21-6-16,-4 21 5 0,4-23 1 0,-4 23 2 16,4-20 3-16,-4 20 2 15,2-16 5-15,-2 16 0 0,2-16 1 0,-2 16-1 0,0 0 5 16,0 0 20-16,6-16 16 15,-6 16 14-15,0 0 11 0,0 0 3 0,0 0 1 16,0 0 2-16,0 0 2 16,0 0-2-16,0 0-8 0,0 0-9 0,0 0-6 15,22 33-4-15,-22-33-9 0,4 19-7 0,1-9-2 0,-5-10-9 16,5 21-20-16,-5-21-28 16,4 21-33-16,-4-21-36 0,3 19-44 0,-3-19-42 15,4 19-22-15,0-10-45 0,-2-1-38 16,-2-8-99-16,3 16-531 0,-3-16-291 0</inkml:trace>
  <inkml:trace contextRef="#ctx0" brushRef="#br0" timeOffset="50039.54">11856 13726 2609 0,'0'0'-121'0,"0"0"24"0,0 0 17 0,0 0 16 0,0 0 11 16,0 0 9-16,0 0 12 16,0 0 23-16,0 0 4 0,0 0 24 15,0 0 17-15,0 0 2 0,0 0 22 16,0 0 2-16,0 0-2 0,0 0 11 16,0 0 0-16,0 0 14 0,0 0 10 15,0 0 0-15,0 0 0 0,27 23-10 0,-27-23 1 0,13 17-6 16,-7-8 0-16,1 4-3 0,-3 3-2 15,1-3-2-15,-2 4 2 0,1-1 1 16,0 2 5-16,-2 1-11 0,0 3 6 0,-2-1 1 0,4-1-6 16,-4-1 2-1,-4 4-2-15,4-2-7 0,-4 0-1 0,2 0-5 16,-2 1-7-16,-1 2-3 0,-4-3-6 0,0-2-5 16,4-2-1-16,-5 2-4 0,3-4-9 0,-5 0-9 15,4-1-14-15,-2-1-22 16,-2-2-28-16,4 1-34 0,-2-1-50 0,-1 1-57 15,3-3-56-15,-3 1-106 0,5-5-171 0,-5 3-380 16,11-8-294-16</inkml:trace>
  <inkml:trace contextRef="#ctx0" brushRef="#br0" timeOffset="58599.3">3793 15905 1477 0,'31'-7'241'0,"-31"7"-88"15,0 0-66-15,0 0-27 0,18-4-15 0,-18 4-5 16,0 0 4-16,0 0 17 16,0 0 22-16,0 0 11 0,14-5 17 15,-14 5-1-15,0 0-2 0,0 0-5 0,0 0 5 16,0 0-6-16,15-6-7 0,-15 6-5 0,0 0-10 15,0 0-13-15,15-8-6 0,-15 8-5 0,0 0-10 16,15-8 2-16,-15 8-11 0,12-9-3 16,-12 9-4-16,16-11-3 0,-16 11 2 15,14-13-7-15,-6 4 1 0,-8 9-7 16,16-16-3-16,-10 9 0 0,-6 7 1 0,8-15-3 16,-8 15-4-16,6-15 2 15,-6 15-2-15,3-15-1 0,-3 15-2 0,0 0 1 0,0 0-2 16,-9-23 2-16,9 23 4 0,0 0 1 0,-14-9 6 15,14 9 7-15,0 0 6 16,-22 0 7-16,22 0 7 0,0 0 2 0,0 0-3 16,-32 16 1-16,24-8-3 15,0 3-2-15,8-11-1 0,-15 23-1 0,9-11-3 0,-1 2-1 16,0-1-5-16,7-13-3 16,-8 26-1-16,4-13-4 0,4-13 4 0,-4 23-2 15,4-23-3-15,4 21 4 0,-4-21-1 16,8 17 5-16,-8-17-6 0,18 18 2 0,-10-13-2 15,7 3-4-15,-3-3 2 0,3-1-3 0,0 0-6 16,2 0-9 0,0-2-12-16,-17-2-16 0,29 0-29 0,-29 0-28 15,32-4-37-15,-17 2-39 0,-15 2-52 0,27-8-41 16,-16 3-71-16,-11 5-129 0,19-10-464 16,-19 10-316-16</inkml:trace>
  <inkml:trace contextRef="#ctx0" brushRef="#br0" timeOffset="58889.21">4174 15593 2826 0,'0'0'19'0,"15"-14"5"16,-15 14-1-16,0 0-3 0,0 0 0 16,0 0-7-16,0 0 3 0,27 3-1 0,-27-3 1 15,22 0 4-15,-22 0 1 16,24 0 7-16,-24 0-9 0,28 1 1 0,-13-1-5 0,-15 0-8 16,34-1-19-16,-20 1-27 15,-14 0-32-15,34 0-40 0,-21-3-49 0,2 3-63 16,-15 0-124-16,21-3-333 15,-21 3 79-15</inkml:trace>
  <inkml:trace contextRef="#ctx0" brushRef="#br0" timeOffset="59459.18">4765 15498 2015 0,'0'0'-9'0,"0"0"12"16,0-19 6-16,0 19 7 0,0 0-4 15,0 0 0-15,-18-13 10 0,18 13 19 0,0 0 25 16,-21-8 20-16,21 8 5 0,-17-3 9 0,17 3 2 0,0 0-10 16,-29 3-1-1,29-3-4-15,-20 8 1 0,20-8-2 0,-18 11-2 0,7-2-9 16,2 1-7-16,9-10-6 16,-12 22-6-16,8-13-11 0,4-9 1 0,-3 24-9 15,3-24 0-15,3 25-7 0,-3-25-5 16,6 21 0-16,0-14-6 0,-6-7-7 0,13 16-8 15,-4-11-11-15,-9-5-10 0,16 6-15 0,-16-6-7 16,20-2-12-16,-20 2-14 16,0 0 5-16,25-9-2 0,-25 9 5 0,13-18-5 0,-7 9 8 15,0-5 11-15,-6 14 5 16,7-22 24-16,-5 10 21 16,-2 12 21-16,4-20 21 0,-4 20 17 0,2-18 6 15,-2 18 0-15,0 0-2 0,0-21 0 0,0 21 4 0,0 0 6 16,0 0-5-1,0 0-3-15,0 0-5 0,0 0-9 0,0 0-11 0,0 0-3 16,0 0-11-16,0 0-15 0,0 0-27 16,10 46-29-16,-10-46-47 0,8 17-43 15,-8-17-51-15,10 21-43 0,-6-12-77 0,-4-9-630 16,6 19-340-16</inkml:trace>
  <inkml:trace contextRef="#ctx0" brushRef="#br0" timeOffset="-208536.18">4985 15381 2829 0,'-6'-19'-137'0,"6"19"29"0,0 0 23 15,0 0 6-15,0 0 21 16,0 0 20-16,0 0 15 0,0 0 20 0,0 0 10 16,0 0 12-16,0 0-2 0,0 0 6 0,0 0 0 15,-10-13-4-15,10 13 3 16,0 0 8-16,0 0 15 0,0 0 14 15,0 0 8-15,0 0 11 0,0 0 8 0,0 0 15 16,0 0 4-16,0 0 8 0,0 0 2 0,0 0 10 16,0 0-6-16,0 0 2 0,0 0-10 0,0 0-2 15,0 0-7-15,0 0-7 0,41 1-10 16,-41-1-4-16,19 0-5 16,-19 0-5-16,21 0-4 0,-21 0-8 0,26-1-7 15,-26 1-4-15,25-2-7 0,-25 2-1 0,28-2-5 16,-16 0-3-16,-12 2-7 0,26-4-3 15,-26 4 1-15,23-2-7 0,-23 2-5 16,19-2-4-16,-19 2-16 0,0 0-25 0,17-1-26 0,-17 1-34 16,0 0-41-16,0 0-38 0,0 0-40 15,0 0-28-15,0 0-43 0,0 0-54 0,0 0-628 16,0 0-409-16</inkml:trace>
  <inkml:trace contextRef="#ctx0" brushRef="#br0" timeOffset="-208196.26">5080 15272 2852 0,'0'0'-123'0,"0"-24"37"0,0 24 21 15,0 0 23-15,4-23 30 0,-4 23 21 16,4-14 14-16,-4 14 23 0,4-16 13 0,-4 16 0 0,0 0 8 16,4-15-6-16,-4 15-4 15,0 0 14-15,0 0 15 0,0 0 7 0,0 0 0 16,0 0 0-16,0 0 0 15,0 0-3-15,0 0-9 0,-20 42-5 0,14-27 2 16,-2-2-3-16,2 2-9 0,0 3 2 16,0-2 0-16,0 0-2 0,1 0-5 0,1 3-4 15,2-1-1-15,0-1-10 0,0 0-4 0,2 3 10 16,2-2 1-16,2 0 2 0,-2-1-8 16,5 2-3-16,1-4-9 0,2 3 2 15,2 0-5-15,-2-2-2 16,4-1-6-16,1-2-2 0,0-1-7 0,-2-4-21 0,1 1-36 15,0-2-50-15,0-3-70 0,-1 1-75 16,-2-5-87-16,-11 0-180 0,21-5-100 0,-21 5-263 16,14-9-227-16</inkml:trace>
  <inkml:trace contextRef="#ctx0" brushRef="#br0" timeOffset="-207526.38">5859 15688 2620 0,'0'0'-23'0,"11"-17"34"0,-11 17 20 16,6-13 12-16,-6 13 4 0,4-14 5 16,-4 14 7-16,0 0 20 0,4-17-1 15,-4 17 5-15,0 0-8 0,0 0-2 0,0 0-2 0,0 0 2 16,0 0 2-16,0 0 0 15,-21-9 0-15,21 9-4 0,0 0-1 16,-28 25-9-16,18-14-2 0,2 1-1 0,-3 7 4 0,0-1-3 16,3 1 1-16,0 0-7 0,-1 0-1 15,2 1-2-15,3-3-5 0,2 2-2 16,-2-1-6-16,4 0-3 0,0-18-2 16,2 32-3-16,2-14-2 0,0-7-3 0,0 2 0 0,-4-13-10 15,14 15 2-15,-6-7-8 16,-8-8-7-16,19 5-8 0,-19-5-6 15,0 0-1-15,32-11-3 0,-20 3-1 16,1-5 1-16,2 0 0 0,-1-2 2 0,0 0 0 0,0-3 6 16,-1 1 2-16,2 2 7 0,0 1 0 0,-3-4 11 15,2 4 5 1,-2 3 1-16,0-1 0 0,-1 3-1 0,0-1-1 0,-1 3-1 0,-10 7-4 16,15-8 0-1,-15 8 5-15,0 0 10 0,0 0-2 0,0 0 3 0,0 0-5 16,0 0-2-16,14 19-3 15,-14-19-1-15,0 0-3 0,0 0 0 16,-20 34-2-16,20-34 2 0,-15 16-12 0,9-7-16 16,6-9-25-16,-16 15-21 0,16-15-28 0,-14 10-33 15,14-10-44-15,-10 9-39 16,10-9-46-16,0 0-80 0,0 0-132 0,0 0-449 16,0 0-312-16</inkml:trace>
  <inkml:trace contextRef="#ctx0" brushRef="#br0" timeOffset="-207226.5">6250 15677 2769 0,'0'0'-59'0,"0"0"29"0,0 0 17 16,0 0 23-16,0 0 11 0,0 0 14 0,-29-18 16 16,29 18 7-16,0 0 2 15,-22 0-3-15,22 0-10 0,0 0-5 0,0 0-1 16,0 0-9-16,0 0-3 0,0 0-1 15,0 0-8-15,0 0-9 0,0 0-7 0,0 0-8 16,34 40-3-16,-17-32-1 0,-2 0 0 0,0 2 0 16,-3 0 6-16,2 0-2 15,-4 2 8-15,-2-2 20 0,1 4 11 0,-5-2 14 0,-4-12 11 16,-2 23-1-16,2-23-3 16,-9 22-6-16,1-9-6 0,0-3-9 0,-2 0-23 15,10-10-36-15,-20 13-30 16,12-7-45-16,8-6-42 0,-15 9-61 15,15-9-72-15,0 0-586 0,-17 0-208 0</inkml:trace>
  <inkml:trace contextRef="#ctx0" brushRef="#br0" timeOffset="-206826.45">6611 15525 2544 0,'0'0'-14'16,"6"-10"52"-16,-6 10 11 0,0 0-3 0,0 0-4 15,0 0 6-15,0 0 19 16,0 0 27-16,0 0 19 0,0 0 3 0,0 0 1 0,0 0-2 16,0 0-1-16,-32 42 10 15,24-26-2-15,-3 5-7 0,2 1-8 0,3 0-8 16,0 2-12-16,-1 0-11 0,3 1-5 0,2-2-8 16,2 0-7-16,0 0-10 0,2-1-2 15,0 1-4-15,2 3-8 0,1-4-20 0,1-1-29 16,0-4-25-16,1 0-37 15,-1-2-34-15,3 0-40 0,-3-3-37 0,4-1-30 16,-2-1-32-16,-8-10-46 0,14 11-668 0,-8-7-409 0</inkml:trace>
  <inkml:trace contextRef="#ctx0" brushRef="#br0" timeOffset="-206286.35">6819 15705 2885 0,'10'-22'-79'0,"-10"22"35"0,2-17 27 0,-2 17 24 0,4-15 9 15,-4 15 6-15,0 0 36 16,0 0 19-16,0-16 14 0,0 16 12 0,0 0 2 16,0 0-4-16,0 0-10 15,0 0-3-15,0 0-5 0,0 0 1 0,0 0-1 0,0 0 2 16,-16 48-4-16,16-48 2 15,0 22-5-15,0-22-6 0,2 23-6 0,-2-23-7 16,6 23-8-16,-4-12-3 0,-2-11-5 0,8 21-5 16,-4-11-4-16,-4-10-4 15,10 13-4-15,-10-13-3 0,11 10-7 0,-11-10-4 0,0 0-8 16,22-1-3-16,-22 1-1 16,0 0-4-16,18-22-2 0,-10 12 0 0,-8 10 3 15,12-21 2-15,-6 12 4 16,-6 9 3-16,8-18-2 0,0 9 4 0,-8 9 3 0,9-13 2 15,-9 13 5-15,11-12-1 16,-11 12-2-16,15-8 1 0,-15 8-1 0,18-1-1 16,-18 1-3-16,20 0 2 0,-20 0-6 0,21 3-1 15,-21-3 3-15,19 4-1 0,-19-4-2 16,17 2 1-16,-17-2 0 0,0 0 15 0,21 0 13 16,-21 0 0-16,0 0 6 15,13-9-16-15,-13 9 2 0,0 0 1 0,6-22 3 16,-6 22-6-16,-2-22 1 0,2 22-5 15,-2-23-1-15,2 23-6 0,-4-28-5 0,4 28-4 16,-2-25-19-16,0 12-24 0,2 13-36 0,0-24-44 16,0 24-59-16,-2-20-55 15,2 10-47-15,0 10-81 0,0 0-114 0,0-19-89 0,0 19-303 16,0 0-223-16</inkml:trace>
  <inkml:trace contextRef="#ctx0" brushRef="#br0" timeOffset="-206046.53">7199 15553 2526 0,'0'0'-30'0,"0"0"61"16,0 0 29-16,0 0 19 0,0 0 3 0,0 0-4 16,0 0 2-16,28-12-7 15,-28 12 2-15,0 0-5 0,18-4-5 16,-18 4-9-16,22-2-4 0,-22 2-8 0,25 0-2 15,-25 0-11-15,28 0-5 0,-28 0-10 0,31 0-29 16,-16 0-35-16,-15 0-29 0,29 2-30 16,-15-2-33-16,-2 0-32 0,-12 0-50 0,16 0-116 15,-16 0-392-15,0 0-1 16</inkml:trace>
  <inkml:trace contextRef="#ctx0" brushRef="#br0" timeOffset="-205806.09">7372 15496 2095 0,'0'0'-10'0,"0"0"16"16,0 0 15-16,0 0 18 0,0 0 30 15,0 0 7-15,0 0 22 0,0 0 20 0,0 0 9 16,-12 36 3-16,10-21 0 0,0 2-13 16,2 1-4-16,-3 2-8 0,3-1-13 15,3 3-4-15,-3-2-9 0,2 2-10 0,2 2-7 16,-2-3-7-16,0-2-7 15,2-1-6-15,0 2-19 0,1-5-29 0,-3 1-27 0,4 0-36 16,-6-16-40-16,8 20-40 16,-1-11-35-16,-7-9-41 0,11 12-82 0,-11-12-526 0,8 6-166 15</inkml:trace>
  <inkml:trace contextRef="#ctx0" brushRef="#br0" timeOffset="-205586.25">7647 15554 2557 0,'0'0'5'0,"13"-13"20"0,-13 13-4 16,13-9 0-16,-13 9 8 0,0 0 27 15,21-6 13-15,-21 6 29 0,0 0 10 16,28 14 0-16,-20-5 0 0,0 4-10 0,1 4-3 0,-2 5-6 16,-1 0-2-16,-2 3-7 15,-2 2-8-15,-2 1-7 0,-2-1-8 0,2 2-7 16,-4-1-8-16,-2 0-37 0,-1-2-41 15,-2 0-53-15,-1-2-64 16,-2 0-60-16,-2-4-115 0,-2-1-614 0,1 0-364 0</inkml:trace>
  <inkml:trace contextRef="#ctx0" brushRef="#br0" timeOffset="-204046.35">9172 15954 2833 0,'0'0'-61'0,"25"-3"22"15,-25 3 2-15,0 0 2 0,0 0 20 16,0 0 2-16,0 0 23 0,0 0 26 15,0 0 20-15,0 0 9 0,0 0 10 16,0 0-9-16,0 0 3 0,19-2 4 0,-19 2 10 0,0 0 12 16,0 0 8-16,0 0 1 0,19 2-1 0,-19-2-10 15,0 0-8-15,22 2-6 16,-22-2-13-16,16 1-4 16,-16-1-8-16,20 3-2 0,-20-3-1 0,25 1 4 15,-25-1-5-15,23 4-3 0,-23-4-6 0,23 3 1 0,-23-3-8 16,20 3-7-16,-20-3-3 15,16 2-1-15,-16-2-5 0,15 3-2 0,-15-3-12 16,0 0-26-16,0 0-37 0,21 0-37 0,-21 0-53 0,0 0-41 16,0 0-43-1,0 0-34-15,0 0-76 0,0 0-601 0,15-11-369 0</inkml:trace>
  <inkml:trace contextRef="#ctx0" brushRef="#br0" timeOffset="-203826.63">9320 15838 2768 0,'-15'-11'-73'16,"15"11"64"-16,-12-9 33 0,12 9 27 0,0 0 18 15,-14-12 6-15,14 12 12 0,0 0 1 16,-10-11 5-16,10 11-1 0,0 0-1 0,0 0-1 16,0 0-8-16,0 0-5 15,0 0-3-15,0 0-9 0,0 0-8 0,24-16-5 0,-24 16-5 16,22-4-2-1,-22 4-22-15,28 0-35 0,-28 0-42 0,31 0-63 16,-13 0-63-16,-18 0-86 0,29 4-177 0,-12-3-439 0,-17-1-254 16</inkml:trace>
  <inkml:trace contextRef="#ctx0" brushRef="#br0" timeOffset="-199886.61">12143 15316 2535 0,'0'0'-72'0,"0"0"21"15,0 0 24-15,0 0 15 16,0 0 12-16,0 0 21 0,0 0 25 0,-12-26 19 15,12 26 20-15,0 0 14 0,0 0 2 16,-16-6 5-16,16 6 2 0,0 0 2 0,0 0 0 16,-24 2 0-16,24-2 2 0,0 0-4 0,0 0-9 15,-29 8-9-15,29-8-9 0,-20 5-10 16,20-5-7-16,-21 6-5 16,21-6-8-16,-21 8-6 0,21-8-6 0,-19 9 2 15,10-5-8-15,9-4-3 0,-12 11-3 0,12-11-1 16,-11 13-2-16,11-13-3 15,-4 16-6-15,4-16 2 0,0 0-2 0,8 27 1 16,0-18-2-16,1 4-2 0,0-6-3 16,3 6-1-16,-1-4 0 0,1 0-3 0,2 1 4 15,-2 2-4-15,2-1 3 0,0-1-4 0,-2 1 1 16,-1 0-2-16,0-2-2 16,0 4 2-16,-3-2 1 0,-2 0-3 0,-6-11 3 0,9 20-1 15,-9-20 3-15,2 19-3 16,-2-19 2-16,-2 17 2 0,2-17 5 0,-13 13 2 15,13-13 0-15,-18 12-2 16,4-7 4-16,14-5-7 0,-27 6 1 0,11-4-1 0,16-2-2 16,-29 0 0-16,29 0-3 0,-28-5 1 0,28 5-14 15,-25-4-22-15,15 0-32 0,10 4-30 16,-17-9-36-16,17 9-47 0,-14-7-37 0,9 3-42 16,5 4-89-16,0 0-145 15,-13-7-385-15,13 7-236 0</inkml:trace>
  <inkml:trace contextRef="#ctx0" brushRef="#br0" timeOffset="-199316.36">11242 15986 2542 0,'0'0'-76'16,"0"0"27"-16,0 0 6 15,0 0 13-15,0 0 1 0,0 0 12 0,0 0 20 16,0 0 32-16,0 0 11 0,0 0 12 16,0 0 7-16,38 9 5 0,-38-9-5 0,27 2 5 15,-9 0 4-15,0-1 11 0,4 4-6 0,1-4 0 16,7 2 2-16,1 0-9 16,1 0-4-16,8 0-6 0,2 1-8 0,5-4 0 0,1 4-9 15,7-1-9-15,3 2-1 16,-1-4-2-16,2 1 0 0,-1 2-2 0,1-2 2 15,-1 2 1-15,-2-3-2 0,4 2 0 16,-12-2 5-16,10 1 3 0,-6 2 9 0,3-3 6 16,-5-1 1-16,7 4 3 0,1-1 2 0,-13 1 0 15,6-3-1-15,-2 1-7 16,-1 2 1-16,0 0-10 0,-4-1-4 0,-1 2-6 16,2-2-3-16,-5 1-1 0,-2 2-4 15,-4-3-2-15,-5 1-1 0,2 0-1 0,-4 0-2 16,-6-3-8-16,2 3 2 15,-8-1-9-15,3-2-20 0,-18-1-36 0,23 3-46 16,-23-3-80-16,15 1-80 0,-15-1-168 16,0 0-136-16,0 0-372 0,0 0-345 15</inkml:trace>
  <inkml:trace contextRef="#ctx0" brushRef="#br0" timeOffset="-193916.25">12475 15562 2764 0,'0'0'-91'16,"0"0"33"-16,0 0 18 15,0 0 27-15,-2-27 23 0,2 27 24 0,0 0 31 0,0 0 25 16,0 0 17-16,0 0 14 16,0 0 11-16,0 0 3 0,0 0-4 0,0 0-6 15,7-13-9-15,-7 13-9 0,0 0-13 16,0 0-7-16,0 0-9 0,15-5-6 16,-15 5-6-16,0 0-7 0,0 0-10 0,30 0 3 0,-30 0-11 15,20 0-4-15,-20 0-3 16,24 1-7-16,-24-1-1 0,30 2-2 0,-14 0-5 15,-16-2-6-15,31 3-7 0,-15-2-6 16,-16-1-13-16,28 0-14 0,-16 1-19 0,-12-1-20 16,24 3-25-16,-24-3-28 0,0 0-26 0,25 0-42 15,-18 2-29-15,-7-2-37 16,0 0-94-16,0 0-566 0,0 0-305 0</inkml:trace>
  <inkml:trace contextRef="#ctx0" brushRef="#br0" timeOffset="-193629.16">12644 15448 2640 0,'0'0'-78'0,"0"0"51"16,-3-23 7-16,3 23 25 0,0 0 13 16,0 0 16-16,0 0 15 0,0 0 9 0,0 0 14 15,0 0 17-15,0 0-3 0,0 0-6 16,0 0 0-16,0 0-6 0,0 0-3 0,0 0-3 15,-15 41-6-15,15-41-1 16,-3 26-3-16,3-9-6 0,-2 0-6 0,-2 0-7 16,2 2-6-16,-1-2-2 0,3 1-8 0,-3-2-11 0,6 2-35 15,-3-18-30 1,0 31-42-16,3-16-35 0,-1-2-21 0,0-2-30 0,-2 1-16 16,0-12-28-16,2 21-43 15,-2-21-478-15,0 0-23 0</inkml:trace>
  <inkml:trace contextRef="#ctx0" brushRef="#br0" timeOffset="-193126.75">12969 15518 2096 0,'11'-13'-70'0,"-11"13"32"15,8-11 22-15,-8 11 13 0,0 0 16 16,8-19-2-16,-8 19 24 0,0 0 24 0,2-16 12 16,-2 16 14-16,0 0 2 0,0 0 2 0,-4-22 0 0,4 22-7 15,0 0-4 1,0 0 0-16,-18-12 12 0,18 12 6 0,0 0-7 0,0 0 4 16,-24 5-9-16,24-5 2 15,0 0-6-15,-23 22-10 0,17-11-4 0,6-11-7 16,-10 25-4-16,5-11-7 15,3 1-2-15,2-15-4 0,-2 26-6 0,2-26-7 0,4 27-3 16,-2-14-4-16,-2-13-7 0,7 21-15 16,-1-12-19-16,-6-9 0 0,8 14-7 15,-8-14-7-15,15 8-1 0,-15-8 4 0,0 0 10 16,23-1-5-16,-23 1 7 0,0 0 5 16,25-18 4-16,-19 7 12 0,-6 11 12 0,14-16 17 15,-7 6 13-15,-7 10 11 0,9-17 13 16,-9 17 10-16,11-13 4 0,-11 13-3 15,7-12-6-15,-7 12-2 0,0 0-3 16,0 0 14-16,0 0-1 0,0 0-3 0,0 0-5 16,0 0-10-16,0 0-3 0,0 0-10 0,15 40-6 15,-13-26-7-15,-1 3-6 16,3 2-17-16,1-2-45 0,-3 2-51 0,0 1-67 0,3 0-83 16,-7-2-74-16,2 2-176 15,-5-1-84-15,-2 4-369 0,-2-2-346 0</inkml:trace>
  <inkml:trace contextRef="#ctx0" brushRef="#br0" timeOffset="-192456.29">11193 16584 2780 0,'0'0'-53'0,"0"0"50"15,0 0 12-15,0 0 7 0,0 0-6 0,0 0 14 16,0 0 19-16,0 0 30 0,0 0 24 0,0 0 15 0,0 0 14 16,-42 21 7-16,36-10 1 15,-1 2-8-15,0 1 1 0,3 3-7 0,-2 0-9 16,2 2-6-16,-2 4-4 16,2 2-21-16,0 0-4 0,-1 1-11 0,2 1-4 0,-1-1-3 15,4 1-11-15,-2 0-12 16,2 0-25-16,0-5-36 0,0-1-36 0,2 0-47 0,0-2-55 15,3 0-36 1,2-2-42-16,-3-3-69 0,1-1-111 0,0 1-511 0,-1-5-343 16</inkml:trace>
  <inkml:trace contextRef="#ctx0" brushRef="#br0" timeOffset="-191986.43">11498 16783 2745 0,'2'-32'-81'16,"-2"32"25"-16,-2-15 10 0,2 15 19 0,0 0 7 0,-11-19 19 15,11 19 16-15,0 0 30 16,-14-11 8-16,14 11 18 0,-15-4 5 0,15 4 9 15,0 0 1-15,-26-2 2 16,26 2 5-16,0 0-2 0,-28 6-1 0,28-6-5 0,-18 7-10 16,18-7-2-16,-14 9-13 0,14-9-5 0,-9 14-4 15,9-14-12-15,-5 15-1 16,5-15-6-16,0 0-8 0,5 25-15 0,-5-25-8 0,9 17 3 16,-6-5-3-16,-3-12-1 15,13 22 5-15,-7-8-5 0,1-3 3 16,-1 4-2-16,1-1-4 0,1-1 3 15,-2 2 4-15,0-2-3 0,-1 1 4 16,1-1 0-16,-2 1 5 0,-4-14 5 0,5 23 10 0,-5-23 10 0,-1 23 6 16,1-23 3-16,-8 18 1 15,2-7 2-15,6-11-4 0,-13 14-4 0,1-6-7 16,12-8-4-16,-22 7-3 0,22-7-16 16,-23 4-18-16,23-4-30 0,-24-4-31 0,24 4-48 15,-18-7-44-15,18 7-45 16,-18-9-37-16,12 1-99 0,6 8-598 0,-6-16-361 15</inkml:trace>
  <inkml:trace contextRef="#ctx0" brushRef="#br0" timeOffset="-191586.42">11635 16903 2908 0,'0'0'-26'0,"0"0"36"16,0 0 9-16,0 0 16 0,0 0-3 0,0 0 11 0,13-10 7 16,-13 10 1-16,0 0 3 0,25-4-4 0,-25 4-4 15,23-4-9-15,-23 4-2 16,29-2-4-16,-13 0 8 0,4 0 3 0,-3 0-9 0,-17 2 0 16,31-6-5-16,-18 5-28 15,-13 1-30-15,23-7-36 0,-23 7-47 16,19-5-9-16,-19 5-24 0,14-4-11 15,-14 4-10-15,0 0-16 0,0 0-25 0,0 0-35 16,0 0-423-16,0 0 95 0</inkml:trace>
  <inkml:trace contextRef="#ctx0" brushRef="#br0" timeOffset="-191386.37">11809 16822 1861 0,'0'0'-64'0,"-15"-7"31"0,15 7 27 0,0 0 9 0,-16-9 18 16,16 9 17-16,0 0 19 16,0 0 37-16,-15-3 26 0,15 3 22 0,0 0 18 15,0 0 9-15,0 0 8 16,0 0-1-16,0 0-11 0,-16 21-8 0,16-21-7 0,-4 19-15 15,4-19-11-15,-2 23-13 16,2-23-8-16,-3 27-17 0,1-12-9 0,2-15-6 16,-3 32-10-16,3-15-9 0,0-17-24 0,-2 30-30 15,2-16-23-15,0-14-30 16,0 29-32-16,2-16-44 0,-2-13-40 0,3 24-32 0,0-12-48 16,-3-12-110-16,6 19-536 15,1-11-277-15</inkml:trace>
  <inkml:trace contextRef="#ctx0" brushRef="#br0" timeOffset="-190936.45">12136 16875 2648 0,'0'0'-52'0,"2"-17"37"15,-2 17 12-15,0 0 11 16,0 0 33-16,-13-24 18 0,13 24 17 0,-16-8 24 15,16 8 14-15,-16-4 8 16,16 4 2-16,0 0-2 0,-33 9-4 0,19-1-10 16,5 0-5-16,-3 3-12 0,1 2-9 0,3 1-13 0,1 1-3 15,-1 0-6-15,4 2-5 16,0-1-8-16,4-16-5 0,-4 32-4 0,4-19-3 16,0-13-4-16,0 23-5 15,0-23-1-15,0 22-12 0,0-22-4 16,6 14-7-16,-6-14-13 0,0 0-15 0,15 8-9 15,-15-8-9-15,0 0-4 0,0 0-2 0,0 0-1 16,35-25 3-16,-28 16 0 0,1-1 9 0,-8 10 4 0,14-19 13 16,-7 12 9-16,-7 7 11 15,9-16 12-15,-9 16 9 0,9-9 27 16,-9 9 27-16,0 0 14 0,0 0 11 0,0 0-4 16,0 0-4-16,29 12-6 0,-29-12-10 0,11 22-4 15,-4-10-8-15,-1 1-11 16,-1 1-6-16,2-1-4 0,0 2-8 0,-1-2-21 15,1 1-34-15,0-4-37 0,-7-10-44 16,7 19-53-16,-3-8-51 0,0-4-48 16,-4-7-70-16,0 0-138 0,7 11-521 0,-7-11-445 0</inkml:trace>
  <inkml:trace contextRef="#ctx0" brushRef="#br0" timeOffset="-190696.62">12311 16866 3020 0,'0'0'-61'16,"11"-8"26"-16,-11 8 22 0,0 0 23 15,0 0 18-15,0 0 19 0,27 21 15 0,-20-10 1 16,-3 2 10-16,2 3-2 16,0 1 1-16,-4 2-1 0,3 2-8 15,-3-2-4-15,-2 2-1 0,0 1-9 0,-4-4-4 16,-1 1-6-16,1 0-10 0,-4 2-4 15,-1-6-27-15,-1 3-36 0,2-3-30 16,-5-4-41-16,2 1-33 0,2-1-26 0,0-2-36 16,-2-3-75-16,11-6-569 0,-21 8-191 0</inkml:trace>
  <inkml:trace contextRef="#ctx0" brushRef="#br0" timeOffset="-190256.45">12462 16593 2562 0,'0'0'-32'15,"0"0"8"-15,0-21 5 16,0 21 10-16,0 0-5 0,0 0 3 0,0 0-1 16,8-15 6-16,-8 15 20 0,0 0-11 15,14-8 3-15,-14 8 3 0,0 0 2 0,20-2 14 16,-20 2 8-16,0 0 15 0,21 0 14 0,-21 0 9 16,0 0 5-16,0 0 6 15,19 6 4-15,-19-6-9 0,0 0 7 0,1 17-4 0,-1-17 2 16,0 0 4-16,-12 29-2 15,12-29 7-15,-12 25 4 0,6-11 3 0,-1-1 5 16,1 2-6-16,-1 0-1 0,3 0-1 0,-1 0-8 0,3 1-13 16,2-16-3-16,0 24-8 15,0-24-13-15,9 25-15 0,-2-17-25 0,4 1-33 16,-11-9-41-16,20 10-55 16,-7-7-51-16,-13-3-57 0,27 0-43 0,-27 0-126 0,26-1-578 15,-14-1-424-15</inkml:trace>
  <inkml:trace contextRef="#ctx0" brushRef="#br0" timeOffset="-189881.58">12781 17108 2975 0,'0'0'-39'0,"0"0"29"0,0 0 3 0,0 0 2 15,0 0 5-15,0 0 21 16,0 0 20-16,0 0 16 0,0 0 4 0,0 0 3 0,38-5 0 16,-20 4-13-16,-3-3-4 0,6 4-3 0,-3-4-10 15,-1 3-5-15,2 1-21 16,-19 0-31-16,33-4-41 0,-20 2-39 0,1 2-37 16,-14 0-34-16,20-6-56 0,-20 6-124 15,16-6-379-15,-16 6-3 0</inkml:trace>
  <inkml:trace contextRef="#ctx0" brushRef="#br0" timeOffset="-189666.44">12983 16993 2125 0,'-10'-10'-10'0,"10"10"60"0,0 0 24 16,0 0 25-16,0 0 29 16,-10-13 26-16,10 13 25 0,0 0 0 0,0 0-7 0,0 0-9 15,-23 29-10-15,18-17-14 16,5-12-17-16,-8 27-13 0,4-11-10 15,3 0-14-15,-1 1-7 0,-1-1-13 16,3 3-16-16,0-19-23 0,-4 33-33 0,4-18-35 0,0-15-42 16,0 27-41-16,0-13-44 0,0-14-27 0,2 22-32 15,-2-14-67-15,0-8-639 16,0 16-346-16</inkml:trace>
  <inkml:trace contextRef="#ctx0" brushRef="#br0" timeOffset="-189076.59">13183 16769 2778 0,'4'-21'-79'16,"-4"21"40"-16,0 0 25 0,0 0 8 0,0 0 18 16,0 0 25-16,0 0 32 0,0 0 18 0,0 0 12 0,0 0 8 15,0 0 3-15,0 0-4 16,0 0 6-16,-25 42-2 0,23-26-7 16,-3 2-6-16,3 3-5 0,0-3-13 0,0 2-4 15,0 0-6-15,4 2-8 0,0-3-6 0,0 0-5 16,0-2-4-16,5-2-6 15,-2 1-4-15,0-3-4 0,-5-13-10 0,13 23-1 16,-7-18-5-16,-6-5-10 0,17 8-5 0,-17-8-3 0,0 0 1 16,31-8-4-16,-31 8 3 15,23-21-4-15,-8 9 0 0,-1-4 2 0,-1 0 2 16,0 1 8-16,-3 4 3 16,0-1 10-16,-1 1 7 0,1 2 8 0,-10 9-2 0,11-16-1 15,-11 16 2-15,13-10 2 16,-13 10 3-16,0 0-4 0,0 0-6 0,0 0-5 15,31 10-1-15,-31-10-1 16,18 17-6-16,-9-6 0 0,1-1 1 0,1 0-4 0,-2-1 2 16,4-2-1-16,-4 3-4 0,-9-10-3 0,19 12-2 15,-8-6 4-15,-11-6 2 16,18 6-2-16,-18-6-2 0,0 0-2 0,0 0 2 16,24-16-2-16,-24 16 0 15,7-21 4-15,-4 8-3 0,-3 13-2 0,0-32 0 0,0 14-2 16,-3 0-5-16,1 0-23 15,-1-1-30-15,1 1-40 0,-3 0-56 0,5 18-56 16,-2-34-62-16,0 17-159 0,2 1-125 16,0 16-388-16,0-26-360 0</inkml:trace>
  <inkml:trace contextRef="#ctx0" brushRef="#br0" timeOffset="-188746.33">13695 16513 2878 0,'0'0'-64'16,"7"-13"9"-16,-7 13 6 0,0 0 10 0,13-14 3 0,-13 14 25 16,13-5 17-1,-13 5 19-15,0 0 6 0,26 3 9 0,-26-3 9 0,0 0 12 16,21 14 17-16,-11-9 14 15,-10-5 14-15,11 18 9 0,-11-18 5 0,4 20 5 16,-4-20 1-16,-2 24-3 16,2-24-1-16,-6 26-9 0,1-12-5 0,-2 0-2 0,7-14-7 15,-9 19-11-15,5-10-9 0,4-9-7 0,-3 15-8 16,3-15-18-16,0 0-25 16,7 19-45-16,-7-19-53 0,21 8-66 0,-6-4-65 0,1-4-82 15,-16 0-163-15,36 1-102 16,-18-2-325-16,-18 1-251 0</inkml:trace>
  <inkml:trace contextRef="#ctx0" brushRef="#br0" timeOffset="-114474.74">2412 15671 1130 0,'0'0'188'16,"9"-12"-29"-16,-9 12-56 0,0 0-19 16,0 0-16-16,0 0-11 0,0 0-6 15,0 0 9-15,9-8 6 0,-9 8 9 0,0 0 12 16,0 0-3-16,0 0 2 0,0 0-5 16,0 0-7-16,0 0-13 0,0 0-7 0,0 0 2 15,0 0-6 1,0 0 5-16,0 0 3 0,0 0 4 15,0 0-3-15,0 0 12 0,0 0-2 0,0 0 4 16,0 0 1-16,0 0-1 0,0 0 2 16,0 0-8-16,0 0-3 0,0 0-8 15,0 0-3-15,16-7-4 0,-16 7 4 0,0 0-2 16,0 0-1-16,17-6-6 0,-17 6-4 16,11-7-8-16,-11 7-1 0,15-8-4 0,-15 8-2 0,16-10-5 15,-16 10 2-15,18-11-6 0,-8 2 5 16,-1-1-6-16,-1 0 0 0,3-1-4 0,-1 0-1 15,-1-3 0-15,1 3-3 0,-1-4 0 16,-2 3-1-16,-1-2-2 0,2-1-3 16,-4-3 1-16,0 1 1 0,3 0-3 0,-5 0 0 15,0 1 2 1,-2 16 0-16,0-35-2 0,0 20 4 16,0 15-2-16,-2-26 7 0,2 26-3 0,-5-23 2 15,1 12-1-15,4 11 3 0,-8-19 4 16,8 19 2-16,-8-16-2 0,8 16 0 0,-6-13-2 15,6 13 1-15,0 0 1 0,0 0-3 16,-16-5 5-16,16 5 1 0,0 0-3 16,0 0 6-16,0 0 9 0,0 0 5 0,-12 32 2 0,12-32 3 15,-4 25-5-15,1-10 11 0,3-15 1 16,-2 34-4-16,-2-15-1 0,2 2 4 0,0 4-1 16,0 0-1-16,-2 1 1 0,1 0-11 15,-1 3 1-15,2-1-2 0,-2 2-5 16,1-1 3-16,-3 6 1 0,2 0-6 0,-2-3 7 15,0-3-11-15,0-1 2 0,0 0-3 0,-2 0-3 16,2-4-3-16,0 2 5 0,-1-4-6 0,1-1-1 16,-1-4 1-16,3 0-3 0,-2-2-2 15,2-1-2-15,-3-1 0 0,7-13-6 0,-8 19-19 16,8-19 5-16,-12 16-4 0,12-16-5 16,-12 7-1-16,12-7 0 0,-14 3-1 15,14-3 2-15,0 0 3 16,0 0-1-16,-28 0 5 0,28 0 3 15,0 0-4-15,0 0 4 0,0 0 0 16,-23-9 1-16,23 9-1 0,0 0-3 0,0 0 6 16,0 0-2-16,0 0 4 0,0 0 1 15,0 0-6-15,0 0 4 0,0 0 2 16,0 0 3-16,0 0 1 0,0 0-1 0,0 0 4 16,0 0 5-16,0 0 5 0,0 0 1 0,0 0 2 0,61 6 3 15,-52 2 1-15,4 1-6 0,-3-1 1 16,1 2-1-16,1-3 2 0,1 1-4 15,-2 0 1-15,1-1-8 0,4-1 8 0,-4 0 0 16,3-1 3-16,-2 0-4 0,-13-5-1 16,25 4 2-16,-11-2-3 0,-14-2-5 0,34-3-4 15,-16 0-8 1,-4 0-10-16,5-3-13 0,1 0-17 0,-2 1-28 16,4-3-34-16,-6 0-42 0,4 3-42 15,1-5-34-15,-5 5-28 0,2-4-64 16,-2 2-130-16,-1 0-514 0,0-1-409 15</inkml:trace>
  <inkml:trace contextRef="#ctx0" brushRef="#br0" timeOffset="-113703.68">3386 14943 2826 0,'-6'-13'-138'0,"6"13"28"15,0 0 28-15,-11-15 9 0,11 15 18 16,-8-10 20-16,8 10 32 0,0 0 9 0,-17-7 26 16,17 7 14-16,0 0 13 0,0 0 12 0,-27 3 3 15,27-3 6-15,0 0 7 0,-18 15 4 16,18-15-2-16,-12 19-6 0,8-5-7 0,-1-1-5 15,3 4-1-15,0 1-7 0,2 1-7 16,2 0-6-16,0 4-6 0,1 1-5 16,1-1-2-16,-2 4 0 0,2-3-4 0,-2 2 10 15,0-3-4 1,0 5 4-16,-2-7 0 0,-2 1 4 16,0 0-4-16,0-4 1 0,-2 1 1 0,0-1-3 15,-1-1-7-15,-1-2-1 0,0 1-6 16,0-2 0-16,6-14-3 0,-14 18-3 0,14-18-6 15,-10 12-4-15,10-12-4 0,-10 10 1 16,10-10-6-16,0 0 3 0,-11 8-5 16,11-8-1-16,0 0-2 0,0 0-1 0,0 0 3 0,0 0 1 15,0 0-4-15,0 0 0 0,0 0 3 16,0 0 1-16,0 0 0 0,0 0-1 0,17 25 6 16,-17-25 6-16,8 14-3 0,-8-14 7 15,11 20-1-15,-7-7 6 0,3 3 4 0,-5 1 1 16,0 4 4-16,2 2 10 0,-4 3-1 15,0 2 5 1,0 4 4-16,0 0 7 0,-2 5-10 0,0 2-3 16,0 2-2-16,0-4-4 0,0 4-4 15,2-1 1-15,0-3-6 0,4 2-1 0,-2 1-3 16,0-4 3-16,2 0 0 0,5 1-2 16,-3-1-8-16,2-2 2 0,1-2-6 0,2-2-4 15,1-1-18-15,-2-4-20 0,6 1-24 16,-2-2-24-16,3-5-32 0,-2-1-42 0,4 0-35 15,3-1-51-15,-6-2-61 0,5 1-144 0,3 0-146 16,-4 0-285-16,4-4-236 0</inkml:trace>
  <inkml:trace contextRef="#ctx0" brushRef="#br0" timeOffset="-112283.7">8092 14943 2478 0,'0'0'-116'0,"10"-13"22"0,-10 13 18 16,11-14 7-16,-11 14 7 0,11-11 19 0,-11 11 7 15,12-12 23 1,-12 12 26-16,16-8 19 0,-16 8 30 0,12-8 20 16,-12 8 22-16,0 0 18 0,17-7 5 15,-17 7 4-15,0 0-4 0,17-4-5 16,-17 4-1-16,0 0-3 0,0 0-6 0,23 7-7 16,-23-7-2-16,12 6-7 0,-12-6 2 15,10 11 5-15,-10-11 3 0,6 15 1 16,-6-15 1-16,6 22-1 0,-6-8 16 0,0-14-5 0,0 31-4 15,-2-14-12-15,0 2-10 0,0 0-3 16,0 4 3-16,0 0-28 0,-2 3-1 0,-1 0 3 16,2-1-5-16,-1 2 3 0,2 0-12 15,0-2-1-15,0 2-12 0,2-4 4 0,-2 0-11 16,4-1 0-16,0-1-5 0,0-2-3 16,2 0-7-16,4 0-2 15,-4-3 3-15,2 1-5 0,0-4-2 16,0 1-9-16,0-3-7 0,-6-11-3 0,11 15-5 15,-11-15-2-15,11 11-1 0,-11-11-4 16,0 0 2-16,0 0-2 0,13 4 1 16,-13-4 4-16,0 0 2 0,0 0 6 0,0 0 5 15,0 0 10-15,0 0-1 0,0 0 11 16,0 0 1-16,0 0-5 0,0 0 3 0,0 0 2 0,0 0 2 16,-55-4 5-16,55 4 4 0,-14 6 3 15,14-6-9-15,-8 12-2 0,8-12 2 0,-8 13 1 16,8-13-3-16,-4 19 1 0,4-19-4 15,-2 24-2-15,2-6 1 0,0-1 2 0,2 2-5 16,-2 2 2-16,2 1 0 0,-2 0 5 16,2 4 0-16,0 1 0 0,0 1 4 0,0 1 1 0,-2 0 6 15,2 1-1-15,-4 0 5 0,2 0 1 16,0 0 1-16,0 2 6 0,-2 0 1 0,-2 0 0 16,2 0 0-16,-2 2 1 0,-3 3-5 15,3-1-4-15,0-2-4 0,-5 0-5 16,3-2-1-16,-3-3-5 0,1 3-3 0,0-7-7 15,0 2-14 1,-2-4-18-16,0-2-30 0,0-1-41 0,-1 0-40 16,-2-5-61-16,2 2-92 0,-1-6-79 15,-1-1-162-15,0-1-69 0,1-1-3 0,12-8-517 16,-26 12-716-16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9T20:16:33.9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2457 6614 207 0,'0'0'152'0,"0"0"-36"0,0 0-22 0,0 0-6 0,0 0-9 16,0 0-4-16,0 0 19 15,0 0 12-15,0 0 23 0,0 0 8 0,0 0 4 16,0 0 21-16,0 0 8 16,0 0-6-16,0 0-1 0,0 0-12 0,0 0-6 0,4-18-3 15,-4 18-2-15,0 0-4 16,0 0-8-16,0 0-9 0,0 0-10 0,17-9-11 15,-17 9-2-15,13-7-6 0,-3 0-6 0,-10 7-7 16,20-17-8-16,-8 7-9 16,-1-1-4-16,0-1-8 0,1-1-5 0,1-1-7 0,-1-4-5 15,4-1-4-15,-4-1-6 16,0 1-1-16,2-2-4 0,-4 0-1 0,3 0-3 16,-3 1 0-16,1 1-4 0,0-3 2 15,-3 3-1-15,-2 2 0 0,0-2-4 0,1 2 4 16,-2 2-3-16,-1-2-3 15,-2 2 2-15,-2 15 0 0,4-26-3 0,-4 26 1 16,2-22-1-16,-2 22-1 0,0-18-1 16,0 18 0-16,0 0-2 0,-4-20 7 15,4 20-8-15,0 0 3 0,0 0-1 0,-10-9 2 0,10 9 1 16,0 0-2-16,0 0-2 16,0 0 5-16,0 0 5 0,-30 28-2 0,23-17 3 0,1 3 0 15,-1-2 1-15,1 2-3 16,0 2 4-16,-1 0 1 0,3 2-2 0,-4 3 2 15,2 1 1-15,1 1-1 0,-2 0-1 0,1 2-3 0,2 0 5 16,0-1-5-16,0 1 3 16,2 1-2-16,0 2-2 0,-2-2 3 0,4 1 0 15,-5 2 4-15,5-1-7 16,-2 2 1-16,-1 1-4 0,1-1 3 0,0 2 0 0,0-3 4 16,-2 2-7-16,0 3 2 15,-2-5-2-15,1 0 1 0,-3-3 0 0,2-1-3 16,-3 2 1-16,0-5 1 15,1 1 0-15,0-1-2 0,-2-3 2 0,-2-3 3 0,2 0-4 16,0-5-2-16,-2 3 2 0,4-5 1 0,-2 1-10 16,10-10-1-16,-20 8 0 15,20-8-9-15,0 0 3 0,0 0 1 0,-25-7-2 16,25 7 1-16,-6-16 3 16,6 16-1-16,-2-22 2 0,2 22 1 0,0-23 0 0,0 23-1 15,2-22 2-15,-2 22 0 16,6-21 3-16,-6 21-1 0,6-19-1 0,-6 19-1 15,9-18 2-15,-2 11 1 0,-7 7 0 0,10-12 3 0,-10 12-1 16,13-7 5-16,-13 7 3 16,14-3 5-16,-14 3 4 0,0 0 4 0,28 5 5 15,-28-5 5-15,24 13 6 16,-12-5 0-16,3 1 3 0,0 3 0 16,4 0 0-16,-3-2-3 0,4 4 3 0,-2-3 2 15,2 1-2-15,3-2 6 0,1 3-4 16,0-4-3-16,2 1-1 0,2-3 1 15,-3-1-10-15,3-1-4 0,-1-2-3 0,1-2-3 0,-5-1-12 16,4-1-21-16,1-5-35 0,-3-2-44 0,-1-1-72 16,1-1-72-1,-4-4-79-15,0-2-170 0,-6 0-115 0,0 0-312 0,-7-2-311 0</inkml:trace>
  <inkml:trace contextRef="#ctx0" brushRef="#br0" timeOffset="1655.32">3660 6279 2618 0,'0'0'-152'16,"0"0"17"-16,6-12 19 16,-6 12 13-16,0 0 17 0,0 0 14 0,0 0 16 15,0 0 16-15,0 0 7 0,0 0 5 16,0 0 20-16,0 0 5 0,0 0 6 0,0 0 8 16,0 0 12-16,0 0 18 15,0 0 11-15,0 0 1 0,0 0 19 0,0 0 2 16,0 0 5-16,0 0 12 0,0 0-2 15,-40 1 6-15,40-1-2 0,0 0-3 0,0 0-6 16,0 0-3-16,0 0 0 0,0 0-7 0,-26 6-3 16,26-6-10-16,0 0 0 15,0 0-7-15,0 0 0 0,-15 8-1 16,15-8-1-16,0 0-2 0,0 0 0 0,0 0-7 16,-10 7 6-16,10-7 3 0,0 0 3 0,0 0 7 15,0 0 3-15,-6 15-1 16,6-15-7-16,0 0-2 0,-7 15-1 0,7-15-7 0,0 0-1 15,-7 21-4-15,7-21-1 0,-6 17-6 0,6-17-3 16,-6 21-5-16,6-21 0 16,-6 23 1-16,0-10-6 0,2 2-1 0,-4-1-5 0,2 2-1 15,2-1 2-15,-2 0-3 16,0 0-2-16,-1 0 0 0,3 1 2 0,-2-1-2 16,1 0-5-16,1 0 1 15,2 2-2-15,-3-1-1 0,5-16 0 0,-4 28 0 0,2-13-1 16,-2 1 1-16,4-16 2 0,-4 30 2 0,2-14-1 15,-2-3 2-15,4-13 1 16,-4 32 1-16,2-18 1 0,2-14-4 0,-6 26 1 16,4-14-1-16,2-12-2 0,-2 23 5 15,2-23-4-15,-2 22-5 0,2-22 4 0,-2 19-2 16,2-19 2 0,0 20-1-16,0-20-3 0,-2 19 3 0,2-19 2 0,-2 17-4 15,2-17 1-15,0 0 0 16,0 21-3-16,0-21 0 0,0 0 4 0,-2 17-5 0,2-17-1 15,0 0 0-15,0 0 2 0,0 19-2 16,0-19 1-16,0 0 0 0,0 0 1 16,0 0 2-16,-2 18-4 0,2-18 4 15,0 0-2-15,0 0 0 0,0 0-2 0,0 0-1 16,0 0 0-16,0 0 1 0,0 0 0 0,-4 15 2 16,4-15-2-16,0 0 2 15,0 0-3-15,0 0 0 0,0 0 0 0,0 0 0 0,0 0 0 16,0 0 0-16,0 0 1 15,0 0 0-15,0 0 1 0,-2 16-2 16,2-16 2-16,0 0-2 0,0 0 1 0,0 0 4 16,0 0-6-16,0 0-1 0,0 0 0 0,0 0 1 15,0 0-2-15,0 0 1 0,0 0 4 16,0 0-1-16,0 0-2 0,4 19 3 16,-4-19-2-16,0 0 1 0,0 0 4 0,0 0-6 0,4 14 1 15,-4-14 0 1,0 0-1-16,8 9 2 0,-8-9 1 0,0 0 0 0,0 0-2 15,12 14-4-15,-12-14 5 0,0 0 1 0,10 9-4 16,-10-9-5-16,0 0-10 16,14 12-19-16,-14-12-23 0,13 5-25 0,-13-5-25 0,17 8-21 15,-17-8-14-15,21 10-14 16,-7-6 0-16,0 1 1 0,-2-1-3 0,-12-4-17 16,26 7-35-16,-15-4-102 0,-3-2-544 15,-8-1-213-15</inkml:trace>
  <inkml:trace contextRef="#ctx0" brushRef="#br0" timeOffset="2945.4">4102 6592 2417 0,'0'0'-141'0,"0"0"29"0,0 0 14 0,0 0 19 16,0 0 9-16,0 0 15 15,0 0 10-15,19-3 9 0,-19 3 3 16,0 0 12-16,0 0 4 0,0 0 1 16,0 0 7-16,0 0 9 0,0 0 10 0,0 0 8 0,0 0 24 15,0 0 12 1,0 0-9-16,0 0 9 0,14-7-1 0,-14 7-2 0,0 0-8 15,0 0 9-15,0 0-14 0,0 0-11 0,0 0 1 0,0 0 8 16,0 0-10-16,0 0 0 16,0 0 7-16,0 0-13 0,12-9 7 0,-12 9-18 15,0 0 7-15,0 0 2 16,0 0 11-16,6-14 15 0,-6 14 16 16,0 0-4-16,6-13 11 0,-6 13-1 15,0 0 7-15,6-17-1 0,-6 17-4 0,0 0 2 16,6-19 3-16,-6 19-2 0,5-15-4 0,-5 15 0 0,2-16 2 15,-2 16 2-15,0 0-2 16,0 0-2-16,-4-25-5 0,4 25-4 0,0 0-5 0,-7-15-9 16,7 15-1-16,0 0-5 15,0 0-4-15,-16-10-7 0,16 10 0 0,0 0-3 16,0 0-1-16,-24 5-3 0,24-5-1 16,0 0 3-16,-17 20 0 0,11-10 3 0,0 4 1 15,6-14 2-15,-11 30-4 16,7-11-1-16,-1 2-2 0,1 4 1 0,2-1-2 15,0 3 0-15,-2 3-2 0,2-3 7 16,0 2 2-16,0 2 5 0,0-2 0 0,2 1-2 16,-2-2 0-16,-3 1-3 0,2-3 2 0,-1 0 2 15,0-2-8-15,0-1 0 16,-2-1-3-16,0-1-2 0,2-5 0 0,-3 0-2 0,0-2 0 16,1 0-4-16,6-14-10 15,-13 19-18-15,5-14-36 0,8-5-54 0,-12 9-60 16,12-9-61-16,-14-3-73 15,14 3-139-15,0 0-149 0,-16-17-276 0,8 9-224 0</inkml:trace>
  <inkml:trace contextRef="#ctx0" brushRef="#br0" timeOffset="3091.09">3886 6983 2670 0,'0'0'-3'16,"17"-20"15"-16,-17 20 0 0,17-9 2 0,-17 9 1 0,23-11 16 15,-11 5 19-15,4 0 10 16,0-1-5-16,1 1-3 0,3-2-14 0,0 0-23 0,2-1-36 15,1 2-48-15,1-1-45 0,-6 0-52 0,2-2-112 16,0 1-463-16,-6 2-13 16</inkml:trace>
  <inkml:trace contextRef="#ctx0" brushRef="#br0" timeOffset="3405.25">4218 6146 2229 0,'0'0'41'0,"0"0"25"16,0 0 17-16,0 0 10 16,0 0 16-16,0 0 16 0,0 0 0 0,2-23-14 15,-2 23-13-15,0 0-20 16,0 0-38-16,0 0-43 0,11-10-44 0,-11 10-51 0,9-3-46 16,-9 3-55-16,0 0-138 15,6-8-403-15,-6 8-12 0</inkml:trace>
  <inkml:trace contextRef="#ctx0" brushRef="#br0" timeOffset="3865.35">4436 6663 2136 0,'0'0'-37'0,"0"0"33"15,0 0 21 1,0 0 21-16,0 0 21 0,0 0 31 0,0 0 39 0,10 11 17 0,-10-11 9 16,0 0-9-16,0 0-1 15,-22 25-11-15,13-13-9 0,1 2-6 0,-3 2-5 16,2 0-7-16,1 5-8 16,0-2-7-16,0 4-8 0,-2-1-7 0,4 0-5 0,-2 1-4 15,4 0-10-15,0-2-4 16,2-2-5-16,-1 0 1 0,3 0-4 0,3-1-7 15,-1 1-5-15,2-4-3 0,0 0-11 0,2 0-16 16,2-2-34-16,0-1-37 0,2-1-53 16,0-2-62-16,1 1-56 0,-11-10-81 0,19 10-159 15,-10-8-448-15,-9-2-332 16</inkml:trace>
  <inkml:trace contextRef="#ctx0" brushRef="#br0" timeOffset="4122.38">4538 6965 2729 0,'9'-15'-89'16,"-9"15"27"-16,0 0 11 0,8-9 6 0,-8 9 18 0,0 0 7 15,19-10 20-15,-19 10 11 16,15-4 7-16,-15 4 0 0,21-3-3 0,-21 3 9 15,28-5-12-15,-16 4 3 16,-12 1 9-16,34-2-12 0,-17 0 0 0,0 2-14 16,-17 0-23-16,29 0-32 0,-13-2-27 0,-4 0-43 0,-12 2-81 15,21-4-452-15,-12 2 105 16</inkml:trace>
  <inkml:trace contextRef="#ctx0" brushRef="#br0" timeOffset="4360.01">4747 6857 1948 0,'0'0'-24'0,"0"0"19"0,0 0 11 15,0 0 23-15,0 0 37 0,0 0 24 0,0 0 20 16,0 0 5-16,0 0 8 16,-21 26-1-16,19-14 0 0,2-12-10 15,-4 24 3-15,2-8-4 0,0-1-4 16,2-15-5-16,-2 31-17 0,-1-13-11 0,3-4-4 0,-2 4-12 15,2-18-23-15,2 28-26 16,-2-15-43-16,0-13-53 0,3 23-46 0,-3-12-57 16,2-3-57-16,-2-8-128 0,0 15-404 0,0-15-78 0</inkml:trace>
  <inkml:trace contextRef="#ctx0" brushRef="#br0" timeOffset="4645.09">4953 6706 2285 0,'14'-11'-65'0,"-14"11"6"16,12-6 19-16,-12 6 23 0,0 0 25 15,0 0 34-15,0 0 24 0,27 11 22 16,-27-11 13-16,6 22 5 0,-2-6 6 0,-2 2 12 15,3 0 3-15,-5 4 1 0,0 1-9 16,2 0-9-16,-4 3-12 0,0 1-11 0,-1-3-11 16,-1 1-9-16,0 0-11 0,-3-1-21 0,1-2-30 0,-2 1-31 15,0-4-36-15,-2-2-35 16,4-2-41-16,-2 1-32 0,2-3-27 16,0 0-58-16,-3-3-579 0,2-1-168 0</inkml:trace>
  <inkml:trace contextRef="#ctx0" brushRef="#br0" timeOffset="5555.12">5312 6308 2359 0,'0'0'-122'15,"0"0"25"-15,0 0 22 0,0 0 16 0,0 0 15 0,0 0 17 16,0 0 32-16,0 0 1 16,11-9 9-16,-11 9 3 0,0 0 6 0,0 0 3 15,0 0 16-15,0 0 5 16,0 0 11-16,0 0 4 0,0 0 15 16,0 0-9-16,0 0-4 0,0 0-6 0,24 16-2 15,-24-16-1-15,6 14-3 0,-6-14-3 0,6 19 0 16,-4-8-1-16,-2-11 4 0,8 27 3 15,-6-10-2-15,4 0-2 0,-2 1 1 0,0 0 3 16,0 5 2-16,0 2-1 0,2 0 0 0,-4 0 4 16,0 3-1-16,1-1 1 0,-1 3-4 15,0 1-2-15,-4-2 3 0,2 3-4 0,-2 0-4 16,-3 2-2-16,1-3-5 16,-4 4-8-16,2-3-2 0,-2 0-12 0,-2-2-18 15,-2 1-32-15,-1-1-49 0,0 2-68 16,-2-4-76-16,-3-1-148 0,-4-1-571 0,2-1-359 15</inkml:trace>
  <inkml:trace contextRef="#ctx0" brushRef="#br0" timeOffset="8565.4">6231 6878 2812 0,'0'0'-82'0,"0"0"31"0,0 0 30 16,0 0 14-16,0 0 29 16,0 0 22-16,0 0 24 0,0 0 16 0,0 0 2 15,0 0-3-15,0 0 5 0,0 0 2 16,0 0 1-16,0 0 12 0,0 0-4 16,0 0 6-16,0 0-2 0,0 0-5 15,0 0-4-15,0 0-2 0,0 0-8 0,0 0-4 16,0 0-2-16,0 0-9 0,0 0-6 15,0 0-4-15,0 0-5 0,0 0-4 16,0 0-3-16,43 0-5 0,-43 0-2 16,0 0-1-16,30 1-4 0,-30-1-10 0,22 4 3 15,-22-4-7-15,22 3 0 0,-22-3 1 0,25 0-10 0,-25 0 2 16,24 1-8-16,-24-1-7 16,20-1-16-16,-20 1-18 0,22-3-29 0,-22 3-32 15,19-5-45-15,-19 5-54 16,17-4-52-16,-11-2-61 0,-6 6-142 0,9-11-128 0,-9 11-267 15,4-12-190-15</inkml:trace>
  <inkml:trace contextRef="#ctx0" brushRef="#br0" timeOffset="8845.44">6333 6625 2535 0,'0'0'-3'0,"0"0"42"0,-13-11 19 0,13 11 31 16,0 0 29-16,-10-9 21 15,10 9 14-15,0 0-2 0,0 0-7 0,0 0-13 0,0 0-13 16,-8-12-18-16,8 12-4 16,0 0-8-16,0 0-8 0,0 0-6 0,0 0-10 15,0 0-11-15,0 0-3 16,46 3-16-16,-46-3-18 0,23 3-27 0,-23-3-28 0,26 3-34 15,-26-3-39-15,22 1-37 0,-22-1-50 0,22 2-44 16,-22-2-89-16,19 0-622 16,-19 0-383-16</inkml:trace>
  <inkml:trace contextRef="#ctx0" brushRef="#br0" timeOffset="10498.07">7580 5919 2839 0,'0'0'-97'0,"0"0"19"16,0 0-3-16,0 0 13 15,0 0 0-15,0 0 11 0,0 0 14 0,0 0 23 16,0 0 35-16,-38 15 27 15,38-15 6-15,0 0 8 0,-10 16 7 0,10-16 13 0,-10 11 8 16,10-11-2-16,-6 16 0 0,6-16-5 0,-8 18-10 16,6-4-3-16,-2 1-7 15,-1 2-6-15,3-1-7 0,0 4-3 16,-2 7-4-16,2-2-3 0,-1 3 17 0,1-1-2 16,2 2 1-16,-2 1-2 0,2 4 0 0,0 0-5 15,-2 5 1-15,2 2-6 16,0 0-7-16,-2 1 1 0,4 2-2 0,-2 1-5 0,0 1-1 15,0-1-1-15,2 1-4 0,-2-2-5 0,0 1 4 16,0 1-5-16,-2 0 1 16,0-2 3-16,0 0 15 0,-5 0 7 0,3-4 6 0,-2 0 5 15,-2-2 0-15,-1-2 1 16,0 0 1-16,-1-1 4 0,0-3-2 0,-4-2-2 16,4-7 1-16,0 1 4 15,-3-4 1-15,0-2 0 0,0-3 1 0,3-6-6 16,-2-1 1-16,12-8-32 0,-20 5 1 15,20-5-8-15,0 0-11 0,-25-18-10 0,16 6-14 16,3-2-18-16,-1-1-20 0,3 0-27 0,0-1-36 16,0-1-47-16,4 2-49 0,-2 1-44 15,0-2-108-15,0 4-151 0,2 12-403 0,2-22-328 16</inkml:trace>
  <inkml:trace contextRef="#ctx0" brushRef="#br0" timeOffset="10785.56">7660 7561 2810 0,'11'14'62'0,"-11"-14"58"0,6 10-8 0,-6-10-11 16,0 0-8-16,6 14-11 0,-6-14 17 0,0 0 16 16,0 0 13-16,7 12-11 15,-7-12-9-15,0 0-14 0,0 0-13 0,0 0-21 16,0 0-28-16,8 11-39 0,-8-11-53 16,0 0-73-16,4 7-84 15,-4-7-180-15,0 0-197 0,0 0-266 0,0 0-208 16</inkml:trace>
  <inkml:trace contextRef="#ctx0" brushRef="#br0" timeOffset="11695.16">8251 5834 2606 0,'0'0'-20'0,"0"0"6"0,0 0 13 16,0 0-8-16,0 0 6 0,0 0 19 16,0 0 9-16,0 0 11 0,0 0 13 0,0 0 1 15,-2 34-1-15,2-34 6 16,0 0 14-16,-18 24 5 0,18-24 9 15,-12 16 9-15,4-9-1 0,8-7-6 0,-15 14-6 0,15-14-7 16,-20 9-9-16,10-3-3 0,10-6-8 16,-18 6-3-16,18-6-7 0,-20 1-7 0,20-1 0 15,0 0-2-15,-28-5-7 16,28 5-3-16,-17-8 0 0,17 8 1 0,-12-9-8 0,12 9 4 16,-13-10-4-16,13 10-4 15,-9-11 1-15,9 11-1 0,0 0-2 16,-10-13-1-16,10 13-7 0,0 0 1 15,0 0-6-15,0 0-2 0,0 0-1 0,0 0-2 0,0 0 4 16,0 0-1-16,0 0-2 0,0 0-5 0,0 0-8 16,49 7-1-16,-49-7-1 15,32 13-7-15,-16-7 3 0,6 2 0 16,-4 0-1-16,2-3-2 0,1 3 0 0,-2-3 0 16,2-1 15-16,-2 0-2 0,2 0-2 0,-2-2 1 15,1-1 7-15,-2-2-5 16,-18 1 3-16,34-4 2 0,-17 0 1 0,-2-2 6 0,-2 1 0 15,-1-3 11-15,-12 8 9 0,20-15 11 0,-12 6 10 16,-8 9 1-16,8-19 0 16,-8 19 1-16,7-17-3 0,-7 17-3 15,2-16-2-15,-2 16-7 0,0 0 0 0,0 0 5 16,-9-25-8-16,9 25 1 0,-14-7-8 0,14 7 3 16,-18-5-4-16,18 5 0 15,0 0-11-15,-29 0-17 0,29 0-32 0,0 0-41 0,-23 6-58 16,16-2-55-16,7-4-99 15,-14 6-229-15,14-6-331 0,-13 5-213 0</inkml:trace>
  <inkml:trace contextRef="#ctx0" brushRef="#br0" timeOffset="12485.15">8772 6973 2581 0,'0'0'-34'0,"0"0"13"16,0 0-17-16,0 0-15 0,0 0-2 0,0 0 2 0,0 0 10 16,0 0 2-16,0 0 12 15,0 0 12-15,0 0-11 0,0 0-1 0,36-16 17 16,-36 16 23-16,17-6 9 0,-17 6 22 0,18-5 14 15,-18 5 5-15,20-9 3 0,-10 3-11 16,-10 6-1-16,19-12-7 0,-8 5 4 0,-11 7-3 16,19-16 4-16,-11 7-1 15,3 0-6-15,-11 9-3 0,15-19 2 0,-9 7 8 16,-6 12 10-16,12-16 6 0,-12 16 8 16,7-16 5-16,-7 16-3 0,7-15-4 0,-7 15-6 15,0 0-9-15,0 0 0 16,0 0-11-16,0 0-3 0,-16-23-3 0,16 23-5 15,0 0 5-15,0 0 2 0,-34 9 5 0,34-9 9 0,-23 11-10 16,11-1 0 0,-3 2 2-16,2 0 1 0,-1 2-1 0,0 1-4 0,0 0 3 15,1 1-7-15,3-1 1 16,1 1-3-16,0-3 1 0,3 2-6 0,0-2 2 0,6-13-6 16,-4 27 0-16,4-27-4 15,2 21-4-15,4-10-3 0,2 1-2 16,5-5-3-16,2 3-1 0,2-4 0 0,7 1-3 0,-2-1 2 0,2-2-14 15,1-3-12-15,-1-1-21 16,-1-1-27-16,4-5-46 0,-3 1-55 0,1-3-45 16,-3-4-60-16,-6 1-125 15,1-3-167-15,-6 2-292 0,0-4-199 0</inkml:trace>
  <inkml:trace contextRef="#ctx0" brushRef="#br0" timeOffset="12801.39">9239 6535 2617 0,'0'0'3'0,"0"0"14"0,0 0-3 0,13-12 2 0,-13 12-3 16,0 0 12-16,0 0 12 15,0 0 8-15,19-4 4 0,-19 4-10 0,0 0-3 16,30 0-3-16,-30 0-2 16,25 0-3-16,-25 0-7 0,34-1-28 15,-20 1-39-15,-14 0-53 0,37-3-65 0,-22 2-110 16,4-3-483-16,-5 0-42 0</inkml:trace>
  <inkml:trace contextRef="#ctx0" brushRef="#br0" timeOffset="13435.39">9838 6299 2214 0,'0'0'-49'0,"11"-14"15"16,-11 14 4-16,0 0 6 15,0 0 16-15,0 0 5 0,0 0 5 0,0-18 12 16,0 18 29-16,0 0 7 15,0 0-6-15,0 0 2 0,-27-8 10 0,27 8 2 16,0 0 0-16,-24 1 1 0,24-1 1 16,0 0-8-16,-24 7-5 0,24-7-6 0,0 0-1 15,-16 10-4-15,16-10-5 0,-6 10-2 0,6-10-15 0,-7 15-11 16,7-15-4-16,0 0 1 16,9 25-2-16,-9-25-8 0,10 19 14 0,-6-9-11 15,5 1 7-15,-9-11-3 16,13 24-1-16,-5-14-2 0,-4 0 3 0,2 0 0 15,1 3 9-15,-7-13 7 0,4 19 12 0,-4-19 5 0,3 17 14 16,-3-17 7-16,0 0 11 16,-7 23 7-16,7-23-3 0,-13 11 3 15,5-5-4-15,-2-2-3 0,10-4-2 0,-24 4-14 16,14-4-2-16,10 0-7 0,-24 0-7 0,24 0-16 16,0 0-19-16,-27-4-33 0,27 4-31 15,-18-8-36-15,12 4-36 0,6 4-28 0,-10-12-73 16,4 8-155-16,6 4-362 15,-7-16-45-15</inkml:trace>
  <inkml:trace contextRef="#ctx0" brushRef="#br0" timeOffset="13715.38">9968 6310 2359 0,'0'0'20'16,"18"-2"1"-16,-18 2-12 0,22-2-4 0,-22 2 1 0,25-2 3 16,-25 2 18-16,28-2 11 15,-28 2-6-15,28 2 4 0,-28-2-5 0,26 0 3 16,-26 0-12-16,24 0-1 15,-24 0-11-15,21 0-4 0,-21 0-40 0,24 0-25 0,-16 0-35 16,-8 0-40-16,14-2-72 0,-14 2-120 0,14-3-258 16,-14 3 213-16</inkml:trace>
  <inkml:trace contextRef="#ctx0" brushRef="#br0" timeOffset="14005.26">10180 6228 1796 0,'0'0'55'15,"0"0"5"-15,-10-10 0 0,10 10-19 0,0 0 2 0,0 0-7 0,0 0 21 16,0 0 23-16,0 0 16 16,0 0 0-16,0 0 2 0,-18 23-1 15,18-23 6-15,-7 18 5 0,7-18 7 16,-8 23 9-16,4-10-2 0,-3 0-2 0,3 2-1 0,-3 2-5 16,3-1-8-16,0 1-2 15,2 1 0-15,-2-3-1 0,4-15 2 0,-4 29-4 0,2-17-8 16,2-12-6-16,0 23-8 0,0-23-1 0,2 19-7 15,-2-19-15-15,10 15-3 16,-10-15-7-16,15 11 0 0,-15-11-32 0,17 4-27 16,-17-4-45-16,0 0-53 15,29-9-54-15,-15 5-63 0,-4-3-71 16,0 1-167-16,-1-1-132 0,2-1-271 0,-3 0-232 16</inkml:trace>
  <inkml:trace contextRef="#ctx0" brushRef="#br0" timeOffset="16315.47">10632 6914 2490 0,'0'0'-102'0,"13"8"30"16,-13-8 17-16,0 0 8 0,0 0 20 15,0 0 27-15,0 0 27 0,0 0 21 0,25-3 11 0,-25 3 16 16,0 0 10-16,0 0 2 16,19-7 5-16,-19 7-4 0,0 0 2 0,16-6-4 0,-16 6-13 15,0 0-2 1,14-10-9-16,-14 10-9 0,0 0-1 0,17-9-9 0,-17 9-3 16,13-12-5-16,-13 12-9 15,14-11-1-15,-5 1-1 0,-9 10-4 0,16-19-4 16,-4 11-5-16,-6-6 1 15,2 2-4-15,-2-1 4 0,1-1 0 0,2-1-5 0,-3 2 4 16,0-4-3-16,1 2-4 0,-3 0 1 0,2-3 0 16,0 1 16-16,-2 2-1 0,1 0-3 15,-1-1-2-15,1 3 3 0,-5 13-5 0,6-21 6 16,-6 21-1-16,4-21 2 16,-4 21 0-16,2-17 2 0,-2 17-6 15,0 0 0-15,0-21 0 0,0 21-2 16,0 0-2-16,0 0 2 0,-10-15-4 0,10 15 4 0,0 0 2 15,0 0-2-15,-22 1 7 0,22-1-2 0,0 0 1 16,0 0-1-16,-27 18 2 0,18-10 0 16,9-8 1-16,-19 20 5 0,11-8 5 0,0 1 2 15,-4 4 0-15,2 1 0 16,0 0 1-16,-3 3-5 0,4 0 1 16,-1 1-6-16,-1-1 1 0,-1 1-5 15,0 3 4-15,2-3-7 0,2 4-2 0,-3-3 1 0,3 2 0 16,-1-1-5-16,-1 1 3 15,1 0-2-15,3-3 4 0,-2 2-2 0,-1-1 9 0,4-1 0 16,-3 0 8-16,4-2-3 0,-2-1-2 16,2-2-1-16,0 0 4 0,-1 1 3 15,-2-5-1-15,3 0-3 0,4-13 0 16,-8 25-2-16,4-15-2 0,4-10-2 0,-9 16-1 16,9-16-15-16,-10 13-15 0,10-13-29 0,-15 5-44 15,15-5-53-15,0 0-59 16,-21 2-72-16,21-2-112 0,-18-7-186 0,18 7-40 15,-14-10-227-15,14 10-161 0</inkml:trace>
  <inkml:trace contextRef="#ctx0" brushRef="#br0" timeOffset="16565.23">10448 7043 2497 0,'0'0'-7'0,"13"-7"23"16,-13 7 22-16,0 0 30 0,18-8 12 0,-18 8 21 16,18-3 5-16,-18 3 4 15,23-3-7-15,-23 3-10 0,27 0-11 0,-8 3-12 16,3-3-1-16,-2 0-7 16,6 0-4-16,-2 3-7 0,-1-3-2 0,3 3-10 15,-4-3-21-15,2 0-21 0,-3 0-42 16,1 0-65-16,-2 0-48 0,0-3-61 0,-4 0-107 15,-1-2-542-15,0 3-228 0</inkml:trace>
  <inkml:trace contextRef="#ctx0" brushRef="#br0" timeOffset="17197.16">11053 6173 2532 0,'0'0'-112'16,"0"0"23"-16,0 0 23 0,0 0 10 15,0 0 22-15,0 0 18 0,0 0 18 0,0 0 20 16,0 0 4-16,0 0 12 0,0 0 19 0,0 0 18 0,0 0 9 16,0 0 18-16,0 0 0 15,0 0 9-15,0 0 0 0,0 0-1 0,0 0 1 16,0 0-5-16,0 0 2 16,0 0-5-16,0 0-4 0,0 0-6 0,0 0-5 0,0 0-4 15,0 0-6-15,0 0-9 16,0 0-4-16,0 0-8 0,0 0-7 15,0 0-8-15,0 0-3 0,0 0-9 0,0 0-3 0,0 0-7 0,0 0-2 16,0 0-2-16,0 0-3 16,0 0-2-16,0-23 0 0,0 23-2 0,0 0 3 15,0 0-5-15,0 0 1 16,0 0 1-16,0 0-1 0,0 0-1 0,0 0 1 0,0 0-2 16,0 0 2-16,20 28-5 15,-20-28-4-15,0 0-15 0,0 0-27 0,0 0-49 16,0 0-64-16,-24 14-51 15,24-14-87-15,0 0-182 0,-12 1-469 16,12-1-369-16</inkml:trace>
  <inkml:trace contextRef="#ctx0" brushRef="#br0" timeOffset="18365.59">11265 6788 2693 0,'0'0'-140'16,"0"0"33"-16,0 0 28 15,0 0 17-15,0 0 18 0,0 0 23 0,0 0 18 16,0 0 14-16,0 0 23 15,0 0 0-15,0 0 18 0,0 0-1 0,0 0 5 0,-48 21 7 16,48-21 10-16,-11 15 12 16,5-4 0-16,-1 1-14 0,7-12-2 0,-13 25-7 15,7-11-7-15,2-1-1 0,-3 2 4 0,3-2 0 0,0 3-2 16,0-2 8-16,4-14-2 16,-6 31-1-16,4-13-5 0,0-4-4 0,2-14 6 15,-3 30-7-15,3-16-1 16,3 1-1-16,-3-15-7 0,6 29-3 15,-2-15-5-15,0-1-6 0,2 1-4 0,1-3-14 0,-7-11-19 0,12 21-24 16,-5-12-34-16,2 0-44 16,-9-9-38-16,14 16-46 0,-7-10-43 0,-7-6-123 0,10 7-491 15,-10-7-199 1</inkml:trace>
  <inkml:trace contextRef="#ctx0" brushRef="#br0" timeOffset="18815.3">11377 6927 2434 0,'0'0'-69'0,"0"0"37"0,0 0 21 16,0 0 11-16,0 0 32 0,0 0 17 0,0 0 29 15,0 0 16-15,0 0 1 0,0 0-9 0,0 0-9 16,0 0-8-16,0 0-10 0,0 0 1 16,0 0-13-16,37 14-3 0,-37-14-5 0,20 0-11 15,-20 0-18-15,20 0-26 16,-20 0-40-16,21 0-40 0,-13 0-40 0,-8 0-57 15,17-4-109-15,-17 4-443 0,13-4-22 0</inkml:trace>
  <inkml:trace contextRef="#ctx0" brushRef="#br0" timeOffset="19072.71">11422 6857 2239 0,'0'0'-22'0,"0"0"13"15,0 0 21-15,0 0 8 0,0 0 25 0,0 0 29 0,0 0 17 16,0 0 15-16,0 0 2 0,0 0 0 0,-6 34-2 16,6-34 2-16,0 23 0 15,0-23-2-15,-3 27-5 0,3-12-11 0,-4 2-7 0,4-17-14 16,-2 33-5-16,-1-19-4 16,3 4-11-16,0-18-2 0,3 32-9 0,-3-16-16 15,2-3-30-15,-2-13-35 16,4 24-35-16,-4-24-48 0,5 23-36 15,-3-12-49-15,0-3-79 0,-2-8-595 0,8 14-257 16</inkml:trace>
  <inkml:trace contextRef="#ctx0" brushRef="#br0" timeOffset="19345.08">11583 6838 2624 0,'0'0'-89'0,"11"-10"18"0,-11 10 23 16,12-4 23-16,-12 4 31 0,0 0 28 15,0 0 20-15,0 0 15 0,0 0 9 0,29 18 1 0,-26-7 4 16,1 4-2-16,-2 0-1 16,0 3 0-16,-2-1 7 0,0 2 3 15,0 1-5-15,-2 0-8 0,0-1-11 16,0 0-5-16,-2 0-8 0,-2 2-7 0,0-4-20 0,1 0-33 15,-2-1-46-15,1-3-45 0,-2 3-63 0,2-5-56 16,-1 0-108-16,0-3-523 16,1-1-191-16</inkml:trace>
  <inkml:trace contextRef="#ctx0" brushRef="#br0" timeOffset="21155.22">12154 6901 2461 0,'11'-18'-93'0,"-11"18"23"0,0 0 3 0,0 0 14 0,4-13 20 16,-4 13 24-16,0 0 12 15,0 0 36-15,0 0 0 0,0 0-3 0,2-19 4 0,-2 19 0 16,0 0 6-16,0 0-5 16,0 0 12-16,3-16 1 0,-3 16 2 15,0 0-2-15,0 0 2 0,0 0 0 16,0 0 4-16,0 0 10 0,-13-16 13 0,13 16-1 0,0 0 3 15,-18-10-6-15,18 10-7 0,-14-6-5 0,14 6-4 16,-20-3-2-16,20 3-3 16,-20-4-9-16,20 4-3 0,-21 0 2 15,21 0-2-15,-22 0-1 0,22 0-6 0,-21 5 2 16,21-5-4-16,-21 8 1 0,21-8-7 0,-17 15 2 16,9-8-2-16,8-7-7 15,-13 19-2-15,8-10-7 0,5-9 3 0,-5 20 0 0,5-20-2 16,-3 23 3-16,3-23-7 15,0 20-1-15,0-20 0 0,7 19-4 16,-7-19 0-16,8 16 2 0,-8-16-4 0,8 16 2 16,-8-16-3-16,13 11 1 0,-13-11-1 0,13 9 1 15,-13-9 3-15,12 6-3 0,-12-6 0 0,0 0-3 16,21 0-1-16,-21 0 4 16,0 0-1-16,19-15-4 0,-19 15 3 0,17-15-2 15,-10 5-1-15,1-1 2 0,-1-2-2 16,0-3-3-16,-2 1 1 0,5-2-4 0,-4-3 0 15,2-2 0-15,1-1 1 0,-4 1 1 0,2-1-2 16,0 0 8-16,1-2-11 16,-4-2 4-16,1 2 0 0,2 2 0 0,-6-6 1 15,3 6 13-15,-4 0-4 0,2-2 2 16,0 0-2-16,0 0 2 0,0-1-2 0,0 4 2 16,1 4-4-16,-3-3 4 15,2 3 3-15,0 2 0 0,-2 16 3 0,2-32 4 0,-2 19-9 16,0 13 5-16,2-20-4 15,-2 20-2-15,2-22-2 0,-2 22-3 16,0 0 0-16,0-21 3 0,0 21-1 0,0 0 0 0,0 0-4 0,0 0 2 16,0 0 3-16,0 0 8 15,0 0-3-15,0 0 4 0,0 0 5 0,0 0 3 16,0 0 2-16,-21 44 4 16,21-44-2-16,-7 29 0 0,4-12 0 0,-1 1-2 0,-1 0-3 15,3 1 3-15,-2 0 2 16,2 2 3-16,0 2-3 0,0-2-3 15,-1 2-2-15,3-2-3 0,0 1-2 0,0 0 0 0,0-1-3 16,0 0 0-16,0-1 1 0,0 2 1 16,0-3-10-16,0 0-7 0,3 0-19 0,-6-2-20 15,3-17-26-15,0 35-36 16,0-23-36-16,0 6-55 0,0-5-45 0,-2 1-81 16,2-14-169-16,-2 22-490 0,-1-12-436 15</inkml:trace>
  <inkml:trace contextRef="#ctx0" brushRef="#br0" timeOffset="21465.32">12255 6765 2846 0,'0'0'-120'16,"0"0"29"-16,0 0 16 0,0 0 14 0,0 0 23 0,0 0 26 15,0 0 15-15,9-14 15 16,-9 14 14-16,0 0 1 0,0 0 9 0,31 3-4 0,-31-3 7 16,23 2 10-16,-23-2 14 15,27 1 9-15,-14 1-1 0,-13-2-10 16,29 4-5-16,-14-4-9 0,-15 0-16 0,28-4-35 0,-28 4-43 15,24-2-40-15,-24 2-29 0,25-3-38 16,-18 0-42-16,-7 3-76 16,12-5-461-16,-12 5 8 0</inkml:trace>
  <inkml:trace contextRef="#ctx0" brushRef="#br0" timeOffset="21765.52">12432 6679 2137 0,'0'0'-27'16,"0"0"26"-16,0 0 18 0,0 0 13 0,-11-9 22 15,11 9 11-15,0 0 25 0,0 0 17 0,0 0 11 0,0 0-1 16,0 0 3-16,0 0 1 16,0 0-7-16,-17 32 6 0,17-32-1 0,-3 20 3 15,-4-5-7-15,2-2-7 16,1 2 1-16,0 2-4 0,-3 2-1 0,3-1-3 0,0 1-3 16,-2-3-2-16,2 4-4 15,-1-1-1-15,3-2-8 0,-2 2-9 0,2 0-7 16,0-2 0-16,2 1-6 15,0-18-1-15,-2 28-13 0,4-14-1 0,0 1-6 16,-2-15-2-16,8 24-4 0,-1-13-6 0,1 0-8 16,3-2-23-16,-11-9-29 0,24 11-37 15,-13-9-49-15,-11-2-61 0,27 0-56 0,-14-5-79 0,-13 5-173 16,27-17-112-16,-17 5-305 16,-1 1-293-16</inkml:trace>
  <inkml:trace contextRef="#ctx0" brushRef="#br1" timeOffset="31866.08">1657 10012 1193 0,'0'0'185'0,"-5"-15"-59"0,5 15-20 0,0 0-24 16,0 0-19-16,-6-14-6 16,6 14 23-16,0 0-1 15,-8-12-4-15,8 12 15 0,0 0 10 0,-13-12 14 16,13 12 3-16,0 0 15 0,-15-10-2 0,15 10-1 0,0 0-4 16,-21-7-10-1,21 7-11-15,-19-6-9 0,19 6-13 0,-24-3-11 0,24 3-4 16,-27 3-8-16,27-3 2 0,-30 4-3 15,16 2-3-15,-1 1-4 0,2 1 0 0,0 2-6 16,1-1-6-16,2 5-4 0,-4 1 2 0,6-2-8 16,0 2-3-16,0 0-7 15,2 2-3-15,0-1 0 0,4-1-8 0,2-15-9 16,-3 25-6-16,3-25-13 0,5 18-10 16,-5-18-9-16,4 16-4 0,-4-16-1 0,14 8 3 15,-14-8 3-15,0 0 4 16,0 0 1-16,0 0 5 0,0 0 2 0,34-24 1 15,-26 14 2-15,-1-2 0 0,3-2 5 0,-4-1 2 0,5-3 5 16,-2 0-1-16,1-1 6 16,-2-2 2-16,2 0 1 0,0-2 3 0,-3 2 3 15,4-2 4-15,-4 2-1 16,2 0 1-16,0 0 8 0,1 1-1 16,-2 1 5-16,0 0-3 0,0-3 4 0,-1 4 3 15,0 0-1-15,-1 4 4 0,-2-4-5 0,0 2 6 16,-1 3-5-16,-3 13 3 15,8-24 2-15,-4 12-1 0,-4 12 2 0,4-19-6 0,-4 19 2 16,5-17-3-16,-5 17-3 0,2-13 3 0,-2 13-2 16,0 0 5-16,0 0 2 15,0 0 3-15,0 0 2 0,0 0 4 0,0 0 0 0,0 0-1 16,0 0 2-16,-30 30 0 16,30-30-1-16,-6 28 2 0,2-11-5 15,-1 2 0-15,3 1-4 0,-3 0-4 16,3 0 0-16,2 1-5 0,-5 4-3 0,5-5 2 0,-2 2-3 15,1 0-8-15,-1 3-10 0,0-4-19 0,2-1-22 16,-2 4-31-16,0-3-28 16,0 0-42-16,2-1-50 0,0 1-52 0,-4-2-98 15,4 0-171-15,-5-1-383 0,0 1-278 16</inkml:trace>
  <inkml:trace contextRef="#ctx0" brushRef="#br1" timeOffset="32255.17">1045 10523 2590 0,'0'0'-121'0,"0"0"20"15,55-4 21-15,-55 4 17 0,23 0 10 0,-23 0 25 0,35 0 20 16,-18 2 14-16,4-2 13 0,2 2 12 0,0 0 5 15,0 1 4-15,4-1 22 16,-2 1-7-16,0 0 6 0,-3 0-8 0,2-2-8 0,-3 3-17 16,-1-2-26-16,0-1-56 15,-2 1-54-15,-6-2-71 0,2 0-171 0,-14 0-249 16,19-2 193-16</inkml:trace>
  <inkml:trace contextRef="#ctx0" brushRef="#br1" timeOffset="33009.94">1254 10823 1694 0,'0'0'5'0,"0"0"23"15,0 0 41-15,0 0-6 16,0 0 18-16,0 0 9 0,0 0 14 0,0 0 12 16,0 0 7-16,0 0-6 0,0 0-5 0,0 0 0 0,0 0-7 15,0 0-5-15,0 0 2 16,-35-26-9-16,35 26 1 0,-15-3 3 0,15 3-3 15,0 0 2-15,-33 0-4 16,33 0-3-16,-23 3-3 0,23-3-7 0,-22 10-6 0,11-4-2 16,-1-1-5-16,0 4-11 0,12-9 0 0,-16 22-10 15,9-9-8-15,1-2-3 16,2 5-2-16,-2-4-8 0,6-12-4 0,-1 25-3 0,1-25-5 16,1 25-4-16,-1-25-1 15,6 21-3-15,-6-21-3 0,7 19 1 0,-4-9-2 16,-3-10 1-16,9 15 0 15,-9-15-1-15,8 13 1 0,-8-13 1 0,10 10 0 0,-10-10-1 16,0 0 0-16,15 7 0 0,-15-7-2 0,0 0-1 16,0 0-4-16,0 0 5 15,0 0 0-15,32-15 1 0,-32 15 1 0,14-17 1 16,-10 6 3-16,2-3 3 0,-1 0-3 16,2 0 3-16,-1-3 1 0,-1-1-2 0,4-3-2 15,-3 1 3-15,1-1-3 16,1 2 8-16,-2-4-2 0,-2 2-8 0,3 2 0 15,-1-1 1-15,-2 5 1 0,2 0-1 16,-6 15 1-16,7-27 0 0,-5 16-2 16,-2 11 1-16,8-19-3 0,-8 19 3 0,4-13 0 0,-4 13 2 15,0 0 5-15,0 0 4 16,0 0 4-16,0 0-5 0,0 0-1 0,0 0-1 0,0 0 6 16,0 0-4-16,0 0 5 15,0 0 3-15,-4 59-5 0,4-44 9 0,2 0-3 16,-2-15 3-16,2 36-2 0,-1-16 0 0,-1-1 1 0,5 0-3 15,-5 1-4-15,2 0-9 16,-2-1-9-16,4 0-23 0,-2-2-23 0,-1-2-29 16,1 1-40-16,-2-16-46 15,5 24-48-15,-1-12-51 0,-4-5-90 0,0-7-165 0,8 13-435 16,-8-13-380 0</inkml:trace>
  <inkml:trace contextRef="#ctx0" brushRef="#br1" timeOffset="33266.94">1372 10919 2803 0,'10'-14'-57'15,"-10"14"43"-15,0 0 34 0,0 0 21 0,13-5 22 16,-13 5 26-16,0 0 20 15,21-4 3-15,-21 4-10 0,15-2-10 0,-15 2-9 0,27 0-13 16,-27 0-7-16,27-2-16 0,-9 2-8 0,-18 0-13 16,34 0-28-16,-18-2-36 15,-16 2-38-15,27-1-42 0,-13 1-46 0,-4-3-32 16,-10 3-47-16,19-5-94 0,-19 5-442 16,11-6-78-16</inkml:trace>
  <inkml:trace contextRef="#ctx0" brushRef="#br1" timeOffset="33515.28">1566 10820 2259 0,'-13'-6'-62'16,"13"6"30"-16,0 0 29 0,0 0 36 0,0 0 31 15,0 0 21-15,0 0 26 0,0 0 17 16,-16 21 18-16,16-21-6 0,-3 17-6 0,3-17 3 16,-6 23 3-16,1-8-4 15,3 0-1-15,-2 1-6 0,2 2-5 0,-3-2-8 16,2 1-11-16,1 0-4 15,-2 1-7-15,4-18-9 0,-6 30-6 0,6-17 13 0,0-13-12 16,0 27-9-16,0-27-11 16,10 20-16-16,-7-12-19 0,-3-8-29 0,15 12-36 15,-15-12-34-15,17 4-46 0,-17-4-45 0,22-4-48 0,-11-2-50 16,1-4-121-16,1-1-164 16,-3-5-347-16,3 0-277 0</inkml:trace>
  <inkml:trace contextRef="#ctx0" brushRef="#br1" timeOffset="34085.21">2292 9886 2584 0,'0'0'-93'0,"0"0"28"15,0 0 21-15,-7-22 21 0,7 22 34 16,0 0 10-16,0 0 16 16,0 0 5-16,0 0 9 0,-29 43 3 0,22-28 4 15,-3 5 1-15,-1 0 1 0,3 3 5 0,-2 2 3 16,-3 7 12-16,6-1-4 0,-3 3 1 15,0 1-2-15,3-1-4 0,-2 2-2 0,1 1-3 16,1 0-6-16,0-1-2 0,4 1-4 0,-1 1-1 16,2 0 2-16,0 0-2 15,0-6 0-15,2 2 1 0,0-2-3 0,2 0-2 0,0-2-3 16,0 2-6-16,0-1-5 16,0-2-1-16,1-1-5 0,2 1-2 0,0-3-2 15,1 1-5-15,-2 0-14 16,3-3-14-16,-1-3-23 0,-2-2-34 0,3 1-38 0,-3-3-47 15,2-2-50-15,0 1-66 16,-2-5-140-16,4 2-497 0,-4-5-288 0</inkml:trace>
  <inkml:trace contextRef="#ctx0" brushRef="#br1" timeOffset="35235.18">2766 10336 2646 0,'0'0'-96'0,"9"11"16"0,-9-11 13 0,0 0 23 15,0 0 21-15,10 8 23 16,-10-8 12-16,0 0 5 0,0 0 11 16,19 2-5-16,-19-2-4 0,0 0-5 0,0 0 6 15,30-8 5-15,-30 8 14 0,17-9 5 0,-17 9 6 16,17-12-3-16,-7 5-4 0,1-3-1 0,-1 0 0 0,-1-1 2 15,0-4 0 1,1 1 5-16,-2-1 5 0,3-4 1 16,0 1-2-16,-3-1 7 0,1-3 3 0,-1 3-4 15,-4-1 2-15,2 4 0 0,1-1 7 0,-2 2 0 0,-3-1-6 16,-2 16-5-16,4-25-4 16,-4 25-4-16,-2-21-6 0,2 21-3 0,-4-18-2 15,4 18-1-15,-9-14 1 16,9 14 2-16,0 0 0 0,-19-5 3 15,19 5 2-15,0 0-6 0,0 0 1 0,-32 27-4 0,23-14 0 16,-1 4-2-16,2 3-4 0,-1 6-1 16,0 0-3-16,-1 5-1 0,4 2-2 0,-3-1 1 15,3 0 8-15,2-2-4 0,-3 2 2 16,1-3 10-16,-1 0 5 0,3 2-4 0,0-5 6 16,-2 3 1-16,0-3 0 15,-2-1-5-15,2 0 4 0,-2-4-9 0,2-1-1 16,0 0-8-16,-1-5-1 0,1 2-5 15,1-4-11-15,-3-1-26 0,2-1-31 0,6-11-41 16,-15 18-53-16,9-11-66 0,0-1-58 0,6-6-56 16,-14 5-114-16,14-5-143 15,-14 6-334-15,14-6-305 0</inkml:trace>
  <inkml:trace contextRef="#ctx0" brushRef="#br1" timeOffset="35395.55">2620 10627 2667 0,'0'0'-55'15,"0"0"52"-15,12-19-4 0,-12 19-4 0,14-11 6 16,-6 4 9-16,5 0 8 16,-1 0 15-16,3-1-4 0,2 2 2 0,3 2-1 15,0-5-12-15,1 2-30 0,1 1-22 16,-4 2-37-16,2-2-38 0,-4 1-53 0,4-2-153 16,-3 4-305-16,-3-3 156 15</inkml:trace>
  <inkml:trace contextRef="#ctx0" brushRef="#br1" timeOffset="35735.1">3119 10433 1815 0,'0'0'2'15,"0"0"26"-15,0 0 28 0,0 0 44 16,0 0 31-16,0 0 32 0,0 0 20 16,0 0 3-16,0 0 9 0,0 0-11 0,0 0-5 15,-16 44-6-15,7-32 2 0,1-1-9 16,8-11-8-16,-15 25 2 16,6-10-23-16,3 0-8 0,-2 2-12 0,4 1-11 15,-3-1-15-15,0-1-10 0,5 3-9 16,-2 1-1-16,2-4-13 0,2 3-16 0,2-1-16 15,0-1-26-15,0 0-21 0,0-4-29 0,3 3-43 16,0-4-47-16,-5-12-44 0,6 20-56 0,0-10-64 16,-2-4-137-16,-4-6-136 15,9 9-316-15,-9-9-270 0</inkml:trace>
  <inkml:trace contextRef="#ctx0" brushRef="#br1" timeOffset="35975.14">3202 10565 2661 0,'22'-10'-99'0,"-22"10"9"16,14-4 8-16,-14 4 7 15,22-5 7-15,-22 5 8 0,23-2 2 0,-9 0 11 16,-14 2 3-16,28-3 5 0,-11 3 9 15,-17 0-7-15,32-3 10 0,-15 0-4 16,-17 3-10-16,27-3-18 0,-15 1-41 0,0 0-88 0,-12 2-292 16,18-5 352-16</inkml:trace>
  <inkml:trace contextRef="#ctx0" brushRef="#br1" timeOffset="36225.41">3376 10485 1402 0,'0'0'48'0,"-21"5"30"16,21-5 23-16,0 0 15 0,0 0 18 0,-4 17 12 15,4-17 16-15,-5 14 5 16,5-14-7-16,-2 21-10 0,2-21-7 0,-2 26-8 0,2-8-6 16,-3-3-10-16,1 2-11 15,2 2-6-15,-2-2-10 0,2-17-13 0,-2 36-9 16,0-19-16-16,-2 2-14 0,2-3-32 0,0 1-30 0,-2-1-44 15,4-16-44-15,-4 26-43 16,2-13-38-16,-1-4-42 0,3-9-108 0,-2 14-469 16,2-14-129-16</inkml:trace>
  <inkml:trace contextRef="#ctx0" brushRef="#br1" timeOffset="36545.15">3529 10336 2333 0,'0'0'-76'0,"0"0"31"15,26 17 9-15,-26-17 18 0,7 19 19 0,-5-5 20 16,-2-14 22-16,2 32 25 15,1-15 17-15,-3 2 6 0,0 2 7 0,0 0 16 0,-3 2 10 16,3 0 2-16,0 2 4 0,-2 2-9 0,0-3-14 16,0 3-10-16,-3-3-10 15,1 1-13-15,-2 0-6 0,0 0-13 16,-2-2-23-16,-4-3-20 0,4 1-30 16,-2-2-30-16,-1 0-36 0,-2-1-52 0,3-1-40 15,1-4-55-15,-1-2-124 0,2 1-466 16,-2-3-144-16</inkml:trace>
  <inkml:trace contextRef="#ctx0" brushRef="#br1" timeOffset="37170.35">3975 10571 2399 0,'0'0'-23'0,"0"0"32"0,0 0-3 16,0 0 0-16,0 0 11 16,0 0 4-16,0 0 17 0,0 0 1 0,0 0 0 15,0 0-3-15,15 23-9 0,-15-23-12 16,0 0-5-16,0 0 3 0,30-7-1 0,-30 7-2 16,16-7-1-16,-16 7 4 15,22-9-1-15,-12 0 3 0,0 0-9 0,1 0-2 16,0-5 2-16,-3 3 3 15,5-4 4-15,-5 1 6 0,0 1 10 0,0-2 5 0,0 2 12 16,-8 13 0-16,8-23 5 0,-8 23 4 0,2-22 7 16,-2 22 6-16,0 0 4 15,-4-21 11-15,4 21 3 0,0 0 3 0,-19-8 2 0,19 8 3 16,0 0 6-16,-27 3 1 16,27-3 0-16,-26 16 1 0,15-7-6 0,-1 4-4 15,-4 2-8-15,4 0 4 16,2 4-7-16,-1 1-5 0,2 0-3 0,-1 0-1 0,4 1-7 15,-1 0-9-15,3-2-2 0,2-1-5 16,2 1-3-16,2-3-5 16,0-1-4-16,-2-15-2 0,11 27-9 0,-1-16 0 15,1-2 8-15,2 0-18 0,-1-4-20 0,4 1-27 16,0-4-27-16,3-2-38 0,0 0-50 0,2-4-73 16,3 0-67-16,-3-4-135 15,0-2-181-15,0 2 13 0,-1-6-264 0,-2 1-201 16</inkml:trace>
  <inkml:trace contextRef="#ctx0" brushRef="#br1" timeOffset="37494.91">4409 9892 2548 0,'0'0'-27'0,"0"0"42"0,0 0 2 0,0 0 17 16,-13-11 6-16,13 11 26 15,0 0 25-15,0 0 19 0,0 0 9 16,0 0-17-16,0 0-8 0,0 0-13 0,42-4-8 0,-42 4-8 0,26-3-9 15,-26 3-6-15,27-1-9 16,-12 1-19-16,-15 0-27 0,32-4-34 16,-17 2-28-16,-15 2-43 0,28-2-29 15,-14 1-29-15,-1-2-38 0,-1 0-74 0,-12 3-519 0,22-6-107 16</inkml:trace>
  <inkml:trace contextRef="#ctx0" brushRef="#br1" timeOffset="37935.11">4923 9629 2325 0,'0'0'-52'15,"0"0"35"-15,0 0 23 0,0 0 27 0,-15-20 16 0,15 20 30 16,0 0 21-16,0 0 14 0,0 0 5 0,-30 3-6 16,30-3-7-16,0 0 1 15,0 0-16-15,-20 14-10 0,20-14-5 0,0 0-8 0,-6 15-7 16,6-15-7-16,0 0-9 16,0 20-7-16,0-20-2 0,0 0-5 15,10 25-3-15,-10-25-6 0,10 17 3 16,-6-7-4-16,-4-10-3 0,11 19-1 0,-6-9-4 0,-5-10 3 15,8 22-1-15,-6-8 1 0,-2-14 0 0,2 21 3 16,-2-21 5-16,0 23 3 16,0-23 8-16,-6 20 0 0,6-20 3 15,-11 17 6-15,4-7 1 0,7-10-3 16,-16 16-8-16,16-16 1 0,-19 7-6 0,19-7-1 0,-19 5-11 16,19-5-20-16,-17 3-30 15,17-3-35-15,0 0-40 0,0 0-55 0,-22-10-45 16,22 10-56-16,0 0-132 15,0-19-535-15,0 19-339 0</inkml:trace>
  <inkml:trace contextRef="#ctx0" brushRef="#br1" timeOffset="38245.35">5133 9674 2879 0,'0'0'-24'0,"0"0"20"16,25-3 5-16,-25 3-2 15,0 0 6-15,21-2 1 0,-21 2-2 0,22-4 6 16,-22 4-10-16,23 0-14 15,-23 0-2-15,34 0-4 0,-18 0 3 0,4 0 7 0,1 0-5 16,0 0-23-16,-21 0-16 0,35 0-33 0,-19 0-25 16,-16 0-40-16,25-1-41 15,-25 1-89-15,21-5-312 0,-14 4 200 0</inkml:trace>
  <inkml:trace contextRef="#ctx0" brushRef="#br1" timeOffset="38527.99">5336 9599 1705 0,'0'0'7'0,"0"0"21"0,-13-9 16 15,13 9 18-15,0 0 27 16,0 0 20-16,0 0 25 0,0 0 12 0,0 0 11 0,0 0-5 16,0 0 12-16,-13 29-15 15,13-29-6-15,-6 20-9 0,6-20-4 0,-6 20-12 16,2-8-5-16,4-12-9 15,-6 26-6-15,1-14-11 0,5-12 0 0,-5 20-4 0,5-20-6 16,-4 22-5-16,4-22-5 0,2 17-6 0,-2-17-8 16,10 14-25-1,-10-14-13-15,14 13-20 0,-14-13-19 0,19 4-34 0,-19-4-41 16,21 0-52-16,-21 0-54 0,27-8-55 16,-15 0-126-16,-2 1-583 0,0-5-412 15</inkml:trace>
  <inkml:trace contextRef="#ctx0" brushRef="#br1" timeOffset="39335.4">5617 9926 2840 0,'0'0'-94'0,"7"-17"47"0,-7 17 28 0,0 0 24 15,0 0 24-15,0 0 13 0,0 0 14 0,0 0 14 16,10-9 4-16,-10 9 1 0,0 0 5 16,0 0-5-16,0 0 6 0,0 0 8 0,0 0 11 15,0 0 8-15,0 0 1 16,0 0-4-16,0 0-10 0,0 0-7 0,0 0-8 16,20 29-4-16,-16-18-11 0,-4-11-3 15,6 24-13-15,-4-8-1 0,2 3-6 16,2 4-4-16,-1 1-4 0,0 1 0 15,-1 1-8-15,0 3-1 0,0 0-3 0,0 1 1 16,-2 1-6-16,0-1 2 0,-2 1-5 16,0-1 0-16,0 2 3 0,-4-3 0 0,0 2-5 15,-4 3 2-15,-4-2 5 0,2 0-6 0,-4-1 2 16,1 0 3-16,-4 0-6 0,0-1 3 16,-1 0-5-16,2 1 1 0,-1-2-2 15,-2 0-4-15,2-1-14 0,0 0-15 16,0-3-23-16,3 0-33 0,-2-5-43 0,4 0-46 15,1 0-51-15,1-2-50 0,-1-5-115 0,2 1-163 0,1-3-352 16,0 0-283-16</inkml:trace>
  <inkml:trace contextRef="#ctx0" brushRef="#br1" timeOffset="40025.25">6124 10561 2618 0,'0'0'-95'16,"0"0"51"-16,0 0 29 16,0 0 35-16,0 0 43 0,0 0 32 0,0 0 35 15,0 0 27-15,0 0 21 16,0 0 6-16,0 0-1 0,0 0-8 0,0 0-12 0,29 1-16 16,-29-1-8-1,0 0-7-15,0 0-19 0,0 0-13 0,24-1-14 0,-24 1-9 16,18 0-8-16,-18 0-6 15,22 1-13-15,-22-1-11 0,25 3-3 0,-25-3-9 0,28 3-11 16,-16-3-10-16,-12 0-11 0,30 4-14 0,-18-4-13 16,-12 0-13-1,28 3-20-15,-28-3-17 0,23 0-20 0,-23 0-17 0,20-3-22 16,-20 3-35-16,0 0-35 0,20-4-23 16,-20 4-41-16,2-6-118 0,-2 6-521 0,0 0-307 15</inkml:trace>
  <inkml:trace contextRef="#ctx0" brushRef="#br1" timeOffset="40245.48">6193 10458 2621 0,'-14'-9'-106'0,"14"9"26"16,0 0 29-16,0 0 14 15,0 0 28-15,0 0 30 0,0 0 32 0,0 0 25 16,0 0 13-16,0 0 11 15,0 0 0-15,0 0 5 0,0 0-4 0,44-8-6 0,-44 8-7 16,23 1-14-16,-23-1-9 0,28 3-20 0,-28-3-31 16,28 0-34-16,-28 0-61 15,26 1-48-15,-10-1-55 16,-16 0-101-16,23-1-547 0,-13 1-161 0</inkml:trace>
  <inkml:trace contextRef="#ctx0" brushRef="#br1" timeOffset="42925.18">7211 10301 1029 0,'22'-11'169'0,"-22"11"-25"0,12-9-37 0,-12 9-28 0,15-12-23 16,-15 12-6-16,15-15 11 16,-7 10 8-16,-8 5 20 0,17-18 4 0,-6 10 11 0,-11 8 10 15,15-14 4-15,-5 6 9 16,-2-2-6-16,-8 10-5 0,18-19-10 0,-10 9-13 15,3-1-10-15,-3 0-9 0,0 0-4 0,-8 11-7 16,14-22-7-16,-8 11 1 0,-6 11-7 16,8-22-4-16,-6 13-4 0,-2 9-5 0,6-23-6 15,-6 23 4-15,0-20-7 16,0 20 0-16,-2-19-3 0,2 19-2 0,-4-18 6 16,4 18-7-16,0 0 1 0,-8-23 1 15,8 23-2-15,-8-13 3 0,8 13-2 0,-11-9 1 16,11 9 2-16,0 0 4 0,-15-12-1 0,15 12 1 15,0 0-2-15,-13-9 0 16,13 9 1-16,0 0 7 0,0 0 9 0,0 0 4 0,0 0 1 16,0 0 1-16,0 0 1 15,-30 21-5-15,30-21 3 0,-4 27-3 0,0-11 0 16,2 4 0-16,0 4-5 16,0 3-1-16,0 0-3 0,2 3-1 0,-2 1-6 15,0-1 2-15,2 2-5 0,0-1-1 16,0 1 1-16,-2-2 7 0,2 3-3 0,0-1 4 15,-2 0 0-15,0-3-1 0,2 0 2 0,-3 0-5 0,1 0-4 16,-1-3 2-16,1-1-3 16,0-6-3-16,0 0 3 0,-2 0 1 0,2-4-11 15,0 1 7-15,2-16-10 16,-4 24 2-16,4-24-31 0,-4 17-24 16,4-17-44-16,-7 11-53 0,7-11-67 15,-4 10-59-15,4-10-95 0,0 0-180 0,0 0-73 0,0 0-312 16,0 0-325-16</inkml:trace>
  <inkml:trace contextRef="#ctx0" brushRef="#br1" timeOffset="43095.03">7205 10597 2894 0,'0'0'1'16,"8"-15"15"-16,-8 15 8 0,12-10 16 15,-12 10 12-15,14-10 18 0,-14 10 5 16,21-7-8-16,-4 3-7 0,0 0-15 0,2 1-36 15,2 1-29-15,1-1-34 0,-1 0-38 0,4-1-41 16,-4 2-46-16,-2-3-75 0,0 1-555 16,0-3-125-16</inkml:trace>
  <inkml:trace contextRef="#ctx0" brushRef="#br1" timeOffset="43455.42">7379 9532 2478 0,'0'0'13'15,"21"26"17"-15,-21-26 8 0,0 0 12 0,0 0-5 0,0 0-4 16,0 0-1-1,0 0-29-15,19 4-55 0,-19-4-61 0,0 0-75 0,0 0-179 16,0 0-291-16,0 0 120 0</inkml:trace>
  <inkml:trace contextRef="#ctx0" brushRef="#br1" timeOffset="45519.4">7815 10283 1817 0,'0'0'-30'0,"0"0"14"16,0 0 19-16,0 0 12 16,0 0 23-16,0 0 15 0,-41 17 18 0,41-17 25 0,-14 17 7 15,8-6 3-15,-4 1 5 16,4 3 6-16,0-2 4 0,6-13 16 16,-10 29 2-16,6-14 1 0,2 0 3 15,-3 3-5-15,3 1-1 0,0-2-9 0,2 2-14 0,0 0-10 16,2 1-11-16,0 0-7 0,0-1-9 0,1 0-10 15,1 0-2-15,0 0-12 0,0 0-6 16,2-2-1-16,0 1-7 0,1-3-6 0,0 0-7 16,3-1-18-16,-4 0-27 15,5-2-34-15,-5-3-48 0,5 3-59 0,0-5-64 16,-3 0-68-16,-8-7-169 0,20 7-479 16,-10-7-357-16</inkml:trace>
  <inkml:trace contextRef="#ctx0" brushRef="#br1" timeOffset="45754.98">7950 10572 2732 0,'0'0'-78'16,"0"0"48"-16,0 0 18 15,4-17 8-15,-4 17 2 0,0 0 10 0,0 0 8 16,13-13 18-16,-13 13 9 15,13-3 2-15,-13 3 3 0,0 0 3 0,25-6-3 0,-25 6-1 16,22-1 2-16,-22 1-9 0,22-2-2 0,-22 2-1 16,24-2-14-16,-24 2-14 15,23-2-44-15,-23 2-31 0,22-1-64 0,-22 1-42 16,16-4-71-16,-16 4-531 0,10-7-70 16</inkml:trace>
  <inkml:trace contextRef="#ctx0" brushRef="#br1" timeOffset="46024.96">8049 10456 2356 0,'0'0'26'0,"0"0"11"16,0 0-7-16,0 0 21 0,0 0 30 0,0 0 27 0,0 0 30 16,0 0 3-16,0 0-2 15,0 0-11-15,0 0-12 0,0 0-8 0,-2 38 0 16,2-38-3-16,7 29-9 15,-3-12-9-15,-1 1-7 0,1 0-10 0,0 1-4 0,-2 0-9 16,0 0-6-16,0 0-6 0,-2 2-4 0,0-2-5 16,0-1-8-16,0 0-12 15,0-18-13-15,0 31-22 0,0-18-38 0,0-13-45 16,-2 27-41-16,2-27-46 0,-2 21-51 16,2-21-98-16,-4 13-638 0,4-13-430 0</inkml:trace>
  <inkml:trace contextRef="#ctx0" brushRef="#br1" timeOffset="46355.08">8310 10394 2918 0,'12'-11'-101'0,"-12"11"21"0,0 0 31 16,0 0 19-16,0 0 15 15,0 0 27-15,22 20 4 0,-22-20 5 0,6 20 23 16,-4-6 13-16,2 1 6 16,-2 0 7-16,0 3 13 0,1 1 16 0,-3-2 1 0,0 2-2 15,-3 0-6-15,3 2-14 16,-2-2-4-16,-4 0-10 0,2 4-5 0,-4-5-7 15,2 1-18-15,-3 0-18 0,0 1-34 0,1-5-39 16,-3 4-38-16,3-3-35 0,2-1-47 16,-3-2-39-16,2-1-111 0,1-1-519 0,2-3-185 15</inkml:trace>
  <inkml:trace contextRef="#ctx0" brushRef="#br1" timeOffset="47215.17">8721 10539 2400 0,'0'0'-90'0,"0"0"54"15,0 0 9-15,0 0 20 16,0 0 26-16,0 0 21 0,0 0 34 16,0 0 9-16,0 0 26 0,0 0 6 15,0 0 5-15,0 0-21 0,0 0-2 0,0 0-8 0,0 0-9 16,17 19 0-16,-17-19-14 0,0 0-2 15,0 0-11-15,28-7-3 0,-28 7-7 16,0 0-5-16,24-9 0 0,-24 9-7 0,18-10-5 16,-18 10-1-16,17-11-6 0,-9 3-1 15,0-1-2-15,-8 9 0 0,14-19 3 0,-8 11-3 16,-6 8-3-16,8-19 1 16,-8 19 0-16,4-17-4 0,-4 17 0 0,0-15-1 15,0 15-2-15,0 0 6 0,0 0 4 16,-14-19 9-16,14 19 12 0,-16-4 2 0,16 4 12 15,0 0 4-15,0 0 5 0,-40 13 1 0,27-3 5 16,3-3-5-16,2 5 3 16,-4-1-8-16,4 0 0 0,0 3-5 0,0-1-8 0,1 3 2 15,3-3 0-15,0 3-3 16,4-16-7-16,-3 28 1 0,3-15 4 0,0-13-12 16,9 27-6-16,-2-14-1 15,1 0 2-15,0-4-6 0,5 1-1 16,0 0-6-16,-1-3-5 0,1-1-25 0,-13-6-15 15,28 8-27-15,-16-8-44 0,-12 0-56 0,32-2-65 16,-17-2-74-16,-2-2-159 0,1-1-124 0,-1-3-347 0,0-2-342 16</inkml:trace>
  <inkml:trace contextRef="#ctx0" brushRef="#br1" timeOffset="47555.03">9049 9928 2843 0,'0'0'-34'0,"0"0"22"0,0 0 27 16,0 0 29-16,0 0 19 0,0 0 21 0,0 0 10 0,0 0-4 16,0 0-6-16,0 0-11 15,20-15-7-15,-20 15-8 0,22 0-6 0,-22 0-5 16,26 0-9-16,-26 0-11 16,27-4-22-16,-27 4-31 0,28-2-36 0,-16 1-41 15,-12 1-30-15,28-3-43 16,-15 3-46-16,-13 0-109 0,22-3-467 0,-10 3-110 0</inkml:trace>
  <inkml:trace contextRef="#ctx0" brushRef="#br1" timeOffset="48052.77">9604 9648 2298 0,'0'0'-83'0,"0"0"26"0,0 0 19 0,0 0 14 15,-14-22 8-15,14 22 24 0,0 0 25 16,0 0 4-16,-20-3 11 0,20 3 8 0,0 0 18 15,0 0 7-15,0 0 4 0,0 0 0 0,0 0-1 16,-34 12-9-16,34-12-5 16,0 0-7-16,-9 11-7 0,9-11-6 0,0 0-4 0,0 0-5 15,0 19-3 1,0-19-5-16,0 0-7 0,0 0 0 0,11 31-2 16,-11-31-4-16,6 17 4 0,0-4-4 15,-6-13-2-15,9 19-5 0,-2-7 3 0,-3 2-2 0,0-2-2 16,-4-12-9-16,10 24 6 0,-8-15-2 0,-2-9 4 15,6 19-1-15,-6-19 1 16,3 17 8-16,-3-17 9 0,-3 19 13 0,3-19 4 0,0 0-1 16,-10 21 4-16,10-21-1 15,-12 9-9-15,12-9 2 0,-13 8-6 0,13-8-2 16,-17 6-6-16,17-6-10 16,0 0-17-16,-19 2-38 0,19-2-37 0,0 0-49 15,0 0-44-15,0 0-49 0,-24-14-101 16,22 8-569-16,2 6-264 0</inkml:trace>
  <inkml:trace contextRef="#ctx0" brushRef="#br1" timeOffset="48465.14">9863 9696 2671 0,'0'0'-34'0,"0"0"30"0,0 0 14 0,0 0 14 16,0 0 11-16,0 0 9 0,0 0 0 16,0 0-1-16,30 0-7 0,-30 0-1 0,0 0-7 15,26 0-8-15,-26 0 6 16,21-2-5-16,-21 2-6 0,26 0 5 0,-26 0-3 16,24 0-3-16,-24 0 4 0,24-4 4 15,-24 4-2-15,19-2-9 0,-19 2 3 0,17-2-9 16,-17 2-13-16,17-4-25 15,-17 4-36-15,0 0-32 0,16-1-42 0,-16 1-49 16,10-4-93-16,-10 4-442 0,0 0 8 0</inkml:trace>
  <inkml:trace contextRef="#ctx0" brushRef="#br1" timeOffset="48789.94">9942 9578 2128 0,'0'0'-37'0,"-8"-13"25"0,8 13 12 16,0 0 27-16,0 0-5 0,0 0 37 0,0 0 13 15,0 0 10-15,0 0 12 16,0 0-6-16,0 0-9 0,0 0 4 0,0 0-1 16,-7 45 6-16,5-32 1 0,2-13 8 15,-2 31-1-15,0-16 6 16,0 1 2-16,0 0 3 0,2-16 1 0,-4 34 1 0,2-22-3 15,2-12 18-15,-3 25-7 0,1-14-9 16,2-11-7-16,0 21-13 0,0-21 0 0,5 18-19 0,-5-18-4 16,8 11-12-16,-8-11-7 15,12 9-11-15,-12-9-17 0,17 4-22 0,-17-4-24 16,0 0-36-16,26-4-45 16,-26 4-51-16,21-7-52 0,-8 1-58 0,-3 0-114 0,1-1-165 15,2 0-336-15,-3-1-257 16</inkml:trace>
  <inkml:trace contextRef="#ctx0" brushRef="#br1" timeOffset="55905.08">11531 10330 2889 0,'0'0'-120'0,"0"0"27"15,20-13 29-15,-20 13 36 16,0 0 25-16,15-10 21 0,-15 10 18 0,8-10 14 15,-8 10 5-15,13-11-2 0,-13 11-4 0,13-11-5 0,-13 11 5 16,12-16 1-16,-5 7 3 16,-7 9 9-16,16-17 7 0,-11 3 7 0,1 4-5 15,-6 10 0-15,14-24 4 16,-9 10-4-16,-1 0-2 0,-4 14-7 0,7-28-1 0,-5 14-5 16,-2 14-4-16,4-23 3 15,-4 23-7-15,0-23-4 0,0 23-4 16,-2-20-6-16,2 20-1 0,-4-18-5 0,4 18-3 0,-9-17-2 0,9 17 0 15,-9-13-5-15,9 13 3 16,-14-11-1-16,14 11 5 0,-11-7-3 0,11 7 3 16,0 0 4-16,-21-1 11 15,21 1-4-15,0 0 6 0,-18 13 1 0,18-13 2 0,-13 23-1 16,6-8-2-16,3 2 3 16,0 6-7-16,-3 4-1 0,5-1 4 0,-1 3-1 15,3 1 2-15,-3 3-2 16,3-1-1-16,-2 1 3 0,2-1 5 0,0 2-7 15,0 0 3-15,2-1-1 0,-2 1-6 16,0-1 2-16,0-3-12 0,0 1-5 16,0 0-2-16,0-5 1 0,0 0 3 0,0-3-15 0,0-2-6 0,0-2-21 15,0 1-19-15,-2-5-42 16,2-15-51-16,-2 24-66 0,2-12-71 0,0-12-126 16,-4 14-196-16,4-14 1 15,-4 8-336-15,4-8-333 0</inkml:trace>
  <inkml:trace contextRef="#ctx0" brushRef="#br1" timeOffset="56095.4">11483 10678 2707 0,'0'0'-43'0,"-2"-20"43"0,2 20 13 0,0 0 15 16,0 0 3-16,2-21 1 0,-2 21 6 0,0 0-1 15,15-11 1-15,-15 11-7 0,18-8-4 16,-18 8-4-16,25-5-9 0,-10 2-1 0,1 0-23 15,-16 3-20-15,36-4-41 0,-20 0-23 0,4 2-32 16,-3-1-42-16,-2-1-82 16,-15 4-452-16,29-10 42 0</inkml:trace>
  <inkml:trace contextRef="#ctx0" brushRef="#br1" timeOffset="56395.34">11909 10375 2010 0,'0'0'-27'0,"4"-16"27"15,-4 16 10-15,0 0 7 0,0 0 17 0,3-17 20 16,-3 17 32-16,0 0 35 16,0 0 12-16,0 0 9 0,0 0 8 0,0 0-2 15,0 0 5-15,0 0 3 0,-31 38-9 16,26-24-2-16,-2 1-13 0,0-1-12 15,3 4-12-15,-2-1-13 0,3 2-10 0,-2 1-10 0,2 0-7 16,-1 2-10-16,4-2-6 16,0 1-9-16,3 0-13 0,1 0-24 0,1-2-23 15,-2-2-31-15,3 0-40 16,0-2-48-16,4-1-51 0,-3-1-58 0,3-4-120 16,-3 1-613-16,0-4-431 0</inkml:trace>
  <inkml:trace contextRef="#ctx0" brushRef="#br1" timeOffset="56655.39">12025 10523 2881 0,'3'-18'-88'0,"-3"18"43"0,0 0-1 0,0 0 10 0,9-13 3 15,-9 13 5-15,0 0 10 16,17-7 12-16,-17 7-7 0,19-4 2 0,-19 4-10 16,22-4 2-16,-22 4 13 0,28-2-30 0,-13 0-4 15,-15 2-2-15,27-2-9 16,-27 2-6-16,25-4-17 0,-14 1-19 0,-11 3-19 16,21-5-22-16,-15 4-48 0,-6 1-360 15,11-6 272-15</inkml:trace>
  <inkml:trace contextRef="#ctx0" brushRef="#br1" timeOffset="56855.06">12150 10404 1634 0,'0'0'58'0,"-19"8"39"16,19-8 25-16,0 0 14 16,-8 17 8-16,8-17 6 0,-7 20-3 0,7-20-5 15,-1 20-17-15,1-20-11 16,0 25-15-16,0-25-13 0,1 31-7 0,4-16-10 15,-5 0-13-15,0-15-19 0,4 31-27 0,-4-18-31 0,0-13-36 16,6 28-41-16,-4-16-52 16,1-1-42-16,-3-11-108 0,4 19-472 0,-4-11-65 0</inkml:trace>
  <inkml:trace contextRef="#ctx0" brushRef="#br1" timeOffset="57145.21">12470 10265 2273 0,'0'0'-39'0,"0"0"24"0,0 0 29 0,0 0 35 15,30 20 22-15,-24-9 20 16,-1 4 12-16,-1 2 5 0,-2 2 9 0,1 2-3 15,0 5 0-15,-1-2-2 0,0 3 0 0,-2 1-2 0,0 0-1 16,0 1-11-16,-2 0-11 16,-2-2-7-16,0 1-8 0,0-1-13 0,-3-3-20 0,1 0-28 15,-1-2-38-15,-2-1-57 16,2 0-64-16,0-3-74 0,-1-6-136 0,-2 2-566 16,2-3-324-16</inkml:trace>
  <inkml:trace contextRef="#ctx0" brushRef="#br1" timeOffset="63035.35">10325 10607 929 0,'0'0'66'0,"0"0"-21"0,0 0-3 15,0 0-12-15,0 0 9 16,0 0-4-16,0 0 9 0,0 0-8 0,0 0 16 15,0 0-9-15,0 0 24 16,0 0-14-16,0 0 11 0,2-27 23 0,-2 27 17 16,0 0 8-16,0 0 4 0,0 0 15 0,0 0-6 0,0 0 5 15,0 0-5-15,0 0-6 16,0 0 5-16,0 0-3 0,0 0-8 0,0 0-3 0,0 0-6 16,15-5-1-1,-15 5 0-15,0 0-11 0,0 0-1 0,26 0-11 0,-26 0-8 16,0 0-7-16,25 1-6 15,-25-1-6-15,0 0-6 0,29 4-5 0,-29-4-1 16,24 2-7-16,-24-2-1 0,19 1-5 0,-19-1-6 0,22 4-1 16,-22-4 0-16,16 3-3 15,-16-3-4-15,17 0-17 0,-17 0-11 0,0 0-25 16,19 4-25-16,-19-4-34 16,0 0-48-16,0 0-42 0,17 3-43 0,-17-3-77 0,0 0-631 15,0 0-358-15</inkml:trace>
  <inkml:trace contextRef="#ctx0" brushRef="#br1" timeOffset="63705.18">10931 10357 2736 0,'0'0'-143'0,"6"-11"25"16,-6 11 11-16,0 0 24 0,0 0 13 0,0 0 24 0,0 0 25 15,0 0 18-15,0 0 22 16,0 0 12-16,-34-4 17 0,34 4 7 0,0 0 5 16,0 0 2-16,-34 13 14 0,34-13-4 15,-19 7 3-15,19-7-7 0,-14 13-7 16,14-13-3-16,-14 11-2 0,14-11-3 15,-10 11-7-15,10-11-1 0,0 0-4 0,-4 17-9 16,4-17 8-16,0 0-10 0,0 0-6 0,0 0 3 0,12 27-2 16,-12-27-2-16,13 9-1 15,-13-9 1-15,15 12 1 0,-15-12-1 0,13 11 0 16,-5-6 0-16,-8-5 3 16,15 14-11-16,-5-6 2 0,-10-8-1 0,15 14 4 0,-7-5 1 15,2-2 1 1,-10-7 9-16,14 14-4 0,-14-14 4 0,13 15 4 0,-7-7 2 15,-6-8 7-15,9 15 5 0,-9-15 4 0,6 15-4 0,-6-15 4 16,5 13-1-16,-5-13 2 16,0 0 0-16,0 21 3 0,0-21-5 0,0 0-2 15,-16 18-3-15,16-18-5 16,-14 9-2-16,14-9-4 0,-21 7-4 0,21-7-5 16,-22 4-4-16,22-4-1 0,-23 2 0 15,23-2-8-15,-23-2-5 0,23 2-31 0,-21-1-29 16,21 1-39-16,-18-4-46 15,18 4-56-15,-12-6-36 0,12 6-51 0,0 0-122 0,-19-8-558 16,14 4-394-16</inkml:trace>
  <inkml:trace contextRef="#ctx0" brushRef="#br1" timeOffset="65305.04">13063 10599 2851 0,'0'0'-79'0,"0"0"33"16,0 0 16-16,0 0 19 15,0 0 11-15,0 0 23 0,0 0 9 0,0 0 9 16,0 0 8-16,0 0 2 0,0 0 3 0,0 0 4 15,0 0 4-15,0 0 9 0,0 0 11 16,0 0-8-16,0 0 1 0,0 0-9 0,0 0-10 16,0 0 1-16,0 0-10 15,0 0-11-15,0 0-9 0,0 0-11 0,25 11-11 16,-25-11-4-16,0 0-11 16,27-9-4-16,-16 3-6 0,-11 6-3 0,19-9 2 0,-9 1 0 15,-10 8-1-15,17-13 2 16,-11 3 3-16,-6 10 4 0,9-16 2 0,-9 16 5 15,9-20 3-15,-6 8 4 0,-3 12 2 16,0 0 0-16,-3-24-1 0,3 24 8 16,-7-16 8-16,7 16 7 0,-13-9 8 0,13 9 2 0,-21-6 7 15,21 6 4-15,-17-2 4 16,17 2 1-16,0 0-4 0,-35 9 3 0,22-3 10 0,13-6 4 16,-24 18-1-16,15-7 1 15,0 2 2-15,0 1-3 0,0-2 1 0,4 6-1 16,1-2-3-16,0-1-1 0,-2 2-5 15,6-17-4-15,-2 28-6 0,2-28 1 0,2 25 0 16,4-13-11-16,0-1-2 0,-6-11-3 0,16 17-2 16,-5-12-2-16,2 2-2 15,-13-7-9-15,32 3-1 0,-16-3-11 0,6-2-6 0,-22 2-9 16,41-5-19-16,-19-3-22 16,3 1-23-16,-1 0-37 0,1-2-42 0,0-1-52 15,-1 1-43-15,-3-2-45 16,1-1-111-16,-4 1-127 0,0-2-323 0,-2 0-208 15</inkml:trace>
  <inkml:trace contextRef="#ctx0" brushRef="#br1" timeOffset="66345.06">13277 10046 2449 0,'0'0'-118'15,"0"0"30"-15,0 0 25 0,0 0 20 16,0 0 21-16,0 0 25 0,0 0 18 0,0 0 21 16,0 0 10-16,0 0 16 15,0 0 13-15,0 0 3 0,0 0 10 0,0 0-2 16,0 0 4-16,0 0-8 0,31 6-2 16,-31-6-8-16,0 0-7 0,0 0-5 0,29-2-10 15,-29 2-4-15,19 2-6 16,-19-2-4-16,0 0-15 0,29 0-13 15,-29 0-25-15,18 0-30 0,-18 0-29 0,20 0-31 0,-20 0-27 0,19 0-39 16,-19 0-68-16,19 0-150 16,-19 0-316-16,14-2 44 0</inkml:trace>
  <inkml:trace contextRef="#ctx0" brushRef="#br1" timeOffset="67145.13">13819 9831 1956 0,'10'-8'-76'0,"-10"8"28"0,0 0 20 0,0 0 20 15,11-9 14-15,-11 9 14 16,0 0 6-16,0 0 0 0,0 0 11 0,10-11-5 15,-10 11 7-15,0 0 4 0,0 0 5 0,0 0 10 0,0 0 19 16,0 0 6-16,0 0 14 16,0 0 3-16,0 0 3 0,-39-8 1 0,39 8-5 15,0 0-4-15,0 0 2 16,-31 8-14-16,31-8-5 0,-14 6-12 0,14-6-6 0,-16 5-3 16,16-5-5-16,0 0-8 15,-17 9-3-15,17-9-8 0,0 0 1 0,-7 14-6 16,7-14-5-16,0 0-3 15,0 0-7-15,0 0-4 0,5 22-4 0,-5-22 2 0,0 0-5 16,13 14 3-16,-13-14-1 0,0 0-1 0,16 13 2 16,-16-13-1-16,9 10-2 15,-9-10 2-15,14 11-1 0,-14-11-2 0,15 12 0 16,-7-6 1-16,-8-6 2 0,15 12-4 16,-9-3 2-16,-6-9 1 0,15 11 1 0,-15-11 3 15,8 14 9-15,-8-14 13 16,2 12 12-16,-2-12 7 0,0 0 7 0,0 0 4 0,-12 27 1 15,12-27-1-15,-15 9-4 0,15-9-4 0,-18 10-9 16,7-6 0-16,11-4-8 16,-25 6-1-16,25-6-6 0,-23 1-4 15,23-1-19-15,-20 2-24 0,20-2-40 0,0 0-53 16,-27-5-57-16,17 3-55 0,10 2-78 0,-8-9-170 16,8 9-440-16,-4-14-305 15</inkml:trace>
  <inkml:trace contextRef="#ctx0" brushRef="#br1" timeOffset="67605.36">14061 9758 2708 0,'0'0'-78'0,"0"0"28"16,0 0 14-16,0 0 25 0,0 0 19 15,0 0 7-15,0 0 0 0,0 0-5 0,0 0-1 16,0 0 1-16,0 0-8 16,31 3 5-16,-31-3-5 0,16-3 4 0,-16 3 3 0,0 0 2 15,31-1 9-15,-31 1-4 16,25-4-3-16,-14 2 3 0,-11 2-4 0,27-2 4 15,-27 2-14-15,23-6-23 16,-23 6-22-16,22-3-25 0,-13 3-33 0,-9 0-40 0,18-4-59 16,-18 4-125-16,14-1-259 0,-14 1 213 15</inkml:trace>
  <inkml:trace contextRef="#ctx0" brushRef="#br1" timeOffset="68045.08">14141 9694 1630 0,'0'0'-21'0,"0"0"29"0,0 0 19 0,0 0 26 15,0 0 28-15,0 0 2 0,0 0 2 0,0 0 13 16,0 0-3-16,0 0 5 16,0 0 6-16,0 0 15 0,0 0 15 0,0 0-2 0,0 0 4 15,0 0-3-15,0 0 0 16,0 0 1-16,-17 28-1 0,17-28-14 0,-5 20 1 16,5-20 7-16,-4 22-9 15,-3-8-14-15,5 1-6 0,-1 1-12 0,3-16-7 0,-4 28-6 16,2-11 1-16,2-2-7 15,0-15 0-15,-2 28-6 0,4-16 0 0,-2-12-26 16,0 23-2-16,0-23 1 0,2 21 0 0,-2-21 1 0,6 15-7 16,-6-15-3-16,12 14-3 15,-12-14-5-15,14 5-10 0,-14-5-12 0,23 3-17 16,-13-3-21-16,-10 0-27 16,21-8-29-16,-21 8-44 0,23-15-45 0,-12 7-40 0,-1 0-48 15,1-3-119-15,-4-1-172 16,0 1-337-16,-2 1-291 0</inkml:trace>
  <inkml:trace contextRef="#ctx0" brushRef="#br1" timeOffset="89634.78">14390 10558 2521 0,'0'0'-99'0,"0"0"41"16,-21-7 15-16,21 7 10 16,0 0 10-16,0 0 12 0,0 0 14 0,-19-2 11 15,19 2 20-15,0 0 14 16,0 0 16-16,0 0 3 0,0 0 5 0,0 0 4 0,0 0 0 16,0 0 0-16,0 0-1 15,0 0-2-15,0 0-5 0,0 0-6 0,0 0-7 16,0 0-8-16,0 0-5 15,0 0-3-15,0 0-13 0,0 0 1 0,0 0-3 0,0 0-5 16,64-9 1-16,-46 9-3 0,4-1-3 0,1 1 4 16,1 0-6-16,-1-3-3 15,1 0 0-15,3 3 1 0,4 0-1 0,-3-3-4 16,-1 1 2-16,1 0-2 0,0-1 1 16,-3-1-4-16,1-1 6 0,-2 1-5 0,0-2 1 15,-6-1 1-15,2 2 0 16,-5-1 2-16,1 1-2 0,0-3 6 0,-5 0-1 0,-11 8 9 15,25-13 4-15,-17 7 6 0,-8 6 4 0,15-15-2 16,-9 7-1-16,-6 8-3 16,11-13-4-16,-11 13 0 0,7-19-1 0,-7 19-1 15,6-16-5-15,-6 16-3 0,1-24 2 16,1 13-2-16,-2 11-1 0,0-27-4 0,0 27 1 16,0-32-2-16,-2 10 2 15,2 4-4-15,-1-4 0 0,1 2-2 0,0-3-1 0,0-2 4 16,-2-1-3-16,2-3-2 0,0 0-1 0,2-1 0 15,-2-3 1-15,1 3-1 16,-1-4 0-16,5-3-2 16,-3-2-1-16,0-2 3 0,0 0-2 0,2 1 1 0,0-2-1 15,-2 0 2-15,1 0 2 0,2 2 1 0,-1-1 0 16,-2-2 0-16,1 3 5 16,2-2-4-16,-3 3 0 0,2-3-1 0,-2 3-3 15,3 1 5-15,-1-2-1 0,-2 4-2 16,1-2 1-16,-1 1-3 0,1 5 2 0,0 2-2 15,-1-1 2-15,-1 1-2 0,-1-1 0 16,2 2 0-16,-2 1 4 0,0 1-3 16,0 0 2-16,0 1-3 0,-2 1 0 0,1-2-4 0,1 2 3 15,-2 5-2-15,-1-3 1 16,0 2 1-16,3 0 1 0,-2 0 0 0,0 2-3 16,1-3-3-16,-1 4 0 15,0-1-1-15,2-1 2 0,-2 0 0 0,2 1-3 16,-2 0 5-16,2-1 1 0,0 1 0 0,0 2 1 0,0-2-2 15,2 2 3-15,-2-1-2 16,0 2-1-16,0-1 1 0,2-1-1 0,-2 4-2 0,2-3-1 16,0 1-1-1,-2 1 0-15,1 0-1 0,3-3 1 0,-1 3 5 0,0 0 2 16,-1-2 2-16,-1 2 3 16,4 1 4-16,-3-1 1 0,1 0 1 0,1 1-1 0,-2 1-1 15,0-1 1-15,2 3 0 16,-4 11 1-16,4-21-6 0,-4 21 1 0,3-21-2 15,-3 21 2-15,5-22-3 0,-3 15 2 0,0-2-2 16,-2 9-2-16,0 0 1 0,5-23 0 16,-5 23 4-16,0 0-5 0,5-17 4 0,-5 17 2 15,0 0 3-15,2-13 1 16,-2 13 0-16,0 0 0 0,2-10-1 0,-2 10-2 0,0 0 1 16,0 0-2-16,0 0 1 15,0 0 0-15,0 0-2 0,0 0 1 0,0 0 0 16,-20 28-1-16,20-28-2 0,-8 22 6 0,0-12-4 0,2 5-1 15,-2-2 0 1,0 0 5-16,1 3-2 0,-2-1 1 0,2 0 5 0,-2 0-6 16,2 0-2-16,-3-1 1 15,4 1-2-15,-2-2-1 0,1 1 1 0,2-3-1 16,-2 1-2-16,3-3 3 0,-3-1-2 16,7-8 2-16,-6 16 0 0,2-9-2 0,4-7 1 15,-8 12 0-15,8-12 1 16,-3 11-1-16,3-11-3 0,0 0 0 0,0 0-1 0,0 0 0 15,0 0-5-15,0 0-1 0,0 0-2 0,0 0 2 16,0 0 2-16,19-27-5 16,-19 27 5-16,9-17-1 0,-3 5 0 0,1-1 0 0,1 0 3 15,-2 0-3 1,0-1 2-16,2-1 0 0,0-1-1 0,-1 1 1 0,0 0 1 16,2 2-3-16,-2-2 0 15,3 2 7-15,-2-3-6 0,1 3 3 0,-1-1-2 16,-1 2 3-16,2 1 0 0,1-3 0 15,-2 4-1-15,0-3-5 0,-8 13 4 0,17-16-2 16,-10 6 3-16,-7 10 1 0,15-13-1 0,-15 13-1 16,10-11-2-16,-10 11 2 0,12-11-3 15,-12 11 0-15,0 0 3 0,14-11 0 0,-14 11 1 16,0 0 4-16,0 0 0 16,14-4 7-16,-14 4 8 0,0 0 5 15,0 0 2-15,0 0-2 0,13 26-1 0,-13-26 3 16,2 18-5-16,-2-18 1 0,2 25-1 0,1-12-3 15,-3-13-5-15,4 29 3 0,-4-13-3 0,2 0-5 16,1-2-5-16,-1 0-12 16,1 1-18-16,-3-15-23 0,9 25-30 0,-5-14-41 0,2 0-51 15,-3-1-37-15,5-3-56 16,-8-7-159-16,9 10-504 0,-9-10-340 16</inkml:trace>
  <inkml:trace contextRef="#ctx0" brushRef="#br1" timeOffset="91535.3">13164 6961 2688 0,'0'0'-129'16,"0"0"29"-16,0 0 20 16,0 0 22-16,0 0 11 0,0 0 21 15,0 0 17-15,0 0 20 0,0 0 7 0,0 0 9 16,0 0 2-16,0 0 8 0,0 0-2 0,0 0 6 15,0 0 7-15,0 0 6 0,0 0 0 0,0 0 5 0,0 0 0 16,0 0 4-16,0 0 2 16,0 0 7-16,0 0-1 0,0 0 6 0,0 0-7 15,0 0-2-15,0 0 0 16,0 0-7-16,0 0-1 0,0 0-6 0,0 0-6 0,0 0-4 16,0 0-1-16,0 0-4 15,29 2-3-15,-29-2-1 0,17 0-3 16,-17 0-1-16,0 0-7 0,31-2 0 15,-31 2-2-15,18-2-4 0,-18 2 1 0,0 0-2 0,24 0-4 16,-24 0 1-16,17-2-4 16,-17 2 1-16,0 0-1 0,24 0-2 0,-24 0-8 15,0 0-10-15,16-1-9 0,-16 1-17 0,0 0-17 16,0 0-13-16,20-2-42 0,-20 2-35 16,0 0-38-16,0 0-47 0,0 0-114 0,11-6-502 15,-11 6-186-15</inkml:trace>
  <inkml:trace contextRef="#ctx0" brushRef="#br1" timeOffset="91904.93">13147 6851 2377 0,'0'0'-115'0,"0"0"25"0,0 0 17 15,0 0 20-15,0 0 17 16,0 0 22-16,0 0 19 0,0 0 19 0,0 0 14 15,0 0 11-15,0 0 11 0,0 0-12 0,0 0 6 0,0 0-1 16,0 0 0-16,52 2-1 16,-52-2 1-16,22 4-6 0,-22-4 1 0,24 2-2 15,-8-1-12-15,-16-1-11 16,25 3-39-16,-25-3-42 0,29 1-34 0,-15 2-52 0,-14-3-73 16,27-3-462-16,-16 3 80 15</inkml:trace>
  <inkml:trace contextRef="#ctx0" brushRef="#br1" timeOffset="95414.75">14899 5879 2420 0,'0'0'-87'0,"0"0"7"0,0 0 8 15,0 0 9-15,-38 21 10 0,38-21 2 0,-15 10 19 0,15-10 21 16,-18 13 9 0,10-4 20-16,8-9 17 0,-14 18 12 0,3-7 18 0,4 2 9 15,-1 1 13-15,1-1 3 16,-1 4 0-16,0-1 0 0,1-1 2 0,-3 6-1 0,0 0-13 16,3-1 15-16,-1 4-3 15,-4-2-5-15,3 1-3 0,0 2 6 16,-2 4-4-16,0 0-6 0,0 1-3 15,4 0-2-15,-2 3-14 0,2-2-3 0,-1-1-5 0,1 4-3 16,1 1-3-16,0-2-5 0,2 2-4 0,-3 0-1 16,3 1-4-16,-2 2-3 15,0-2 0-15,3 0-6 0,-1-1-1 0,0-4-3 16,2-1 1-16,0-1 8 0,-2 0 6 16,-2 0 0-16,1-3 5 0,1 0-1 15,0 0 3-15,-3-4-1 0,1 1 1 16,-1-1 4-16,0-6 3 0,2 2-1 0,-3-1 2 15,2-4-4-15,-4 1-4 0,1-1 3 0,2-2 1 0,-4-2-7 16,11-9-5-16,-22 14-4 16,12-9 4-16,10-5-3 0,-18 9-7 0,18-9-4 15,-22 1-10-15,22-1-20 16,0 0-29-16,-29-4-38 0,29 4-52 0,-15-15-72 16,7 8-59-16,3-5-95 0,-1 1-185 15,-1-1-64-15,5 1-231 0,2 11-175 0</inkml:trace>
  <inkml:trace contextRef="#ctx0" brushRef="#br1" timeOffset="95795.29">14831 7239 2577 0,'0'0'52'0,"0"0"36"16,0 0 18-16,0 0 19 15,0 0 13-15,0 0 22 0,10 15 14 0,-10-15 6 0,0 0-7 16,0 0-8-16,0 0-22 0,0 0-17 0,0 0-17 0,0 0-8 16,0 0-9-16,0 0-6 15,0 0-18-15,0 0-7 0,0 0-7 0,0 0-28 16,0 0-33-16,0 0-47 16,0 0-72-16,8 3-87 0,-8-3-94 0,0 0-210 0,0 0-94 15,0 0-290-15,0 0-289 16</inkml:trace>
  <inkml:trace contextRef="#ctx0" brushRef="#br1" timeOffset="96605.1">15360 5963 2643 0,'0'0'-92'16,"0"0"16"-16,0 0 13 0,0 0 18 0,0 0 22 15,0 0 12-15,0 0 32 0,-23 30 39 16,23-30 16-16,-16 8 9 0,16-8 11 0,-16 8 0 16,16-8-4-16,-17 5 5 15,17-5 2-15,-17 6-1 0,17-6 2 16,-17 1-9-16,17-1-7 0,0 0-5 0,-23 0-6 0,23 0-1 0,0 0-4 15,-21-5-5-15,21 5-7 16,0 0-2-16,-18-10-7 0,18 10-5 0,0 0-8 16,-12-14-7-16,12 14-7 15,-4-12-9-15,4 12-8 0,0 0 0 0,-3-25-1 16,3 25-10-16,0 0-2 0,7-26-6 16,-7 26-1-16,6-19 4 0,-6 19 2 0,11-18-7 15,-4 11 5-15,-7 7-1 16,12-14-1-16,-12 14 2 0,15-11 3 0,-15 11 0 0,13-7 3 15,-13 7-1-15,17-4 6 0,-17 4 2 0,0 0 0 16,0 0 0-16,28 7-2 16,-28-7 2-16,16 8 0 0,-16-8 0 0,16 10 4 0,-6-5-3 15,-10-5-1 1,18 12 2-16,-7-8-2 0,-11-4-8 0,21 9-7 0,-10-5 1 16,-11-4-1-16,24 3 0 15,-24-3 4-15,22 2 1 0,-22-2 0 0,24 0 1 0,-24 0-1 16,21-2 0-16,-21 2 2 0,21-5 0 0,-21 5 6 15,21-10-5-15,-13 6 7 16,-8 4 14-16,15-9 9 0,-15 9 6 0,13-12 10 16,-13 12 5-16,6-11 0 0,-6 11-5 15,0 0-3-15,0-19-7 0,0 19 0 0,0 0-1 16,0 0 1-16,-6-27-7 16,6 27-1-16,0 0-2 0,-10-15-2 15,10 15-3-15,-11-7-1 0,11 7-1 0,0 0 1 16,-19-10-5-16,19 10-1 0,0 0-8 0,-22 0-12 15,22 0-21-15,0 0-29 0,0 0-41 0,-29 7-53 16,29-7-42-16,-15 8-55 0,15-8-167 16,-15 8-498-16,8-4-317 0</inkml:trace>
  <inkml:trace contextRef="#ctx0" brushRef="#br1" timeOffset="97664.67">16370 6205 2649 0,'0'0'-137'0,"-11"-19"27"16,11 19 13-16,0 0 21 0,0 0 17 16,0 0 20-16,0 0 14 0,0 0 14 0,0 0 14 15,0 0 14-15,0 0 13 16,0 0 22-16,0 0 4 0,0 0 15 0,0 0 16 16,0 0-2-16,-26 27-6 0,26-27 3 15,-6 18-3-15,6-18-1 0,-8 19 2 0,4-6-8 16,-2-1 0-16,-1 4-5 0,1 1 1 0,-1-2-11 0,-1 6-5 15,-1-2-5 1,1 1-4-16,2-2-5 0,-3 2-5 0,2 2-2 0,1 2-4 16,0-4 1-16,0 3-6 15,2-1 1-15,-3 2-5 0,3 0-3 0,-1-1 0 16,1-2 0-16,2-2 2 0,0 2-7 16,0 2 2-16,2-2-4 0,-2 0 2 0,0 0-2 15,2-1 1-15,0-1 0 16,0 1 5-16,2-1 0 0,0 0 1 0,0-2 2 0,-2 2-1 15,2-1-2-15,0-1 4 0,0 0-8 0,2-1 2 16,-1 2 1-16,-1-3-3 16,0 0-3-16,3-1 2 0,-5-14-1 0,6 27 0 15,-4-17-3-15,-2-10 1 16,6 20-6-16,-6-20-14 0,4 17-35 0,-4-17-45 0,4 16-33 16,-2-11-51-16,-2-5-54 15,5 11-115-15,-5-11-530 0,4 10-243 16</inkml:trace>
  <inkml:trace contextRef="#ctx0" brushRef="#br1" timeOffset="98553.4">15866 6577 2633 0,'0'0'-61'0,"4"-25"19"0,-4 25 12 0,0 0 0 15,0 0 1-15,-4-23 8 0,4 23 0 0,0 0 13 16,-8-15 11-16,8 15-15 16,-7-12 9-16,7 12 11 0,0 0-1 0,-15-7 34 0,15 7 14 15,0 0 17-15,0 0 6 16,-30 4 0-16,30-4 3 0,-14 11-11 0,14-11-4 16,-15 17-6-16,9-7-11 15,-1 1-3-15,7-11-7 0,-10 22-2 0,10-22 1 16,-7 22-5-16,7-22-5 0,-2 21-2 0,2-21-4 0,2 19-5 15,-2-19-3-15,4 14-2 16,-4-14 0-16,0 0-4 0,9 15-2 0,-9-15-13 0,0 0-3 16,15 2-2-1,-15-2 2-15,0 0-5 0,0 0-6 0,25-17 2 0,-25 17 4 16,16-21 2-16,-10 9 5 16,2-2-2-16,2-3 3 0,-1-2 6 0,0-2-1 0,-1 0 1 15,0-1 11-15,-1-3-3 16,1 2 2-16,-2-3 12 0,-1 4-1 0,1-1 10 15,-1 0 1-15,-1 4 8 0,0-4 10 0,0 7 3 16,-2-1 2-16,0-1-1 0,-2 18 0 16,4-26-1-16,-4 26-2 0,2-24-7 0,-2 24-8 15,2-17 0-15,-2 17-5 16,0-15-4-16,0 15-2 0,0 0-5 0,0 0 0 16,0 0-3-16,-8-15-1 0,8 15 2 15,0 0-6-15,0 0 1 0,0 0 1 0,0 0 1 16,0 0-1-16,-23 39-2 0,19-25 2 15,-1 4-2-15,1-2 0 16,0 1 3-16,2 5-2 0,-2-4-1 0,2 8-2 0,0-2 1 0,-1-1 1 16,3 2-2-16,-2 0-1 15,0 0-1-15,2 2-2 0,-2-5 0 0,2 1 0 16,-2-2-8-16,2 0-18 0,0-1-27 16,0 1-33-16,0-1-36 0,0 0-44 0,0-4-41 15,0 1-46-15,0-4-103 16,2 2-565-16,-2-1-313 0</inkml:trace>
  <inkml:trace contextRef="#ctx0" brushRef="#br1" timeOffset="98932.39">15610 7040 2671 0,'-15'11'-97'0,"15"-11"22"0,0 0 8 0,0 0 14 0,0 0 4 15,0 0 7-15,0 0 13 0,0 0 32 0,0 0 11 16,0 0-19-16,0 0-1 16,0 0-3-16,0 0 10 0,0 0 9 0,49-4-3 15,-49 4 6-15,23-4 8 0,-23 4-10 16,28-3-5-16,-12 1 2 0,0-2 7 0,-16 4-7 16,30-6-14-16,-14 3-26 15,-16 3-18-15,25-3-37 0,-12 1-42 0,-2 0-77 16,-11 2-382-16,18-7 208 15</inkml:trace>
  <inkml:trace contextRef="#ctx0" brushRef="#br1" timeOffset="99625.11">15832 7281 1699 0,'0'0'-15'0,"0"0"5"0,0 0 6 16,0 0 4-16,0 0 12 0,0 0 16 0,0 0 20 16,0 0 26-16,0 0 2 15,0 0 12-15,-26-34-7 0,26 34-4 16,0 0 9-16,-14-8 9 0,14 8 13 0,0 0 2 0,-19 0-3 0,19 0-11 15,0 0-3-15,-22 11-8 16,22-11-7-16,-12 11-11 0,12-11-6 0,-10 15-8 16,10-15-4-16,-10 19-3 15,6-8-6-15,4-11-1 0,-6 21-12 0,6-21 2 0,0 23-5 16,0-23 0-16,2 20-6 16,-2-20 4-16,2 20-8 0,-2-20-1 0,4 15-4 15,-4-15 7-15,8 17-1 16,-8-17-4-16,5 9 2 0,-5-9 0 0,0 0-4 0,11 8 2 15,-11-8-2-15,0 0-1 0,0 0 2 0,0 0 0 16,0 0 0-16,0 0-1 16,30-16 3-16,-30 16 3 0,10-18-4 0,-10 18 0 0,9-24 8 15,-5 10-1-15,2-3-1 16,-2 2 0-16,0-2-2 0,4-1 2 0,-4 1 2 16,2 1 8-16,-2 0 4 15,0 1 1-15,0 2-1 0,-4 13 4 0,6-27-1 0,-1 15 5 16,-5 12-2-1,7-19 0-15,-7 19-4 0,4-16-4 0,-4 16-5 0,4-15 1 16,-4 15-6-16,0 0-3 0,0 0-3 0,6-12 0 0,-6 12 0 16,0 0 1-1,0 0-1-15,0 0 2 0,0 0 0 0,0 0 5 0,0 0-4 16,2 45 2-16,-2-45 1 16,2 25 1-16,1-11 4 0,1 3 4 15,-2-1-2-15,-2-16 1 0,4 34-3 0,-2-20 5 16,0 2-6-16,0 1 3 0,2-2-4 0,-4-15 1 15,5 26-9-15,-3-13 1 0,-2-13-11 0,5 19-15 16,-5-19-26-16,4 16-24 0,-4-16-37 16,2 15-43-16,-2-15-44 0,2 11-53 0,-2-11-47 15,0 0-126-15,0 0-142 16,0 0-295-16,0 0-191 0</inkml:trace>
  <inkml:trace contextRef="#ctx0" brushRef="#br1" timeOffset="99894.86">15921 7276 2497 0,'0'0'-65'0,"0"0"38"16,0 0 19-16,0 0 17 16,2-15 10-16,-2 15 17 0,0 0 15 0,0 0 26 15,0 0 8-15,0 0 15 0,10-11 2 16,-10 11 2-16,0 0-4 0,0 0-2 0,20-3-11 15,-20 3-11-15,0 0-2 16,23 0-11-16,-23 0-8 0,19-1-7 0,-19 1-5 0,0 0-15 16,27 0-18-16,-27 0-23 0,20-5-29 0,-20 5-25 15,16-3-42-15,-16 3-24 16,18-4-21-16,-18 4-19 0,12-9-21 0,-12 9-45 16,0 0-84-16,0 0-372 15,5-14 53-15</inkml:trace>
  <inkml:trace contextRef="#ctx0" brushRef="#br1" timeOffset="100165.54">16048 7177 1921 0,'-16'-3'-60'0,"16"3"40"16,0 0 22-16,0 0 22 0,0 0 10 0,0 0 32 15,0 0 19-15,0 0 17 0,0 0 18 0,0 0 2 16,0 0 3-16,-12 22-7 16,12-22-6-16,0 0-10 0,0 0-11 15,4 27-5-15,-4-27-4 0,2 18-3 0,-2-18-3 16,6 24-2-16,-4-9-4 0,-2-15-1 0,6 28-3 15,-4-13-1-15,2 1-4 16,-2-3 11-16,0 2-5 0,-2-15-5 0,4 25-7 0,-2-12-2 16,-2-13 0-16,7 19-5 0,-7-19-1 0,4 20-3 15,-4-20-5-15,6 15-3 16,-6-15-9-16,9 11-32 0,-9-11-40 16,15 4-58-16,-15-4-65 0,20-2-50 0,-20 2-66 15,22-11-141-15,-12 1-492 0,1-2-315 0</inkml:trace>
  <inkml:trace contextRef="#ctx0" brushRef="#br1" timeOffset="101535">16832 6597 2614 0,'0'0'-139'0,"0"0"26"15,16-18 19-15,-16 18 27 0,10-18 28 0,-5 9 31 0,4-2 35 16,-9 11 40-16,12-23 32 16,-8 11 17-16,3-1 4 0,-7 13-10 0,10-26-6 15,-8 10-6-15,2 3-4 0,1-4 3 16,-3 2-1-16,-2 15 2 0,4-26 2 15,-4 26 0-15,3-21-6 0,-3 21-4 0,2-19-7 0,-2 19-6 0,2-17-12 16,-2 17-5-16,0 0-7 16,0 0-7-16,-2-21-4 0,2 21-3 0,0 0-7 15,0 0-2-15,0 0-1 16,0 0-3-16,0 0-3 0,0 0-4 0,-26 38-1 0,26-38 1 16,-6 29-3-16,4-12 1 15,2 0-5-15,-3 1 4 0,1 4-7 0,2 2 2 16,-2-1 0-16,2 6 0 0,0-2-3 0,0 1-1 0,0 3-1 15,0-2 6-15,2 1-4 16,-2-3 2-16,0 2-2 0,-2-7 2 0,2-1-2 16,0 1 3-16,-2-4-1 15,2-1 0-15,-2 1-3 0,0-3-5 0,-2-1-16 0,-2-3-34 16,6-11-41-16,-14 17-62 16,8-11-44-16,6-6-57 0,-14 3-89 15,14-3-158-15,-18 0-399 0,18 0-282 16</inkml:trace>
  <inkml:trace contextRef="#ctx0" brushRef="#br1" timeOffset="101684.9">16741 6853 2680 0,'0'0'-53'0,"0"0"26"0,-10-15 14 0,10 15 16 15,0 0 30-15,0 0 24 0,0 0 11 16,0 0 6-16,24-21-4 0,-24 21-6 0,19-8-4 16,-8 4-5-16,-11 4-11 15,27-9-6-15,-14 2-31 0,2 0-46 16,-1 2-65-16,2-2-78 0,-2-4-123 0,1 3-479 0,-3-1-84 0</inkml:trace>
  <inkml:trace contextRef="#ctx0" brushRef="#br1" timeOffset="101975.21">17104 6570 2278 0,'0'0'-55'0,"7"-13"29"0,-7 13 26 16,0 0 9-16,0 0 16 16,0 0 45-16,0 0 29 0,0 0 22 0,0 0 7 0,0 0 1 15,0 0-9-15,0 0-8 16,0 0-8-16,-21 40-7 0,21-40-17 0,-9 27-4 16,4-13-11-16,-1 2-5 15,2 2-6-15,2-1-6 0,-2 2-5 0,0 2-1 0,-2 0-5 16,4-1-5-16,-1-1-8 0,0 1-4 0,3-1-22 15,0-2-43-15,0-17-43 16,3 34-45-16,2-20-62 0,-1-1-86 0,2-3-641 16,0-2-326-16</inkml:trace>
  <inkml:trace contextRef="#ctx0" brushRef="#br1" timeOffset="102225.08">17214 6750 2701 0,'0'0'-77'15,"0"0"37"-15,0 0 22 16,0 0 24-16,0 0 9 0,0 0 7 0,0 0-2 16,4-19-6-16,-4 19 0 15,0 0-3-15,18-6 4 0,-18 6-10 0,18-5-2 16,-18 5-8-16,22-5-4 0,-22 5-13 0,25-5-12 0,-12 1-27 15,-13 4-24-15,27-7-31 16,-17 1-29-16,2 0-44 0,-12 6-90 0,16-11-279 16,-9 5 248-16</inkml:trace>
  <inkml:trace contextRef="#ctx0" brushRef="#br1" timeOffset="102452.17">17310 6634 1605 0,'0'0'-13'0,"0"0"18"0,-9 13 30 16,9-13 20-16,-6 12 26 16,6-12 10-16,0 0 12 0,-5 22 3 0,5-22-2 0,-2 19-3 15,2-19-12-15,0 25-5 16,0-12-3-16,0-13-3 0,2 25-9 0,-2-11-11 16,2 1-12-16,-2-15-7 15,3 25-14-15,-3-25-38 0,4 22-20 0,-4-10-27 0,0-12-31 16,4 21-24-16,-4-21-35 0,0 17-46 0,0-17-100 15,4 12-305-15,-4-12 192 16</inkml:trace>
  <inkml:trace contextRef="#ctx0" brushRef="#br1" timeOffset="102768.68">17492 6479 1685 0,'12'-11'-26'15,"-12"11"34"-15,0 0 0 16,0 0 16-16,0 0 12 0,0 0 7 0,0 0 6 0,0 0 3 16,28 19 12-16,-28-19-6 15,6 19 9-15,-1-6-12 0,-3 5 13 0,0-1 9 16,2 2 14-16,-4 1-1 0,0 1 17 0,0 3-2 0,-2 1-4 15,0 1 3-15,0 0-5 16,-2 0-12-16,-1 0-4 0,1-1-5 0,-3-2-15 16,3-3-6-16,-2 2-12 15,0-5-31-15,-1 0-45 0,1 1-70 0,0-3-58 0,-1-4-73 16,-4 0-150-16,3-1-390 16,0-1-65-16</inkml:trace>
  <inkml:trace contextRef="#ctx0" brushRef="#br1" timeOffset="104245.04">17911 6620 2268 0,'0'0'-31'0,"0"0"20"16,0 0 5-16,0 0 15 0,0 0 21 0,0 0 12 16,0 0 25-16,0 0-9 0,0 0 6 15,0 0-3-15,0 0-6 0,0 0-1 0,0 0-9 16,0 0 12-16,0 0 1 0,0 0-2 0,0 0-3 15,46 4-2-15,-46-4-3 0,16-6-10 16,-16 6-1-16,18-7-3 0,-18 7-3 0,19-12-5 16,-10 2-8-16,1 3 1 15,-10 7-1-15,17-21-2 0,-9 12 3 0,-1-2 4 16,0-3 11-16,-7 14-3 0,6-21 7 16,-2 10 6-16,-4 11 1 0,2-17-4 15,-2 17-3-15,0 0-3 0,0-19-7 16,0 19-3-16,0 0 3 0,-12-12 0 0,12 12 7 15,0 0-4-15,0 0 7 0,-30 2 16 16,30-2 9-16,-19 11 9 0,19-11 5 0,-22 18-8 16,12-9 1-16,0 3-4 0,0-1-6 0,2 2-7 15,2 1-4-15,0 1 0 16,0-2-5-16,3 2-7 0,-1 1-1 0,4-16-4 0,-4 24-3 16,4-24-2-16,2 23 1 15,-2-23-9-15,11 20-1 0,-5-13-1 0,-6-7 0 16,22 13-3-16,-10-9-4 15,2 0-2-15,-14-4-12 0,28 2-26 0,-11-4-18 0,-17 2-24 16,34-8-31-16,-15 2-41 0,0 1-41 0,2-3-37 16,-2-2-31-16,0-1-82 15,3 0-144-15,-6-3-422 0,1-1-289 16</inkml:trace>
  <inkml:trace contextRef="#ctx0" brushRef="#br1" timeOffset="104575.12">18260 6067 2596 0,'0'0'-97'0,"0"0"35"15,-19 4 31-15,19-4 18 0,0 0 16 16,0 0 24-16,0 0 28 0,0 0-1 0,0 0 5 16,0 0 2-16,0 0-5 0,0 0-11 0,0 0-1 15,0 0-6-15,45 12-10 0,-45-12-16 16,22 0-31-16,-22 0-41 0,24 0-43 15,-13 0-43-15,-11 0-60 0,18-1-129 0,-18 1-301 16,18-5 144-16</inkml:trace>
  <inkml:trace contextRef="#ctx0" brushRef="#br1" timeOffset="105054.96">18620 5895 1804 0,'-23'-16'-36'0,"23"16"19"0,0 0 27 15,0 0 11-15,0 0 7 0,0 0 8 0,-32 10 19 16,32-10-3-16,0 0-15 16,-17 11 6-16,17-11-8 0,0 0-2 0,-13 11-9 0,13-11 2 15,-4 12 6-15,4-12-10 16,0 0-7-16,0 0 1 0,0 0-12 0,8 27 7 16,-8-27-9-16,0 0-4 15,13 19 5-15,-13-19-1 0,11 15 1 0,-5-7 5 0,-6-8-5 16,8 17 1-16,-2-8 4 0,-6-9-2 0,10 21 4 15,-10-21 5-15,6 18 3 16,-4-7 7-16,-2-11 4 0,2 21 26 16,-2-21 5-16,-2 19 29 0,2-19 10 0,-4 19 10 15,4-19-7-15,-10 15-2 0,10-15-2 0,-14 14-12 16,14-14-9-16,-12 11-11 16,12-11-5-16,-15 7-13 0,15-7-23 0,-13 4-37 0,13-4-49 15,0 0-58 1,0 0-52-16,0 0-74 0,-19-13-143 0,19 13-377 0,-2-14-56 15</inkml:trace>
  <inkml:trace contextRef="#ctx0" brushRef="#br1" timeOffset="105334.87">18801 5908 2173 0,'0'0'-59'15,"0"0"22"-15,26-2 21 0,-26 2 18 0,17-2-10 16,-17 2 0-16,22-4 18 16,-22 4-15-16,32-4 10 0,-16 3-5 15,5-2 4-15,-2 0-12 0,0 1-3 0,3-2-27 16,-4 3 6-16,2-4-10 0,-3 2-17 15,-17 3-21-15,34-6-29 0,-22 2-25 0,-12 4-41 0,20-8-271 16,-20 8 397-16</inkml:trace>
  <inkml:trace contextRef="#ctx0" brushRef="#br1" timeOffset="105675.02">18942 5864 1287 0,'-18'4'42'0,"18"-4"35"0,0 0 27 16,0 0 20-16,0 0 18 0,0 0 22 15,0 0 19-15,0 0-5 0,0 0-10 0,-18 3-23 16,18-3-20-16,0 0-12 16,0 0-20-16,0 0-8 0,0 0-10 0,0 0-4 15,0 0-5-15,0 0-3 0,4 24-1 16,-4-24-3-16,0 16 1 0,0-16-3 0,0 21 11 15,0-21 0-15,-2 25 2 0,0-9-3 16,2-16-3-16,-4 28-6 0,4-16-2 16,0-12-3-16,0 26-6 0,0-26-3 15,0 24-5-15,0-24-3 0,4 20-4 0,-4-20-4 16,6 16 1-16,-6-16-9 0,10 11-16 0,-10-11-21 16,18 3-27-16,-18-3-28 15,0 0-48-15,27-7-49 0,-27 7-38 16,26-15-58-16,-16 3-129 0,0 1-526 0,1-3-320 0</inkml:trace>
  <inkml:trace contextRef="#ctx0" brushRef="#br1" timeOffset="106644.99">19288 6037 2600 0,'0'0'-153'16,"0"0"21"-16,0 0 15 0,0 0 22 15,0 0 23-15,0 0 16 0,0 0 19 0,34 17 20 16,-34-17 10-16,0 0 9 0,0 0 17 0,9 13 12 15,-9-13 18-15,0 0 18 0,9 10 20 0,-9-10 1 0,0 0 2 16,10 14-5-16,-10-14 1 16,9 11-8-16,-9-11-6 0,8 16 8 0,-8-16-2 15,13 17-15-15,-7-8-4 16,-6-9-8-16,11 21-6 0,-3-9 1 16,-4-3-10-16,2 2-2 0,2 3-1 0,-4-1 0 15,-4-13-9-15,8 29-2 0,-4-14 0 0,0-1-3 16,0-1-2-16,-1 2 0 0,-3-15-5 0,4 30-1 15,-2-16 1-15,0 1-3 0,0 2 0 16,-2 0 1-16,0-17-2 0,2 32 2 0,-2-14-2 16,0-3 0-16,0 3-1 15,0-18-2-15,-2 32 2 0,0-15-2 0,2 0-5 16,-2-2 3-16,0 2 2 0,-2 1 1 16,1-2-2-16,1 0-2 0,-2 1 5 15,0 1-5-15,2-1 0 0,-2-3 2 16,0 4 2-16,0-1-2 0,-2-1 0 0,0 3-1 15,2-3-1-15,-2 1 2 0,0 0 0 16,2 1 2-16,-3-3-5 0,0 2 2 0,1-1 0 16,0-1 1-16,0-2-4 0,-3 2 0 0,3-1 0 15,-2-1-14-15,1-1-23 16,7-12-35-16,-15 22-36 0,9-13-50 16,0 2-54-16,-3-6-128 0,0 5-464 0,9-10-120 15</inkml:trace>
  <inkml:trace contextRef="#ctx0" brushRef="#br1" timeOffset="108515.07">19884 6850 1378 0,'0'0'232'16,"0"0"-71"-16,0 0-15 16,0 0-21-16,0 0-2 0,0 0 3 0,0 0-1 15,0 0-6-15,0 0 3 16,0 0-1-16,0 0-3 0,0 0-4 0,0 0-2 0,0 0 1 16,0 0-1-16,0 0 1 15,0 0-3-15,0 0-7 0,36-22-10 0,-36 22-9 16,0 0-14-16,23-1-8 15,-23 1-6-15,21 0-2 0,-21 0-14 0,27-3 1 0,-11 3-4 16,-16 0-7-16,29 0-2 0,-10 0-3 0,-19 0-2 0,30-2-8 16,-15 2-13-16,-15 0-24 15,28 0-33-15,-28 0-40 0,22-2-51 0,-22 2-46 16,19-1-59-16,-12-3-101 16,-7 4-614-16,8-6-410 0</inkml:trace>
  <inkml:trace contextRef="#ctx0" brushRef="#br1" timeOffset="108794.72">20080 6741 2817 0,'0'0'-110'0,"0"0"40"16,0 0 39-16,-10-10 18 0,10 10 26 0,0 0 18 16,0 0 23-16,0 0 11 15,0 0 15-15,0 0 3 0,0 0 5 0,0 0-1 0,0 0 6 16,0 0 11-16,0 0 4 0,0 0 2 0,0 0-2 15,0 0-9-15,4 42-9 16,-4-42-6-16,4 27-13 0,-2-12-1 0,-2-15-9 0,2 29-3 16,1-13-10-1,-1-1-3-15,0 1-7 0,-2-16-6 0,4 25-7 16,-1-12-19-16,-3-13-31 0,2 22-42 16,-2-22-51-16,2 24-51 0,-2-13-56 15,2-4-72-15,-2-7-161 0,-2 17-448 0,2-17-295 16</inkml:trace>
  <inkml:trace contextRef="#ctx0" brushRef="#br1" timeOffset="110760.35">20732 6676 2651 0,'0'0'-107'0,"0"0"26"0,0 0 6 0,0 0 14 0,0 0 10 15,14-12 1-15,-14 12 8 16,0 0 0-16,0 0 9 0,0 0-8 0,0 0-4 0,0 0-11 16,0 0-15-16,0 0-8 15,10-10-5-15,-10 10 0 0,0 0 5 0,0 0 12 16,0 0 11-16,0 0 13 0,0 0 14 0,0 0 15 15,0 0 16-15,0 0 17 0,0 0 1 16,0 0 18-16,0 0 4 0,0 0 9 0,0 0 0 16,0 0 15-16,0 0 1 15,0 0 2-15,0 0 6 0,0 0 9 0,0 0 5 16,0 0 2-16,12-7-2 16,-12 7-4-16,0 0-7 0,0 0-8 0,0 0 1 15,0 0-3-15,0 0-11 0,15-8 2 16,-15 8-5-16,0 0-3 0,0 0 3 15,0 0-9-15,13-7-3 0,-13 7-5 0,0 0-8 16,0 0 1-16,0 0-2 0,0 0-6 0,0 0-1 16,11-8-1-16,-11 8-2 0,0 0 0 0,0 0-7 15,0 0-2-15,0 0 5 16,0 0-6-16,0 0-2 0,0 0 9 16,0 0-7-16,0 0 0 0,0 0-2 0,0 0-4 15,0 0 0-15,0 0-4 0,0 0-6 16,0 0-8-16,0 0-13 0,0 0 0 0,0 0-14 0,0 0 3 0,14-6 1 15,-14 6-1-15,0 0 15 16,0 0-5-16,0 0 9 0,0 0-3 0,0 0-1 16,0 0 10-16,0 0-6 15,0 0 4-15,0 0 0 0,0 0 4 16,0 0-5-16,0 0 14 0,0 0-6 16,0 0 0-16,0 0 7 0,0 0 3 0,0 0-10 0,0 0 4 15,0 0 9-15,0 0-9 16,0 0 3-16,0 0 9 0,0 0 2 0,0 0 11 15,0 0 0-15,0 0 3 0,0 0 4 0,0 0-12 0,0 0 15 16,0 0-13-16,0 0-6 16,11-9 0-16,-11 9-3 0,0 0-1 0,0 0 1 15,11-12 1-15,-11 12 1 0,0 0 1 16,8-10 7-16,-8 10 10 0,0 0 11 0,0 0 8 16,8-13 7-16,-8 13-1 15,0 0 10-15,0 0 0 0,0 0 3 0,0 0-2 16,0 0 0-16,2-15-1 0,-2 15-1 15,0 0-8-15,0 0-2 0,0 0-9 16,0 0 0-16,-24-7-4 0,24 7-3 0,0 0-3 0,-24 0 5 16,24 0 1-16,0 0 0 15,0 0-4-15,-34 5 3 0,34-5-9 0,-15 6 6 0,15-6-7 16,0 0-8-16,-16 7-2 16,16-7 1-16,-12 9-6 0,12-9 1 0,0 0-5 15,-10 13-4-15,10-13 0 0,0 0-4 16,0 0 0-16,0 21 1 0,0-21-1 0,0 0 1 15,14 21 1-15,-14-21-2 0,12 15 1 16,-4-3 0-16,0-3-2 0,3 0 0 16,-2 1-1-16,-1 0 2 0,1 1-1 0,3-1 5 0,-4 1-7 15,4 0 2-15,-2-2-1 16,-4 3 3-16,2-1-1 0,-8-11-1 16,13 19 2-16,-13-19 0 0,9 16 2 15,-9-16 0-15,8 15 4 0,-8-15 13 0,0 14 8 0,0-14 8 16,0 0 0-16,0 0 4 0,-17 22-5 0,17-22-1 15,-19 7-8-15,19-7-5 16,-20 5-1-16,20-5-4 0,-22 0-16 0,22 0-21 0,-21-2-34 16,21 2-49-16,-20-7-67 15,10 3-55-15,0-4-82 0,10 8-148 0,-16-13-527 16,8 7-438-16</inkml:trace>
  <inkml:trace contextRef="#ctx0" brushRef="#br1" timeOffset="112214.98">21257 6546 2849 0,'0'0'-147'0,"0"0"20"0,0 0 15 15,0 0 5-15,0 0 12 0,0 0 17 0,0 0 12 0,28-23 22 16,-28 23 10-16,0 0 13 16,15-12 15-16,-15 12 9 0,10-9 18 0,-10 9 9 15,13-9 11-15,-13 9 5 0,15-12 15 16,-15 12 10-16,12-14-12 0,-6 6-3 0,-6 8 8 16,14-21-4-16,-8 8 2 15,-2 2-15-15,2-2 0 0,-6 13-4 0,7-28 2 0,-5 12 10 16,0 3 3-16,2-2 10 0,-4 15 0 0,2-25-7 15,-2 25-2-15,0-27 5 16,0 27 3-16,0-23-3 0,0 23-8 0,0-20-5 16,0 20-8-16,-2-18-3 0,2 18-5 15,0 0-5-15,-4-19-8 0,4 19 0 0,0 0-7 16,-6-11 1-16,6 11-2 16,0 0 3-16,0 0 1 0,0 0 0 0,0 0 3 15,0 0 9-15,0 0 0 0,-21 32 3 16,21-32-1-16,-4 29-5 0,2-12-1 15,0 1-4-15,-1-1-1 0,3 3 2 16,-3 1-3-16,1 0 1 0,2 2-3 0,-2-1 5 16,4 6 7-16,-2-2 2 0,0 1-2 0,0 1-3 15,0-1 3-15,2 1 1 0,-2-1-4 16,0 0-1-16,0 0-6 0,0-1-1 0,3 1 0 16,-3-6-5-16,0 2-1 0,0-4 2 15,0 2-4-15,0-2 4 0,-3-2-7 0,3-17-6 16,-2 35-13-16,0-20-24 0,2-15-28 0,-4 22-41 15,2-9-57-15,0-4-62 16,2-9-74-16,-8 13-142 0,8-13-500 0,-11 10-356 0</inkml:trace>
  <inkml:trace contextRef="#ctx0" brushRef="#br1" timeOffset="112405.2">21277 6805 2816 0,'4'-20'-114'0,"-4"20"9"16,0 0 17-16,10-15 2 0,-10 15 13 0,13-11 7 15,-13 11 4-15,15-8 10 16,-15 8-4-16,19-9 10 0,-9 5-12 0,6 1-10 0,-4-1-20 16,3 1-39-16,-3-2-72 15,3 0-295-15,-2 1 338 0</inkml:trace>
  <inkml:trace contextRef="#ctx0" brushRef="#br1" timeOffset="112734.37">21683 6565 1428 0,'0'0'0'0,"0"0"15"16,0 0 16-16,0 0 5 0,0 0 24 0,0 0 29 15,0 0 20-15,0 0 10 16,0 0 0-16,0 0 3 0,0 0-2 0,-28 44-3 16,24-31 11-16,0 3-6 0,-2 0-14 15,2 2-4-15,-1 1-6 0,3 0-11 0,0-1-10 16,0 0-8-16,-1 3-10 15,1-3-11-15,4 0 0 0,-2-18-16 0,3 35-38 16,-1-20-46-16,0 0-51 0,2-2-62 0,1-5-79 0,-1 2-166 16,-4-10-328-16,8 10-11 15</inkml:trace>
  <inkml:trace contextRef="#ctx0" brushRef="#br1" timeOffset="112974.85">21776 6731 2103 0,'0'0'-42'16,"0"-23"30"-16,0 23 5 0,0 0-2 16,0 0-1-16,0 0-6 0,15-8 8 0,-15 8 12 15,0 0-8-15,25-1-5 0,-25 1 4 0,23-3-6 16,-23 3 4-16,24-1 6 0,-24 1-12 0,28-2 2 15,-28 2-17-15,25-2-7 16,-13 0-32-16,-12 2-46 0,22-6-97 0,-22 6-271 0,16-7 351 16</inkml:trace>
  <inkml:trace contextRef="#ctx0" brushRef="#br1" timeOffset="113194.77">21922 6624 1442 0,'0'0'18'0,"0"0"23"16,0 0 16-16,-27 14 0 0,27-14 10 0,0 0 15 0,-4 18 15 15,4-18 1-15,-5 21-5 16,5-21-20-16,-2 25-3 0,0-9-14 16,2-16-2-16,2 33-3 0,-2-14-1 15,2 0-9-15,-2-1-6 0,0-1-11 0,2 3-18 0,-2-4-22 16,3-1-31-16,-3-15-34 15,0 29-44-15,0-29-79 0,0 20-441 0,0-13 129 16</inkml:trace>
  <inkml:trace contextRef="#ctx0" brushRef="#br1" timeOffset="113495.26">22091 6510 1778 0,'11'-6'-71'15,"-11"6"18"-15,0 0 18 16,0 0 15-16,0 0 16 0,0 0 14 0,30 15 22 16,-30-15 16-16,8 16 17 15,-4-5 12-15,0 2 7 0,1 2 8 0,-3 0 4 0,0 2 10 16,1 1 2-16,-1 4-5 0,-2-4 1 0,0 1-15 15,-2 2-7-15,-1-2-8 16,1 6-3-16,-3-6-13 0,1 2-11 0,-2-2-36 16,-2 2-52-16,1 1-41 0,-3-4-55 15,1 1-59-15,-4-4-139 0,5-1-345 0,-2-3 77 16</inkml:trace>
  <inkml:trace contextRef="#ctx0" brushRef="#br1" timeOffset="114644.89">22384 6696 1948 0,'0'0'-43'0,"0"0"9"15,0 0 3-15,0 0 9 0,0 0 4 0,0 0 14 16,0 0 5-16,0 0 14 16,0 0 0-16,0 0 1 0,0 0 15 0,0 0 0 0,0 0 17 15,0 0 16-15,0 0 15 16,0 0 11-16,40 22-26 0,-40-22 2 0,0 0-9 15,0 0-5-15,21 0 5 0,-21 0-7 0,0 0-10 0,19-4 6 16,-19 4-9 0,15-6 10-16,-15 6 6 0,0 0 1 0,19-12 2 0,-19 12 7 15,13-10 1-15,-13 10 5 16,12-16 7-16,-5 9 9 0,-7 7-2 0,8-14-5 0,-8 14-5 16,6-15-1-16,-6 15-6 15,0 0-1-15,4-17-9 0,-4 17-4 0,0 0-7 16,0 0-5-16,0 0-3 0,-10-24-8 0,10 24-1 15,0 0-3-15,0 0 0 0,-21-1-3 16,21 1 3-16,0 0 0 0,0 0-1 0,-30 14-1 16,22-3 7-16,8-11 0 15,-13 18 5-15,4-6 0 0,3 0-1 0,0 1 4 0,0 1 0 16,-1-1-1 0,7-13 2-16,-8 26-4 0,4-13 4 0,4-13-4 0,-5 25-1 15,3-11-1-15,2-14-2 16,0 23-3-16,0-23 1 0,5 20-4 0,-5-20 0 0,6 19-1 15,0-11-2-15,-6-8-5 0,17 17-1 0,-7-11 0 16,-10-6-2 0,20 11-5-16,-8-9-19 0,-12-2-17 0,24 4-26 0,-24-4-33 15,23-4-36-15,-23 4-41 0,26-5-41 16,-16 1-37-16,0-2-54 0,2-2-122 0,-4 1-557 16,0-2-419-16</inkml:trace>
  <inkml:trace contextRef="#ctx0" brushRef="#br1" timeOffset="115165.12">22568 6142 2842 0,'0'0'-140'16,"0"0"29"-16,0 0 19 0,0 0 22 0,0 0 14 15,0 0 24-15,0 0 19 0,0 0 27 0,0 0 17 0,0 0 4 16,0 0 6 0,0 0 4-16,0 0 3 0,0 0 3 0,0 0-4 15,0 0 4-15,0 0-6 0,55 9-3 16,-55-9-8-16,23 3-8 0,-23-3-19 0,23 0-39 0,-23 0-39 16,24-3-45-16,-12 3-63 15,-1-4-96-15,-11 4-408 0,23-1 72 0</inkml:trace>
  <inkml:trace contextRef="#ctx0" brushRef="#br1" timeOffset="116174.96">23067 5874 1830 0,'0'0'-115'0,"0"0"19"0,0 0 24 15,0 0 6-15,0 0 10 16,0 0 13-16,0 0 12 0,0 0 9 0,0 0 3 15,0 0 12-15,0 0 2 0,0 0 1 0,0 0 1 16,0 0 1-16,0 0 11 0,0 0 6 16,0 0 11-16,0 0 5 15,0 0 1-15,0 0 8 0,0 0-3 0,0 0-5 16,0 0 5-16,0 0 0 0,-47 13-5 16,47-13 3-16,0 0 5 0,0 0 11 0,0 0-16 15,-14 5-1-15,14-5 8 0,0 0-9 0,0 0-4 16,-14 7 5-16,14-7-12 0,0 0 9 0,-14 7-4 15,14-7-8-15,0 0-5 16,0 0 0-16,0 0-3 0,-10 13 7 0,10-13-3 0,0 0-4 16,0 0 2-16,0 0-5 15,2 19 3-15,-2-19-6 0,0 0 4 16,0 0-1-16,14 17 3 0,-14-17-7 16,10 10-2-16,-10-10 6 0,10 9-2 0,-10-9 17 0,12 10-23 15,-12-10 3-15,11 13 1 16,-11-13-4-16,11 12 4 0,-11-12 1 0,10 12-2 15,-10-12 6-15,9 14 13 0,-9-14 6 0,4 14-1 16,-4-14 19-16,0 0 10 16,2 19 11-16,-2-19 13 0,0 0 14 15,0 0 5-15,-17 19-8 0,17-19-4 0,-15 5-9 16,15-5-9-16,-19 7-8 0,19-7-6 0,-16 1-20 16,16-1-37-16,0 0-42 0,-26-1-68 15,26 1-47-15,0 0-55 0,-19-10-118 0,12 4-416 16,7 6-26-16</inkml:trace>
  <inkml:trace contextRef="#ctx0" brushRef="#br1" timeOffset="116804.82">23232 5809 2082 0,'0'0'-76'0,"0"0"42"0,-12 11 31 0,12-11 11 16,0 0 35-16,0 0 43 0,0 0 3 0,0 0-5 16,0 0 5-16,0 0-5 15,0 0-10-15,0 0-13 0,0 0-8 0,42 11-2 0,-42-11-6 16,21-2-4-16,-21 2-18 16,26 0-29-16,-26 0-23 0,27 0-31 0,-27 0-33 15,28-1-25-15,-28 1-28 16,20-4-41-16,-20 4-91 0,14-8-321 0,-10 5 193 0</inkml:trace>
  <inkml:trace contextRef="#ctx0" brushRef="#br1" timeOffset="117095.2">23327 5773 1703 0,'0'0'-26'15,"0"0"38"-15,0 0 11 0,0 0 23 0,0 0 19 16,0 0 20-16,0 0 17 15,0 0 16-15,0 0 8 0,0 0-4 0,0 0 2 16,0 0-9-16,-2 32 2 0,2-32 2 0,-2 19 1 0,2-19-5 16,-4 23-8-16,2-7-3 15,2-16-3-15,-6 28-7 0,6-13-1 0,-2 0-7 0,0 2 0 16,0 0-2-16,2-17-15 16,0 33 1-16,0-20-7 0,2 2-2 0,-2-15-3 15,8 25-7-15,-2-13-2 16,3-2-9-16,1-2-6 0,5 3-2 0,0-6-17 0,-1 0-18 15,-14-5-32-15,30 4-45 0,-15-5-56 0,-15 1-64 16,32-8-67 0,-20 3-139-16,0-3-569 0,-2-2-428 0</inkml:trace>
  <inkml:trace contextRef="#ctx0" brushRef="#br1" timeOffset="118694.9">23770 5670 2814 0,'0'0'-143'16,"0"0"34"-16,0 0 29 0,0 0 30 15,0 0 32-15,0 0 18 16,0 0 38-16,0 0 19 0,0 0 12 0,0 0 5 16,0 0-6-16,0 0-10 0,0 0 3 0,0 0-9 15,0 0-5-15,0 0-7 0,0 0-2 16,0 0-10-16,0 0-13 0,19 13-16 16,-19-13-19-16,0 0-12 0,25 2 8 0,-25-2-20 15,18 0 11-15,-18 0 2 0,0 0 10 16,25 4-6-16,-25-4 1 0,15 0-5 15,-15 0 15-15,0 0-4 0,0 0 1 0,21 3 3 0,-21-3 4 16,0 0-3-16,0 0 1 16,14 4 5-16,-14-4 4 0,0 0-1 0,0 0 4 0,14 6-10 15,-14-6 7-15,0 0 7 16,0 0-1-16,0 0-1 0,8 9 19 0,-8-9 12 16,0 0-1-16,0 0-1 15,0 0 3-15,4 18 2 0,-4-18-7 0,0 0-5 0,0 0 1 16,-2 18-7-16,2-18 8 0,0 0-4 0,-2 22-4 15,2-22-1-15,0 17 6 16,0-17-9-16,-4 19-1 0,4-19 0 0,-4 20-2 0,4-20-8 16,-2 24 5-16,0-10-1 15,2-14 15-15,-4 24-2 0,2-12 1 0,2-12-6 16,-2 26 0-16,0-13 1 16,-2 0-2-16,4-13-2 0,-4 27-2 0,2-16-1 0,2-11 3 15,-4 27-5-15,2-11 1 16,2-16 2-16,-4 24-2 0,2-10 2 0,2-14-3 15,-3 22 5-15,1-8-3 0,2-14-2 0,-4 25 9 16,4-25 1-16,0 26-4 16,0-13 5-16,0-13-4 0,0 31-1 0,0-16-3 0,0-15 2 15,0 29-3-15,0-15 1 16,0-14 2-16,0 26-1 0,0-26-4 16,0 25-2-16,0-12 3 0,0-13-3 0,-2 23-2 15,2-23 3-15,0 23 0 0,0-23-4 0,-2 22 3 16,2-22 0-16,-3 20-2 15,3-20 0-15,0 21-1 0,0-21 2 0,3 21-5 16,-3-21-2-16,2 21-5 0,2-9 0 0,-4-12 0 0,7 22-2 16,-3-11 1-16,0 2 2 15,-4-13-1-15,6 22 0 0,-2-11 3 0,-4-11 3 16,4 22-4-16,-2-10 1 16,-2-12 4-16,2 23-4 0,-2-23 3 0,0 21-1 0,0-21 5 15,0 24-6-15,0-24-3 16,-2 20-2-16,2-20-3 0,0 23-4 0,0-23-2 15,0 21-2-15,0-21-2 0,0 23 6 16,0-23 1-16,2 23 5 0,0-12-6 0,-2-11 2 16,0 21 2-16,0-21 3 0,0 22 0 0,0-22 5 15,0 20-4-15,0-20 5 16,-2 21-7-16,2-21 10 0,0 17 2 0,0-17-9 16,0 21 6-16,0-21-4 0,2 17 7 15,-2-17-5-15,0 19 2 0,0-19 3 0,4 19 0 16,-4-19-2-16,0 18 7 0,0-18-8 0,2 19-3 0,-2-19-1 15,0 16 6-15,0-16-2 16,2 18-2-16,-2-18 3 0,2 17 4 0,-2-17-2 16,0 17 3-16,0-17-1 15,0 17-1-15,0-17 3 0,0 18-8 0,0-18 4 0,0 0 4 16,0 24-4-16,0-24 9 16,2 17-8-16,-2-17-4 0,2 15 2 0,-2-15 2 15,2 20 5-15,-2-20-4 16,2 18 2-16,-2-18-1 0,2 18 1 0,-2-18 3 0,2 17 7 15,-2-17 2-15,2 17 3 0,-2-17 2 0,2 16 2 16,-2-16 0-16,0 0 5 16,0 24 3-16,0-24-2 0,-2 17 1 15,2-17 0-15,-4 15-8 0,4-15 0 0,0 0-5 16,-4 19 5-16,4-19 1 0,-4 15-3 0,4-15 3 16,-8 13-2-16,8-13-2 15,-10 12-5-15,10-12-4 0,-10 10-28 0,10-10-34 16,-15 12-42-16,15-12-44 0,-19 7-36 15,9-3-47-15,-7 0-96 0,-1-1-445 0,0-2-50 16</inkml:trace>
  <inkml:trace contextRef="#ctx0" brushRef="#br1" timeOffset="120874.64">15622 6177 2096 0,'0'0'-93'0,"0"0"25"0,0 0 16 0,0 0 4 0,0 0 7 15,0 0 8-15,0 0 5 0,22-7 8 0,-22 7 9 0,0 0 8 16,0 0 6 0,0 0 12-16,0 0 16 0,0 0 21 15,0 0 2-15,0 0 17 0,0 0 2 0,0 0 2 16,19 0 10-16,-19 0-14 0,0 0 5 0,0 0 3 16,0 0 4-16,0 0-3 0,0 0-12 15,0 0 3-15,0 0-5 0,0 0-5 16,0 0-2-16,0 0-5 0,0 0-8 15,0 0-4-15,0 0-5 0,0 0-5 0,0 0-3 0,0 0-5 16,0 0 2-16,0 0-6 0,-55 12-7 0,55-12 4 16,0 0-7-16,-15 6-1 15,15-6-6-15,0 0-7 0,0 0 1 0,-18 4-2 16,18-4 2-16,0 0-5 0,0 0 5 16,-16 3 0-16,16-3 2 0,0 0-2 0,0 0 3 15,0 0-4-15,0 0 1 16,-17 4 3-16,17-4-3 0,0 0 5 15,0 0-5-15,0 0 0 0,0 0 2 0,0 0-3 0,0 0 1 0,0 0-3 16,0 0 1-16,-11 10 5 16,11-10-2-16,0 0 4 0,0 0-2 0,0 0 3 15,0 0-3-15,0 0 1 0,0 0 3 16,-8 15 0-16,8-15 0 0,0 0 6 16,0 0-4-16,0 0 7 0,-2 15-3 15,2-15 6-15,0 0 5 0,0 0 3 0,0 0 3 16,-2 20 2-16,2-20 2 0,0 0-15 0,0 0-3 15,0 23 2-15,0-23-4 0,-2 14 2 16,2-14-1-16,0 18 1 0,0-18-5 0,2 18-1 16,-2-18 0-16,0 22 2 15,0-22-3-15,0 20 2 0,0-20 4 16,2 25 3-16,0-13-4 0,-2-12 3 0,0 24-3 16,0-8 1-16,0-16 1 0,0 27 0 0,0-12-1 15,0-15-6-15,-2 32 3 16,2-16-4-16,-2 0 5 0,0 1-5 0,0 1-3 0,0-1 3 15,2-17 1-15,-4 32-1 0,2-14-4 0,2-3-2 16,0-15 5-16,-3 32-4 16,3-15 5-16,-3-2-3 0,3-15-2 15,-2 32 2-15,2-17 3 0,0-15-3 0,0 28 3 16,-3-14-3-16,3-14 2 0,0 26-2 16,-1-12 3-16,1-14-2 0,0 26-4 15,0-26 4-15,-2 25 1 0,0-14-1 0,2-11-1 0,-2 27 1 16,2-27 1-16,-2 22-2 0,2-22 0 0,-4 24-1 15,2-13-1-15,2-11 4 16,-4 23-4-16,4-23 2 0,-6 21-2 16,6-21-2-16,-3 22 4 0,3-22 1 15,-4 20-1-15,4-20 1 0,-4 20-4 0,4-20 1 0,-3 18 1 16,3-18 0-16,-4 19 4 16,4-19-2-16,0 18-2 0,0-18 3 0,-2 16 4 0,2-16-1 15,0 0-1-15,-2 25 7 16,2-25-2-16,-2 17 3 0,2-17-5 0,0 18-3 15,0-18 1-15,0 0 2 0,-3 23-1 0,3-23-3 0,0 0-2 16,-2 20 4 0,2-20 5-16,-2 15-5 0,2-15 4 0,0 0-1 0,-2 24 3 15,2-24-6-15,-2 16 2 16,2-16-3-16,0 0 0 0,-5 22 1 16,5-22-2-16,-3 16 3 0,3-16 0 0,-2 16-6 15,2-16-1-15,0 0 3 0,-2 21-4 0,2-21 2 16,0 0-1-16,-2 23 1 15,2-23-2-15,0 0 3 0,0 18 1 0,0-18-2 16,0 0 3-16,2 19-2 0,-2-19 2 0,0 0-3 16,0 18-2-16,0-18 5 0,0 0-3 15,0 19 1-15,0-19-2 0,0 0 1 0,2 15 3 16,-2-15-1-16,0 0-3 16,0 0 0-16,2 18 1 0,-2-18 1 0,0 0 3 0,0 0 4 15,5 15 5-15,-5-15 5 16,0 0 8-16,11 9 6 0,-11-9 1 0,13 8 1 0,-13-8-3 15,14 10 0-15,-14-10-5 0,16 8-3 0,-16-8-5 16,17 7-1-16,-17-7-16 16,17 8-32-16,-17-8-35 0,15 4-67 0,-15-4-62 15,21 7-64-15,-21-7-152 0,17 3-165 16,-9 0-268-16,-8-3-180 0</inkml:trace>
  <inkml:trace contextRef="#ctx0" brushRef="#br1" timeOffset="122374.9">24309 6496 2449 0,'0'-21'-73'15,"0"21"21"-15,0 0 19 0,0 0 13 0,0-16 27 16,0 16 16-16,0 0 11 0,0 0 11 16,-6-18-2-16,6 18 4 0,0 0 4 0,0 0 6 15,0 0 20-15,-8-13 14 16,8 13 24-16,0 0 10 0,-13-8 3 0,13 8 0 16,0 0-10-16,-19-2-2 0,19 2-7 15,0 0-5-15,0 0-6 0,-30 10-8 16,30-10-12-16,-19 10-6 0,9-1-7 15,10-9-7-15,-15 17-8 0,7-7-4 0,8-10-4 16,-13 22-6-16,9-12-6 0,4-10-1 0,-5 25-5 0,5-25 0 16,0 23-3-16,0-23-4 15,3 23-1-15,1-13-2 0,-4-10-1 0,8 18-1 16,-8-18-1-16,11 15 2 16,-11-15-3-16,11 11 0 0,-11-11 0 15,12 4-2-15,-12-4-3 0,0 0 4 0,20 0-2 16,-20 0 1-16,0 0-1 0,0 0 0 0,20-18 8 15,-20 18-1-15,11-20-3 0,-5 7 3 0,1 2-6 0,-3-6 2 16,2 2-3 0,-1-8 0-16,1 0-4 0,-1 0 8 0,-2 0-5 0,1-2 2 15,-2 0-1-15,0 0 2 16,1-1 2-16,0 5-2 0,-3-2 4 0,2 1 3 16,-4 0 1-16,2 3 2 0,0 0 1 15,0 19 3-15,-3-34-1 0,3 19 3 0,0 15-5 16,0-27-1-16,0 27-6 0,-3-21 8 0,3 21-2 15,-2-19-9-15,2 19-2 0,0 0 0 16,-2-17-3-16,2 17 5 0,0 0 7 0,0 0-5 16,0 0 2-16,0 0 2 15,0 0 0-15,0 0 1 0,0 0-3 16,-16 42-8-16,14-26 5 0,2-16 6 16,-2 35-7-16,2-14-7 0,2 0 4 0,0 0-3 0,0 4 11 15,2 1-8-15,0 1-1 16,0-2 0-16,2 1 0 0,2-1-3 0,-2-3 1 15,0 2-6-15,2-1-7 0,-4-5-25 0,3-2-23 16,-3 0-30-16,1-3-33 0,-1 1-43 16,0-3-57-16,0-4-58 0,-4-7-112 0,5 11-188 15,-5-11-30-15,0 0-231 16,0 0-176-16</inkml:trace>
  <inkml:trace contextRef="#ctx0" brushRef="#br1" timeOffset="122705.04">24535 6351 2374 0,'0'0'-72'0,"0"0"46"0,4-19 23 0,-4 19 29 16,0 0 40 0,0 0 18-16,0 0 30 0,0 0 3 0,0 0-4 0,18-5-12 15,-18 5-15-15,0 0-9 16,26 2-6-16,-26-2-12 0,27 3-1 0,-9-3-9 16,-2 5-6-16,-16-5-4 0,38 1-3 15,-19 1-5-15,3 0 0 0,-4 0-10 0,-18-2-21 16,30 0-33-16,-15 0-30 0,-15 0-30 0,26 0-45 15,-26 0-54-15,18-6-92 0,-12 5-544 16,-6 1-158-16</inkml:trace>
  <inkml:trace contextRef="#ctx0" brushRef="#br1" timeOffset="123014.86">24685 6263 2456 0,'-17'-10'-56'0,"17"10"35"0,0 0 10 0,0 0 45 15,0 0 13-15,-13-8 18 0,13 8 11 0,0 0 7 0,0 0 3 16,0 0 4 0,0 0-1-16,0 0 8 0,0 0 4 0,0 0 0 0,0 0-4 15,0 0 1-15,7 46-5 16,-7-46-7-16,-2 27 0 0,2-13-5 0,-3 4-2 16,1-1-8-16,-1 3-2 0,1-1 0 15,-2 0 0-15,0 7 1 0,2-7-4 0,0 1 3 16,0 1-8-16,1-1-4 0,-2 1-3 0,3-4 0 15,3 0-1-15,-2 0 3 0,-1-17-1 16,8 28-6-16,-2-18-4 0,1 3-1 0,4-6-6 16,-11-7-3-16,21 11-14 15,-9-9-27-15,-12-2-49 0,24-2-58 0,-24 2-88 0,23-9-84 16,-12 0-158-16,-5 2-162 16,0-2-370-16,-6 9-426 0</inkml:trace>
  <inkml:trace contextRef="#ctx0" brushRef="#br1" timeOffset="127415.54">19177 9403 1504 0,'0'0'219'0,"0"0"-67"16,0 0-44-16,0 0-1 0,0 0-6 0,0 0 24 15,0 0 8-15,0 0 7 0,0 0 7 16,0 0 3-16,0 0-3 0,0 0-1 0,0 0 3 16,0 0-7-16,0 0-1 15,28 23-7-15,-28-23-5 0,0 0-18 0,14 3-13 16,-14-3-10-16,0 0-9 0,17 4-10 16,-17-4-9-16,0 0-6 0,21 4-2 0,-21-4-8 15,17 2-6-15,-17-2-1 16,0 0-5-16,24 2-1 0,-24-2-7 0,18 0 3 15,-18 0-1-15,20 0-2 0,-20 0-4 0,18 0 0 0,-18 0-2 16,21-2-2-16,-21 2 0 16,20-2-3-16,-20 2-1 0,0 0-2 0,22-4-5 15,-22 4-12-15,16-4-15 16,-16 4-19-16,0 0-32 0,19-6-46 16,-19 6-57-16,0 0-44 0,10-9-44 0,-10 9-77 15,0 0-122-15,0-14-492 0,0 14-384 16</inkml:trace>
  <inkml:trace contextRef="#ctx0" brushRef="#br1" timeOffset="127714.93">19209 9273 2827 0,'0'0'-106'0,"0"0"46"0,-18-4 14 16,18 4 27-16,0 0 31 16,0 0 35-16,0 0 34 0,0 0 21 0,0 0 16 15,0 0 8-15,0 0 5 16,0 0-5-16,0 0-5 0,0 0 6 0,0 0-8 0,47 17-10 16,-47-17-10-16,21 0-9 15,-21 0-9-15,23 2-14 0,-23-2-6 0,26-2-12 16,-26 2-20-16,28-2-32 15,-28 2-49-15,23-6-61 0,-11 5-67 0,-1-2-65 0,-11 3-109 16,13-9-212-16,-9 4-285 0,-4 5-198 0</inkml:trace>
  <inkml:trace contextRef="#ctx0" brushRef="#br1" timeOffset="139724.7">20082 9105 741 0,'0'0'141'0,"0"0"-24"0,0 0-30 0,0 0-4 0,0 0-3 16,0 0-4-16,0 0 8 16,0 0-14-16,0 0 9 0,0 0-2 15,0 0 24-15,0 0-7 0,0 0 5 0,32-2 8 16,-32 2-4-16,0 0 5 0,0 0 1 0,0 0 4 15,0 0 5-15,0 0-10 0,0 0 1 0,0 0-4 16,0 0 5-16,0 0-4 16,0 0 4-16,0 0-8 0,0 0-11 0,0 0-8 0,0 0-9 15,22-15-7 1,-22 15-7-16,6-11-11 0,-6 11-4 0,10-17-2 0,-10 17-3 16,11-21-6-16,-7 9-7 15,-4 12-2-15,11-27-3 0,-7 12 0 0,-2-2-6 0,5-2 6 16,-5-1-10-16,0 1-2 15,0 0-2-15,0 2 1 0,0-2-3 0,0 3 0 16,-2-4-1-16,0 20-4 0,0-32 0 0,0 19 3 0,0 13-1 16,-2-23-2-1,2 23 1-15,-4-22 0 0,0 11-3 0,4 11 2 0,-7-15 0 16,7 15 0-16,-10-12-1 16,10 12 0-16,-11-9-2 0,11 9 0 15,0 0-3-15,0 0 2 0,-17-5 0 0,17 5 3 16,0 0-3-16,0 0 5 0,0 0-4 0,-20 20 4 15,20-20-2-15,-8 20 2 0,4-5 2 0,2 0 2 16,2-15 0-16,-4 34 1 0,2-15-2 16,2 0 2-16,0 3-4 15,0 2 5-15,2 1-4 0,0 3 6 0,-2 1-5 16,0 0 3-16,2-1-2 0,0 1 1 0,0 1 2 16,0 0 5-16,0-1 0 0,-2 0 3 15,0-1 0-15,0 1-3 0,0-2-1 16,0-4-3-16,0 0 1 0,-2-3 0 0,2 0-2 0,-2-2-6 15,0 0-31-15,2-18-48 16,-6 28-64-16,4-16-76 0,-2-5-127 0,-2 1-212 0,6-8-351 16,-13 10-295-16</inkml:trace>
  <inkml:trace contextRef="#ctx0" brushRef="#br1" timeOffset="139916.12">20049 9335 2764 0,'12'-14'-18'0,"-12"14"15"16,11-11-4-16,-11 11 1 0,10-10 6 0,-10 10-4 15,18-8-2-15,-8 2 3 16,-10 6-9-16,28-9-13 0,-12 3-23 0,2 0-31 0,1 2-11 16,-1-2-32-16,2 1-35 15,-2-3-89-15,6 1-369 0,-7-1 170 16</inkml:trace>
  <inkml:trace contextRef="#ctx0" brushRef="#br1" timeOffset="140225.13">20548 8972 1733 0,'0'0'-6'16,"0"0"22"-16,0 0 19 0,0 0 7 0,0 0 12 16,0 0 9-16,0 0 18 15,0 0 16-15,0 0 3 0,-44 32 0 0,38-17 2 16,-1 1-7-16,-1 4-1 0,-1 2 7 0,3-2-1 16,-1 4 1-16,3-2-6 0,0 0-11 15,0 4-6-15,2-5-9 0,0 0-5 16,2-2-9-16,0 2-9 0,0-2 1 0,2-2-19 0,2-2-32 15,0 0-47-15,0-1-59 16,-4-14-55-16,11 18-68 0,-11-18-152 0,13 8-398 16,-7-8-82-16</inkml:trace>
  <inkml:trace contextRef="#ctx0" brushRef="#br1" timeOffset="140443.16">20576 9210 2268 0,'0'0'-31'16,"0"0"20"-16,0 0 14 0,0 0 1 0,8-13-6 0,-8 13 11 15,0 0 1-15,15-7-7 16,-15 7 5-16,13-7-2 0,-13 7-3 0,17-5-11 16,-17 5 2-16,20-7 6 15,-6 1-6-15,-14 6-21 0,27-7-21 0,-14 2-31 0,0-1-21 16,-3 2-38-16,-2-1-53 0,-8 5-344 0,14-12 281 15</inkml:trace>
  <inkml:trace contextRef="#ctx0" brushRef="#br1" timeOffset="140655.07">20654 9093 1538 0,'0'0'-5'0,"0"0"24"0,-9 16 11 16,9-16 22-16,-6 15 27 0,6-15 2 0,-2 21 25 15,2-21 8-15,-4 27 0 0,4-12 1 0,0-15-7 16,-2 32-10-16,2-14 0 16,2-1-12-16,-2-2-5 0,2 2-8 15,0-2-9-15,-2-15-7 0,4 31-9 0,-2-18-18 16,-2-13-37-16,4 20-50 0,1-9-56 0,0-4-50 16,-5-7-119-16,8 10-457 15,-8-10-8-15</inkml:trace>
  <inkml:trace contextRef="#ctx0" brushRef="#br1" timeOffset="140914.97">20835 9023 2153 0,'0'0'-68'15,"16"-8"13"-15,-16 8 8 0,15-3 23 16,-15 3 24-16,0 0 16 0,0 0 34 15,29 11 13-15,-18-3 7 0,-3 3-14 0,3 5-6 0,2-1 13 16,-5 3-8-16,0 1 19 16,4 6 2-16,-6-3 9 0,-2 0 2 0,0 3-10 0,-4-2-5 15,0-2-7-15,-2 5-5 16,-4-3-5-16,2 1-5 0,-5-2-7 0,0 0-12 16,1 3-45-16,-2-7-54 15,-1 1-52-15,-2-1-54 0,0-4-114 0,1-2-485 0,1-2-69 16</inkml:trace>
  <inkml:trace contextRef="#ctx0" brushRef="#br1" timeOffset="141539.62">21241 9091 2247 0,'-7'16'-72'0,"7"-16"18"0,0 0 12 0,0 0 13 16,0 0 15-16,-4 15 22 0,4-15 24 15,0 0 7-15,0 0 8 0,0 0-12 16,0 0 16-16,0 0-18 0,0 0-9 16,0 0 1-16,25 4-1 0,-25-4-2 15,0 0-1-15,0 0-4 0,26-17-2 0,-26 17 6 16,12-13-10-16,-12 13 3 0,13-19 5 0,-9 7 14 15,-4 12 3-15,9-23 6 0,-7 14 14 0,-2 9 13 16,4-23 0-16,-4 23 6 16,0-19-3-16,0 19 1 0,-2-19-6 0,2 19 0 0,0 0-4 15,-9-19 3-15,9 19 4 16,0 0-6-16,-19-6 2 0,19 6-2 0,0 0 3 16,0 0 4-16,-32 13 3 15,32-13 3-15,-16 18-4 0,8-6 1 0,-3 1 3 0,2 2-2 16,3 0-2-16,2 2-8 0,-3 0-6 0,5 0-8 15,0 2-4-15,0-1-4 16,2-1 0-16,2 0-6 0,0 2-3 0,3-3-2 0,-1-3-2 16,2-1-6-16,2 0-4 15,3-2-6-15,0-2-8 0,-11-8-18 0,25 9-26 16,-25-9-35-16,25 0-43 16,-25 0-60-16,33-8-51 0,-19-1-82 0,3-5-173 0,-2 1-499 15,-1-4-439-15</inkml:trace>
  <inkml:trace contextRef="#ctx0" brushRef="#br1" timeOffset="141905.13">21463 8549 2848 0,'0'0'-112'15,"0"0"31"-15,0 0 17 16,0 0 6-16,0 0 21 0,0 0 16 15,0 0 31-15,0 0 26 0,0 0 11 0,0 0-6 0,0 0-7 0,0 0-4 16,0 0 1-16,0 0-3 16,0 0-5-16,0 0 0 0,48 7-2 0,-48-7-7 15,26-2-4-15,-26 2-8 16,27-3-24-16,-12 1-36 0,-15 2-29 16,26-6-35-16,-14 2-52 0,1-2-85 0,-2 5-404 15,1-6 101-15</inkml:trace>
  <inkml:trace contextRef="#ctx0" brushRef="#br1" timeOffset="142374.74">21933 8282 1875 0,'0'0'-45'0,"2"-18"27"0,-2 18 3 0,0 0 17 15,0 0 22-15,0 0 24 0,0 0 19 16,0 0 17-16,0 0 9 0,-28-3 6 0,28 3-2 0,0 0 3 16,0 0-2-16,-30 13 2 15,30-13-1-15,-14 8-1 0,14-8-10 0,-15 10-13 16,15-10-6-16,-13 9-9 15,13-9-5-15,-8 12-6 0,8-12-9 0,-6 10-2 16,6-10-5-16,0 0-2 0,0 0-5 0,2 23-2 0,-2-23-6 16,8 15 1-16,-8-15-6 15,10 17 2-15,-1-9-3 0,-2 2-3 0,1 0 0 16,-8-10-1-16,17 21 0 16,-11-10-1-16,3 1 0 0,-9-12-2 0,10 21 0 0,-6-11 4 15,-4-10 2-15,5 20 4 16,-5-20 1-16,2 17 15 0,-2-17 10 15,0 0 5-15,-9 25 3 0,9-25 1 0,-12 13 1 16,12-13-12-16,-18 12-3 0,18-12-5 0,-16 7-14 16,16-7-32-16,-17 4-36 0,17-4-55 0,0 0-56 15,0 0-57-15,0 0-92 16,-25-12-627-16,20 3-353 0</inkml:trace>
  <inkml:trace contextRef="#ctx0" brushRef="#br1" timeOffset="142692.57">22108 8254 2787 0,'0'0'-96'0,"0"0"11"16,0 0 9-16,5 30 12 0,-5-30 14 15,0 0-1-15,0 0 7 0,17 2 10 16,-17-2-6-16,0 0 10 0,23 0-11 0,-23 0 13 16,23-2 1-16,-23 2-1 0,24-2 9 15,-24 2-3-15,29-4-12 0,-16 3-38 0,-13 1-13 16,25-6-40-16,-15 2-68 0,-10 4-305 0,18-8 331 15</inkml:trace>
  <inkml:trace contextRef="#ctx0" brushRef="#br1" timeOffset="143025.01">22186 8207 1520 0,'0'0'87'0,"0"0"31"0,0 0 8 0,0 0 13 0,0 0-3 16,0 0 5-16,0 0 0 16,0 0-8-16,0 0-7 0,0 0-6 0,0 0 1 0,0 0-1 15,0 0 0-15,0 0 1 16,0 0-2-16,0 0 0 0,5 35-8 0,-5-35-4 16,0 22-2-16,0-22-5 15,-3 26-7-15,3-11-5 0,0-15-4 0,-4 33-8 16,2-18-3-16,0 0-15 0,0 3 5 15,0-4-4-15,0 3-7 0,2-17-5 0,0 27 0 16,0-27 12-16,0 25 0 0,2-13-11 0,-2-12-4 0,2 18-4 16,-2-18-4-16,8 18-6 15,1-13-12-15,-9-5-26 0,19 5-46 0,-19-5-50 16,23 0-62-16,-10-2-71 16,0-1-82-16,1-4-173 0,0-4-126 0,-6 3-293 0,2-4-306 15</inkml:trace>
  <inkml:trace contextRef="#ctx0" brushRef="#br1" timeOffset="143964.78">22507 8117 2636 0,'0'0'-113'0,"0"0"22"0,0 0 24 0,0 0 29 0,0 0 4 15,0 0 28-15,0 0 12 16,0 0 20-16,0 0 2 0,0 0-2 0,0 0 3 0,0 44-6 16,0-44 10-16,-3 22-7 15,3-22 16-15,-4 24 12 0,2-9-1 16,2-15 3-16,-3 27 11 0,1-13-3 0,2-14 8 0,-4 33 4 15,0-16-1-15,2-2-6 16,0 2-5-16,0-1-3 0,-2 2-4 0,0-1-6 0,2 2 4 16,-3-2-7-16,3 2 7 15,-3 1 0-15,1-1 0 0,-2 0-4 0,4 1 1 0,-2 0-6 16,2-1 4-16,-3-1-7 16,3 2 1-16,0 1 0 0,0 2 4 0,0 1-7 15,0 1 1-15,2-2-7 16,0 0-1-16,0 3-4 0,0-3-1 0,2 5-1 0,0-2-3 15,0 0 2-15,0 3 2 0,0-3-4 0,1 2-1 16,-1-2 2-16,2 1-3 16,-2-1 0-16,2 1 0 0,-4 0-4 15,2-2 1-15,-2 2-2 0,0-1-4 0,2-1 1 16,0 1-3-16,-2-3 0 16,0-2-3-16,0 2 0 0,0 0 2 0,0-3-5 15,0 4 4-15,0-1-3 0,0-2-3 0,2 0 2 16,-2 0 1-16,0-2-2 0,2 0-2 15,-2 1 2-15,3-2 0 0,-1 2 0 0,-2-2 0 16,2 0-3-16,-2 1-2 0,0-2 3 0,3-1-1 16,-1 3-2-16,0-2 1 15,0 1 3-15,2-3-2 0,-2 2-1 0,0 0-1 0,2-1 3 16,-2 0 1-16,0 0-1 16,0 0-3-16,0-2 2 0,1 1 1 0,-3-15-3 15,2 29 0-15,-2-18 3 16,0-11-1-16,2 27 0 0,0-16 1 0,-2-11-3 15,0 25 1-15,3-11 3 0,-3-14-1 0,0 25-2 0,2-12 8 16,-2-13 6-16,2 23 0 16,-2-23 5-16,2 22 4 0,-2-22-3 0,2 20 3 0,-2-20-4 15,2 17-1 1,-2-17-4-16,0 0 1 0,2 22 1 0,-2-22-1 0,2 14 0 16,-2-14-2-16,0 0-2 15,0 0-4-15,0 21 0 0,0-21 3 0,0 0-6 0,0 0-12 16,2 15-33-16,-2-15-58 0,0 0-83 0,0 0-96 15,0 0-198-15,0 0-138 16,0 0 20-16,0 0-246 0,0 0-176 0</inkml:trace>
  <inkml:trace contextRef="#ctx0" brushRef="#br1" timeOffset="145875.06">22877 10096 2385 0,'0'0'-109'0,"0"0"19"0,0 0 10 15,0 0 10 1,0 0 3-16,8 15 19 0,-8-15 23 0,0 0 9 0,0 0 23 16,2 15 11-16,-2-15 15 15,0 0 11-15,0 0 13 0,0 0 21 0,-6 25 2 16,6-25 4-16,-6 13 5 0,6-13-7 0,0 0 2 0,-9 16-5 15,9-16-3-15,-11 11 0 16,11-11 6-16,-10 8-5 0,10-8 0 0,0 0-9 0,-23 5-4 16,23-5-5-16,-18 0 4 15,18 0 0-15,0 0 1 0,0 0 6 0,-28-7-4 16,28 7-6-16,0 0-5 16,-14-15-10-16,14 15-7 0,-4-14-2 0,4 14-4 15,0 0-3-15,6-25-3 0,-6 25-4 16,12-15-2-16,-12 15-1 0,12-13-2 0,-12 13-2 15,16-11 2-15,-16 11 7 0,20-8-5 16,-20 8 0-16,15-6-3 0,-15 6-2 16,14-2-5-16,-14 2-36 0,0 0-65 0,13 0-86 0,-13 0-101 15,0 0-212-15,0 0-415 16,0 0-295-16</inkml:trace>
  <inkml:trace contextRef="#ctx0" brushRef="#br1" timeOffset="147055.07">22932 8278 2557 0,'0'0'-146'0,"0"0"23"0,0 0 19 0,0 0 19 0,0 0 12 15,0 0 19-15,0 0 14 16,0 0 22-16,0 0 15 0,0 0 6 0,-21 35 12 16,21-35 1-16,0 0 18 15,-16 9 9-15,16-9 12 0,-12 7 8 0,12-7 11 16,0 0 7-16,-19 6 9 0,19-6 7 16,0 0-7-16,-19 0 1 0,19 0-1 15,0 0-1-15,0 0 0 0,-25-7-3 16,25 7-7-16,-13-6-2 0,13 6 0 0,0 0-5 15,-15-8-4-15,15 8-4 0,0 0-7 0,-10-9-6 0,10 9-8 16,0 0-3-16,0 0-4 16,-4-19-6-16,4 19-2 0,0 0-6 0,0 0 0 15,6-23-3-15,-6 23-6 16,0 0 1-16,10-19 0 0,-10 19-3 0,8-9-1 0,-8 9-1 16,12-13 1-16,-12 13-1 15,10-8-1-15,-10 8 4 0,10-10-1 0,-10 10 2 16,0 0-2-16,19-8-2 0,-19 8 3 0,0 0 7 0,20-1-5 15,-20 1 0-15,0 0 1 16,0 0 3-16,24 4-1 0,-24-4 0 0,0 0 3 16,18 8-1-16,-18-8-2 15,15 8-3-15,-15-8-1 0,12 14-1 16,-3-8-1-16,-9-6-3 0,15 14 3 0,-7-6 0 16,-8-8-5-16,14 17 3 0,-4-9 1 0,-2 0-4 15,-8-8 0-15,12 13-2 16,-12-13 2-16,13 10 1 0,-13-10 0 0,11 9 0 0,-11-9-1 15,13 6 1-15,-13-6-1 0,0 0-3 0,16 3-1 16,-16-3 1-16,0 0 3 16,0 0-2-16,28-6-1 0,-28 6 0 0,0 0-1 15,19-12-1-15,-19 12 3 16,11-10-1-16,-11 10 1 0,12-13 0 0,-12 13 4 0,9-16 7 16,-9 16 4-16,6-15 2 15,-6 15 2-15,4-15-4 0,-4 15 1 0,0 0-4 16,0-22-2-16,0 22-1 0,0 0 1 0,-10-23-5 0,10 23 0 15,-11-14 0-15,11 14-3 16,-10-11 0-16,10 11 3 0,-15-10-6 0,15 10 2 16,-15-10-1-16,15 10 2 15,-17-3-1-15,17 3 0 0,0 0 2 0,-21-4-6 16,21 4-1-16,0 0 1 0,0 0-2 16,-30 4-7-16,30-4-20 0,0 0-43 0,-19 7-47 15,19-7-71-15,-10 6-51 16,10-6-80-16,-8 3-175 0,8-3-452 0,0 0-372 0</inkml:trace>
  <inkml:trace contextRef="#ctx0" brushRef="#br1" timeOffset="151464.7">23453 9185 2765 0,'0'0'-107'0,"29"15"24"0,-29-15 19 16,0 0 12-16,0 0 22 0,19 3 38 0,-19-3 10 16,0 0 14-16,24 1 5 0,-24-1 4 0,21 0-1 15,-21 0 10-15,23 4 15 16,-23-4 29-16,25 2 8 0,-9 0 6 0,-16-2 4 0,24 3-7 16,-24-3-7-1,26 3-15-15,-15-2-4 0,-11-1-12 0,18 3-5 0,-18-3-6 16,0 0-10-16,26 0-14 0,-26 0-16 0,15 1-35 0,-15-1-45 15,0 0-49-15,21 0-47 16,-21 0-59-16,0 0-105 0,17-8-554 0,-17 8-247 16</inkml:trace>
  <inkml:trace contextRef="#ctx0" brushRef="#br1" timeOffset="151704.72">23660 9071 2606 0,'-13'-10'-59'0,"13"10"17"0,0 0 18 16,0 0 36-16,0 0 34 0,0 0 39 0,0 0 17 15,0 0 14-15,-27 23 4 16,23-11-4-16,0 2-8 0,4-14-6 16,-8 33-2-16,6-16-5 0,-2 2-7 15,4 2-10-15,-2-2-10 0,0 3-7 0,2-3-4 0,-2 2-19 16,2-2-24-16,-2-2-47 0,2-17-67 0,0 32-71 0,-2-20-102 15,2-1-217-15,0-11-372 16,-2 15-218-16</inkml:trace>
  <inkml:trace contextRef="#ctx0" brushRef="#br1" timeOffset="152474.84">24371 8417 2515 0,'0'0'-107'0,"0"0"7"15,0 0 11-15,0 0 7 0,0 0 10 0,0 0 16 0,0 0 35 16,0 0 21-16,0 0 0 0,0 0 11 0,0 0 15 15,0 0 2 1,-19 34 22-16,19-34 5 0,-2 30 4 0,0-15 12 0,2 4 5 16,-2-1-18-16,-1 3-2 0,1 3 1 15,2 1 7-15,-2 1-2 0,2 5-6 0,0-1-8 16,0 0-1-16,0 3-8 16,2-1 2-16,0 6-4 0,1-1-4 15,-1 2 0-15,2 0-9 0,-2-1 1 0,3 1-4 16,-1 1 6-16,2 1-7 0,-1-1 0 0,1 0-6 15,-2-1 1-15,2 0 2 0,-4 0-2 0,2-3 3 16,-1 3 5-16,-3-4 14 16,0-5 2-16,0 2 0 0,-3-1 7 0,-1-1-1 0,0-1 4 15,-2-1 2-15,-1 1 1 16,-1-4 2-16,2-3 3 0,-3 0-1 16,0-3 3-16,3-2 1 0,-2-2 8 15,2-2 0-15,0-1 4 0,-4-2-9 0,10-10-5 0,-14 9-7 16,14-9-5-16,0 0-13 0,0 0-24 0,0 0-31 15,-32-23-46-15,26 7-60 16,1 0-43-16,5-2-51 0,0-3-34 0,-2 3-115 0,4 0-567 16,-2 1-354-16</inkml:trace>
  <inkml:trace contextRef="#ctx0" brushRef="#br1" timeOffset="152774.97">24619 9848 2879 0,'0'0'57'0,"11"16"41"16,-11-16-7-16,0 0-5 0,0 0-7 0,0 0 7 16,0 0 4-16,6 10-5 15,-6-10-9-15,0 0-17 0,0 0-28 0,0 0-37 0,0 0-37 16,0 0-34-16,0 0-58 16,8 11-79-16,-8-11-144 0,0 0-522 0,0 0-246 15</inkml:trace>
  <inkml:trace contextRef="#ctx0" brushRef="#br1" timeOffset="153585.84">24923 8338 2490 0,'22'-3'-111'0,"-22"3"28"0,0 0 20 16,0 0 22-16,0 0 30 0,0 0 27 0,0 0 23 16,0 0 4-16,0 0 2 15,0 0 5-15,0 0 7 0,0 0-3 0,-32 43 8 0,24-35-1 16,8-8 11-16,-21 14 15 0,8-8-1 15,0 2-1-15,-1-3-2 0,14-5 4 16,-27 6-5-16,11-2 1 0,16-4-8 0,-22 2-8 16,22-2-3-16,-26 0-7 0,26 0-6 15,-22-4-8-15,22 4-2 0,-17-8-3 16,17 8-4-16,-11-9-9 0,11 9-2 16,-8-15 1-16,8 15-9 0,0 0-2 15,0-27-6-15,0 27 2 0,0 0-4 0,6-27-1 16,-6 27-2-16,10-13-3 0,-10 13-3 15,8-10 2-15,-8 10-2 0,0 0 2 0,16-5-1 0,-16 5-2 16,0 0 2-16,0 0 3 16,36 16-1-16,-25-7 1 0,1-1-4 0,2 3 7 0,-2 0-1 15,0-1-3-15,2 0 2 16,0 1-1-16,-1-2 4 0,0 0-2 16,2-1-2-16,-1-2-12 0,3-2-12 15,-17-4-9-15,28 7-5 0,-14-5-4 16,-14-2 2-16,26-2-1 0,-26 2-1 0,28-6-1 0,-14 1 3 0,-1-3 7 15,0 0 3-15,-13 8-1 16,21-19 11-16,-10 10 4 0,-3-3 13 0,1 1 17 16,-9 11 6-16,12-23 8 0,-6 11 4 15,-6 12 9-15,7-19 3 0,-7 19 0 0,1-17-9 16,-1 17 0-16,0 0 2 16,0 0-5-16,-14-21 1 0,14 21-4 0,0 0-2 15,-25-1-6-15,25 1 5 0,0 0-5 16,-26 6-6-16,26-6-8 0,-16 7-34 15,16-7-54-15,-16 8-61 0,10-3-65 0,6-5-113 16,-12 6-624-16,12-6-362 0</inkml:trace>
  <inkml:trace contextRef="#ctx0" brushRef="#br1" timeOffset="157184.73">25785 8815 2587 0,'11'-9'-78'0,"-11"9"9"0,10-9 22 0,-10 9 19 15,13-10 31-15,-13 10 22 0,18-13 23 0,-12 6 7 0,-6 7 11 16,19-16 2-16,-9 7-5 16,-1-1 11-16,-1-2 12 0,-8 12 7 0,15-23 2 15,-7 12 6-15,0-2-9 16,-5 0 3-16,1-4-12 0,-4 17-3 16,8-28-2-16,-6 13 5 0,-2 1-6 0,0 14-2 15,0-30-7-15,0 30-6 0,-2-27-5 0,-2 15-4 16,4 12-10-16,-6-24 1 15,1 15-8-15,5 9-4 0,-10-15-5 0,10 15-2 0,-12-11-4 16,12 11-2-16,0 0-5 0,-21-7 4 0,21 7-6 16,0 0 2-16,0 0-3 15,-27 16 1-15,27-16-2 0,-9 21 5 0,5-10-1 0,-1 5 5 16,3-2 0-16,-2 6 3 16,2-1 3-16,2 2 2 0,0 2 3 0,-3 4 4 15,3-1 1-15,0 2-1 16,0 1 0-16,0 2 3 0,0 1-7 0,0-2 3 0,3 3-3 15,-3 0-3-15,2-1 0 0,-2 0-2 16,2 1-1-16,-2-1-4 0,0 0 0 16,0-1 1-16,0-1-2 0,0-1-5 0,0-3 0 15,-2 1 4-15,2-2-8 0,-2-4 4 16,-1-2-2-16,3-2-9 0,-2 0-8 0,2-17-26 16,-3 25-36-16,3-25-48 15,-7 17-84-15,4-11-78 0,3-6-157 0,0 0-174 16,0 0 11-16,0 0-248 0,0 0-188 15</inkml:trace>
  <inkml:trace contextRef="#ctx0" brushRef="#br1" timeOffset="157384.78">25730 9132 2587 0,'-6'-17'9'15,"6"17"10"-15,0 0 23 16,0 0 9-16,0 0 10 0,0 0 8 0,12-24 1 0,-12 24-5 15,9-5-8-15,-9 5-4 0,18-8-10 0,-18 8-1 16,24-5-5-16,-8-1-5 16,0 4-27-16,2-3-46 0,2 0-38 0,0 2-51 15,-2-3-29-15,5 1-59 16,-8-1-118-16,3 0-378 0,-4 0 27 0</inkml:trace>
  <inkml:trace contextRef="#ctx0" brushRef="#br1" timeOffset="157695.04">26216 8799 1983 0,'0'0'-62'16,"0"0"33"-16,0 0 20 0,0 0 26 0,0 0 31 15,0 0-3-15,0 0 20 0,0 0 19 0,0 0 0 0,0 0 5 16,-31 32 1 0,31-32 4-16,-7 23 3 0,3-10-1 0,-1 2-1 0,5-15 4 15,-4 33-9-15,2-19-8 16,-1 6-7-16,6-2-4 0,-3 0-14 0,4 0-1 0,0 1-6 16,1-2-5-16,1-1-5 15,-1 2-17-15,4-3-28 0,0 0-31 0,2-1-30 16,-4-2-50-16,4-2-43 0,0 0-50 15,-4-4-101-15,3-3-486 0,-10-3-104 0</inkml:trace>
  <inkml:trace contextRef="#ctx0" brushRef="#br1" timeOffset="157904.94">26272 9014 2379 0,'0'0'-9'0,"-2"-17"13"15,2 17 21-15,0 0 16 0,0 0 15 16,0 0-2-16,4-21-10 0,-4 21-6 16,0 0-3-16,17-9-7 0,-17 9 1 15,17-4-2-15,-17 4-6 0,21-5-3 0,-21 5 11 16,25-1-18-16,-25 1-8 0,27-4-39 16,-17 2-41-16,-10 2-35 0,21-4-47 15,-12 0-76-15,-9 4-461 0,15-10 56 0</inkml:trace>
  <inkml:trace contextRef="#ctx0" brushRef="#br1" timeOffset="158164.97">26387 8863 2003 0,'0'0'-7'0,"0"0"26"16,0 0 24-16,0 0 53 0,0 0 31 0,0 0 26 0,0 0 15 15,0 0-2-15,0 0-2 16,-16 19-13-16,16-19-12 0,2 21-14 15,-2-21-4-15,4 26-11 0,2-12-8 0,-4 3-9 16,2 1-4-16,1 1-13 0,-1-1-9 0,0 0-7 16,1 3-4-16,0-1-9 15,-1-1-1-15,1 1-5 0,-3-1-5 16,0-2-11-16,0-2-17 0,0 0-33 0,-2-1-42 0,0-14-54 0,0 22-57 16,0-11-66-16,0-11-117 15,-4 11-195-15,4-11-294 0,0 0-194 0</inkml:trace>
  <inkml:trace contextRef="#ctx0" brushRef="#br1" timeOffset="158480.23">26580 8758 2481 0,'0'0'-82'16,"7"-5"19"-16,-7 5 20 16,0 0 43-16,0 0 12 15,0 0 31-15,0 0 20 0,20 21 4 0,-20-21 0 16,9 23-4-16,-5-10 9 0,1 2 10 16,0 2 11-16,-3 2 6 0,2 1 5 0,1 0 4 15,-3 1-3-15,0 0-6 0,0 4-7 0,-2-3-4 16,0-2-10-16,0 1-6 0,-2 0-5 0,0 0-11 15,0-3-9-15,-3 1-18 0,1-1-53 16,0-3-73-16,2 2-80 0,-4-5-117 0,2-1-207 16,-1-1-359-16,-1-3-208 15</inkml:trace>
  <inkml:trace contextRef="#ctx0" brushRef="#br1" timeOffset="160094.79">26930 8884 2096 0,'0'0'363'0,"0"0"-145"16,0 0-83-16,0 0-22 0,0 0-5 0,0 0-5 0,0 0-5 16,0 0-12-16,0 0-10 15,0 0-10-15,0 0-3 0,0 0-8 0,0 0-8 16,0 0-6-16,0 0 2 0,0 0 5 16,48 6-1-16,-48-6-4 0,18-6-5 0,-18 6-6 15,22-6 0-15,-22 6-3 16,23-9-2-16,-12 5-3 0,-11 4-7 0,24-13 3 15,-12 7-2-15,-1-1-2 0,-4 1-3 0,1-1 1 0,2 3 4 16,-1-4 3-16,-9 8 6 16,11-14 9-16,-11 14 2 0,9-13 4 0,-9 13 0 15,5-13-3-15,-5 13 0 0,0 0-2 16,0 0-3-16,0 0-2 0,-9-29 3 16,9 29 0-16,0 0 5 0,-18-9-4 15,18 9 7-15,-19-4-6 0,19 4-4 0,0 0 0 16,-29 4 3-16,29-4 0 0,-22 7-2 0,8 1-2 0,1-2 10 15,3 4-2 1,0 1-27-16,-2 0 6 0,1 0-3 0,2 3 4 0,0-2 1 16,3 3 1-16,0-1 0 15,2 2-2-15,-2 1 1 0,6-17-2 0,0 30 2 0,0-12-2 16,8-5-1-16,-2 2-1 16,0-3-1-16,5-1-3 0,-2-1 13 0,5-1-17 15,1-3-1-15,-1 0-2 0,4-1-14 16,-18-5-24-16,29 0-27 0,-13-1-37 15,-1-3-37-15,4-2-53 0,-4 0-54 0,3-1-38 0,-5-7-94 16,-1 1-152-16,3-2-72 16,-5-3-279-16,3 0-240 0</inkml:trace>
  <inkml:trace contextRef="#ctx0" brushRef="#br1" timeOffset="160344.62">27342 8403 2584 0,'0'0'-52'16,"0"0"29"-16,0 0 11 0,0 0 42 16,0 0 27-16,0 0 39 0,0 0 24 0,0 0-1 15,0 0-4-15,0 0-14 0,0 0-12 16,0 0-10-16,0 0-10 0,48 5-23 0,-48-5-49 15,28 0-59-15,-28 0-80 0,31-5-72 0,-17 5-156 16,-3-7-440 0,3 4-129-16</inkml:trace>
  <inkml:trace contextRef="#ctx0" brushRef="#br1" timeOffset="160824.84">27768 8129 2373 0,'0'0'-49'16,"0"0"29"-16,0 0 21 0,0 0 25 0,0 0 42 0,-26-11 23 15,26 11 16-15,0 0 10 0,0 0-14 16,0 0-5-16,-36 11-6 0,36-11-16 0,-15 10-8 16,15-10-11-16,-8 12 0 15,8-12-13-15,-2 16-5 0,2-16-12 0,0 0-24 16,4 23-29-16,-4-23-9 0,9 21-14 0,-2-10-6 15,2 2 0-15,0-4 9 0,-3 4-1 16,4-1 5-16,-3 1 5 0,2-2 7 0,-3 2 8 16,-6-13 17-16,6 23 20 15,0-9 17-15,-6-14 16 0,0 21 20 16,0-21 4-16,-1 19 16 0,1-19 9 0,-11 17 4 16,11-17-4-16,-15 14-14 0,15-14-9 0,-15 9-6 15,15-9-12-15,-17 8-22 16,17-8-41-16,-18 0-57 0,18 0-68 0,0 0-64 0,-13-8-74 15,13 8-164-15,-4-13-412 0,4 13-189 0</inkml:trace>
  <inkml:trace contextRef="#ctx0" brushRef="#br1" timeOffset="161044.96">27865 8168 2470 0,'25'0'-29'16,"-25"0"23"-16,0 0 15 0,0 0 11 0,22 2 22 0,-22-2 8 16,21 0 6-16,-21 0 6 15,27 2-7-15,-12-2-9 0,-15 0 1 0,33 0-8 0,-13-2-6 16,-3 0-13 0,2 1-18-16,-19 1-36 0,29-6-58 0,-14 3-49 0,-4-2-56 15,-5-1-110-15,-6 6-369 16,10-9 85-16</inkml:trace>
  <inkml:trace contextRef="#ctx0" brushRef="#br1" timeOffset="161295.09">28033 8065 1905 0,'0'0'-30'0,"0"0"43"0,0 0 20 16,0 0 56-16,0 0 27 0,-13 21 23 0,13-21 1 15,-2 17 6-15,2-17-1 0,0 22-2 0,0-22-7 16,0 28-4-16,0-11-2 0,0 0 0 0,0-17 0 15,0 35-3-15,2-19-7 0,-2 1-5 16,-2 0-13-16,2 3-5 0,0-20-11 0,0 31-6 16,0-16-11-16,0-15-2 15,0 26-13-15,2-15 0 0,-2-11-7 0,2 21-8 16,-2-21-13-16,6 19-32 0,-6-19-38 16,10 16-62-16,-3-11-66 0,4-1-60 0,-3-2-99 15,-8-2-160-15,21 2-470 16,-12-2-398-16</inkml:trace>
  <inkml:trace contextRef="#ctx0" brushRef="#br1" timeOffset="162274.6">28440 8922 2804 0,'0'0'-100'0,"18"-9"36"0,-18 9 11 0,0 0 28 16,8-12 23-16,-8 12 26 16,0 0 27-16,4-17 18 0,-4 17 11 0,0 0 8 15,0 0 1-15,0 0 1 16,-4-24 6-16,4 24 7 0,0 0 6 0,0 0 3 15,-15-12 1-15,15 12-7 0,0 0-8 0,0 0-13 0,0 0-2 16,0 0-7-16,-37 17-11 16,37-17-1-16,-19 17-14 0,14-8-3 0,-1 3-3 15,-1 2-3-15,3 1-9 0,4-15-1 16,-6 28-1-16,6-14-3 0,0-14-5 16,0 29-3-16,3-17 0 0,0 4-6 15,-3-16-2-15,9 21-8 0,-5-10-2 0,-4-11-9 16,12 14-3-16,-12-14-2 0,14 9-5 0,-14-9 0 0,14 4-2 15,-14-4-6-15,0 0 2 16,0 0 3-16,25-12 3 0,-25 12-2 0,11-13 3 16,-3 2 3-16,-1-4-3 15,-1-1 4-15,0-1 2 0,3-6 6 0,-2-2-10 0,-2-1 5 16,4-5 0-16,-1-1 0 16,1-1 1-16,0 1 0 0,-4 0 0 0,2 3 3 15,-3 1 1-15,3 0 6 16,-3 2 9-16,-1 0 5 0,2 1 5 0,-3 4 6 0,1 3 1 15,-1 0-1-15,-1 1 1 0,1-1 2 0,-2 18-2 16,0-25-2-16,0 25-4 16,3-20-3-16,-3 20-3 0,0-15-3 0,0 15-3 15,0 0 4-15,0 0-1 0,0 0 0 16,0 0-1-16,0 0 0 0,0 0 6 0,0 0 3 16,0 0 3-16,-21 48 2 15,17-30-2-15,2-1 5 0,-1 3-2 16,1 2 1-16,2 5 0 0,0-1 1 0,0 3-1 0,0-3-3 15,2 3-2-15,3 0 3 0,-1 0-3 16,-1 1-9-16,4-3 3 0,-2-1-3 0,1-1-3 16,3-1-5-16,-3 2-16 15,0-5-28-15,-2-2-36 0,0-4-47 0,3 0-54 16,-4-2-67-16,1-3-82 0,0 0-167 16,-4-10-125-16,4 13-262 0,-4-13-246 0</inkml:trace>
  <inkml:trace contextRef="#ctx0" brushRef="#br1" timeOffset="162594.87">28816 8846 2590 0,'14'-11'-12'0,"-14"11"42"16,0 0 4-16,15-6 7 0,-15 6 2 0,15-4 3 15,-15 4 14-15,19-6 6 16,-19 6-5-16,28-5-7 0,-12 3-2 0,2-2-19 0,0 2-16 15,-18 2-24-15,36-2-36 0,-19-2-44 0,1 3-53 16,-6 1-52-16,-2-5-86 16,-10 5-461-16,17-5-12 0</inkml:trace>
  <inkml:trace contextRef="#ctx0" brushRef="#br1" timeOffset="162851.12">29030 8745 2158 0,'0'0'-43'0,"0"0"24"0,0 0 32 0,0 0 43 15,0 0 38-15,-24 13 26 0,24-13 18 16,0 0 5-16,-8 25-2 0,3-15-7 0,1 3-4 16,4-13 3-16,-8 29-3 15,3-14-7-15,3 0 2 0,-2 2-3 0,0 0-2 0,1 2-8 16,1-1 1-16,0-1-4 16,2 1-2-16,0-18-6 0,0 33-6 0,2-18-15 15,3 1 0-15,1-1-15 16,-2-2-4-16,5-3-7 0,-1 1-8 0,3-4-20 0,1-1-32 15,0-2-42-15,-12-4-63 0,0 0-86 0,27-4-76 16,-17-3-136-16,-3-1-180 16,-3-5-381-16,-4 13-416 0</inkml:trace>
  <inkml:trace contextRef="#ctx0" brushRef="#br1" timeOffset="171124.72">24081 8971 811 0,'0'0'137'0,"0"0"-24"0,0 0-37 15,0 0 1-15,0 0-7 0,0 0-15 16,0 0-7-16,8-14 0 0,-8 14 5 16,0 0 6-16,0 0-2 0,0 0-2 15,0 0-4-15,0 0 2 0,0 0-4 0,0 0 3 0,12-10 9 16,-12 10-4-16,0 0-1 0,0 0-9 0,0 0 7 15,0 0-21-15,0 0-2 16,0 0-1-16,0 0 4 0,0 0-6 0,0 0-5 0,0 0-5 16,0 0-6-16,0 0 8 15,0 0-8-15,0 0 2 0,0 0 1 16,0 0 1-16,0 0-3 0,0 0-7 16,0 0 2-16,0 0-4 0,0 0 9 0,0 0-4 15,0 0-6-15,0 0 9 0,-41 27-6 16,41-27 19-16,0 0-22 0,-12 9-3 0,12-9-1 15,0 0 11-15,-12 8-13 0,12-8-3 0,0 0 8 16,0 0-2-16,-12 12 0 0,12-12-8 16,0 0 11-16,-10 9 0 0,10-9 14 0,0 0-8 15,0 0-9-15,-9 14-6 16,9-14 9-16,0 0-3 0,0 0 3 0,-7 13-6 16,7-13 6-16,0 0-2 0,0 0 2 15,0 0-6-15,0 0 5 0,0 0-2 0,5 22 0 16,-5-22 0-16,0 0 4 0,0 0-8 0,11 13 1 15,-11-13 0-15,0 0-5 16,12 8 7-16,-12-8-4 0,10 6 2 0,-10-6 15 0,0 0-15 16,18 8 8-16,-18-8 1 15,12 4-5-15,-12-4-7 0,0 0 3 16,17 5-1-16,-17-5 5 0,13 4-2 16,-13-4-1-16,0 0 2 0,15 6 6 0,-15-6-7 15,0 0-1-15,0 0 2 0,16 6-1 16,-16-6-5-16,0 0 7 0,0 0-5 0,14 5 4 15,-14-5 4-15,0 0-1 0,0 0 11 0,0 0-2 0,0 0 10 16,10 10-3 0,-10-10 4-16,0 0 6 0,0 0-5 0,0 0-4 0,0 0 7 15,0 0-3-15,0 0 4 16,0 0 4-16,-4 22-6 0,4-22 3 0,0 0-6 0,0 0 0 16,0 0-3-16,-13 20 0 15,13-20 2-15,0 0-10 0,0 0-1 0,-11 13 16 16,11-13-16-16,0 0 6 0,-7 9 7 15,7-9 8-15,0 0 1 0,0 0 2 0,-11 12-1 16,11-12 2-16,0 0-1 0,0 0-1 0,-16 6-4 16,16-6-3-16,0 0-3 15,0 0 2-15,0 0 0 0,-18 4-5 16,18-4-3-16,0 0 1 0,0 0-3 16,0 0 0-16,0 0-2 0,-21 0 2 0,21 0-8 0,0 0 2 15,0 0-1-15,0 0-1 16,0 0-2-16,0 0 0 0,-24-7-3 0,24 7 1 0,0 0-1 15,0 0-3-15,0 0 3 0,-26-3 2 0,26 3-8 16,0 0-10-16,-14-4-26 16,14 4-21-16,0 0-37 0,0 0-42 15,-15-5-58-15,15 5-119 0,-8-9-533 16,8 9-195-16</inkml:trace>
  <inkml:trace contextRef="#ctx0" brushRef="#br1" timeOffset="176064.81">19126 11833 896 0,'0'0'244'0,"0"0"-64"0,0 0-40 15,0 0-6-15,0 0-11 16,0 0-10-16,0 0 23 0,0 0-4 0,0 0 17 16,0 0 7-16,0 0-2 0,0 0 0 0,0 0-4 0,0 0-5 15,0 0 2-15,0 0-2 16,0 0-3-16,0 0-7 0,0 0-2 0,0 0-10 16,0 0-8-16,0 0-9 15,0 0-8-15,0 0-9 0,0 0-15 0,0 0-3 16,0 0-12-16,0 0-9 0,0 0-3 15,0 0-4-15,0 0-7 0,0 0 2 0,36 2-3 16,-36-2-3-16,23 0-1 0,-23 0-2 0,24-2-3 0,-24 2-4 16,25-1-3-16,-25 1 0 15,23 0-1-15,-23 0-4 0,21-2-3 0,-21 2-1 16,20 0-3-16,-20 0-12 16,0 0-9-16,22-3-19 0,-22 3-24 0,0 0-42 0,13-5-47 15,-13 5-50 1,9-4-39-16,-9 4-37 0,0 0-96 0,6-11-123 0,-6 11-422 15,0 0-310-15</inkml:trace>
  <inkml:trace contextRef="#ctx0" brushRef="#br1" timeOffset="176295.52">19170 11675 2649 0,'0'0'-75'0,"-19"-2"30"0,19 2 13 15,0 0 19-15,0 0 22 16,0 0 21-16,0 0 6 0,0 0 32 16,-17-5 16-16,17 5 9 0,0 0-8 0,0 0-2 15,0 0-11-15,0 0-6 0,0 0-10 0,55-3-7 16,-55 3-3-16,34-2-5 16,-17 2-30-16,2-3-46 0,2 3-64 0,1-2-61 15,-4 0-79-15,4-1-183 0,-5-1-314 16,-1 0-8-16</inkml:trace>
  <inkml:trace contextRef="#ctx0" brushRef="#br1" timeOffset="182829.74">20036 11811 2128 0,'0'0'-65'16,"0"0"14"-16,0 0 1 0,0-27 5 0,0 27 11 0,0 0 15 16,0 0-2-16,0 0 14 15,5-17 6-15,-5 17 2 0,0 0 3 0,0 0 17 16,8-16 14-16,-8 16 9 16,0 0 23-16,8-8 13 0,-8 8 2 0,0 0-4 0,11-11 6 15,-11 11-9 1,0 0-6-16,12-9-8 0,-12 9-10 0,0 0-6 0,18-9-3 15,-18 9-8-15,0 0 0 0,16-4-8 16,-16 4 2-16,0 0 2 0,20-2-10 16,-20 2 0-16,0 0 0 0,0 0 2 0,20 6-6 15,-20-6 5-15,0 0 6 0,15 9 7 16,-15-9 10-16,0 0 4 0,7 16 9 0,-7-16-1 16,2 12 2-16,-2-12 5 0,0 0 4 15,-4 21-4-15,4-21 5 0,0 0 0 16,-7 22 2-16,7-22 1 0,-11 11 2 0,11-11 3 0,-10 9-4 15,10-9-5-15,-12 8 0 16,12-8 4-16,-16 4 2 0,16-4 0 0,0 0-3 0,-20 0-7 16,20 0-5-16,0 0 0 15,0 0-8-15,-28-8-3 0,28 8-5 0,0 0-6 16,-15-9-4-16,15 9-5 16,0 0-10-16,-10-15-8 0,10 15-10 0,0 0-9 0,-4-18-14 15,4 18-23-15,0 0-34 16,2-23-41-16,-2 23-58 0,4-14-44 15,-4 14-58-15,4-16-160 0,0 7-138 0,-4 9-285 16,0 0-219-16</inkml:trace>
  <inkml:trace contextRef="#ctx0" brushRef="#br1" timeOffset="183649.81">20447 11744 2484 0,'0'0'-113'0,"0"0"21"0,0 0 19 15,0 0 17-15,0 0 18 0,0 0 14 0,0 0 24 16,0 0 7-16,0 0 18 0,0 0-6 16,0 0 7-16,0 0 14 0,0 0 12 15,-16 9 18-15,16-9 14 0,0 0 5 0,0 0 13 16,0 0-5-16,0 0 1 0,0 0 1 0,0 0-6 16,0 0-6-16,0 0-8 15,0 0-8-15,0 0-6 0,0 0-9 16,0 0-8-16,37 14 0 0,-37-14-9 0,17 2-1 15,-17-2-8-15,0 0 8 0,27 0 10 16,-27 0 0-16,20 2 0 0,-20-2 6 0,20 0-2 0,-20 0-8 16,0 0-1-16,28 0-4 0,-28 0-2 15,15 0-3-15,-15 0 6 0,0 0 2 0,0 0 5 16,26-2 5-16,-26 2 0 16,0 0-1-16,0 0-2 0,0 0 1 0,18 0-4 15,-18 0-3-15,0 0-5 16,0 0-2-16,0 0-2 0,0 0-3 0,22 0-3 0,-22 0-2 15,0 0-2-15,0 0-1 0,0 0 1 0,0 0 1 16,0 0 1-16,21 2 2 16,-21-2-5-16,0 0-2 0,0 0-8 0,0 0 2 15,0 0-13-15,0 0-26 0,0 0-55 16,0 0-98-16,8-8-112 0,-8 8-241 0,0 0-71 16,0 0-366-16,0 0-412 15</inkml:trace>
  <inkml:trace contextRef="#ctx0" brushRef="#br1" timeOffset="189984.67">21152 11479 2762 0,'0'-11'-175'0,"0"11"34"16,0 0 25-16,8-8 28 0,-8 8 19 0,0 0 21 16,0 0 22-16,17-14 22 15,-17 14 15-15,0 0 11 0,13-11 14 0,-13 11 11 0,10-9 15 16,-10 9-8-16,11-10 7 16,-11 10 4-16,8-13 6 0,-8 13-1 0,6-16 6 15,-6 16-7-15,12-15-8 16,-12 15-8-16,6-19 2 0,-6 19-4 0,6-18-6 15,-2 6-1-15,-2-1-2 0,2-1-6 16,0-1 0-16,-1 2-1 0,-1-2 5 0,0-1-1 16,1-1 6-16,-3 0-1 0,2 0 9 0,-2 3 1 0,0 0-4 15,0 14-1-15,-2-26 0 16,2 13-3-16,0 13 1 0,0-22-10 0,0 22-1 16,-3-16-7-16,3 16-1 15,-2-16-3-15,2 16-1 0,0 0-2 0,-5-11 4 0,5 11 2 16,0 0 5-16,-8-5 3 0,8 5 3 0,0 0-5 15,0 0 1-15,0 0-3 16,0 0 2-16,-21 15-3 0,21-15-4 16,0 0 0-16,-13 23-4 0,9-14 2 0,4-9-3 15,-8 23-4-15,6-9 2 0,-3 0 0 0,5-14-5 16,-4 33 1-16,2-16-2 16,0-1-1-16,0 3-2 0,0-2 1 0,0 2-1 0,2 0 2 15,-2-1-2 1,2 3-1-16,0-1 0 0,0-1-1 0,0 2 0 0,2-2-3 15,0 0 7-15,-2 2-5 0,2-2-4 0,0-2 1 16,0 2 2-16,0 0-2 0,0-2 3 16,0 2 4-16,1-2 6 0,-1 2 2 0,-2-2 4 15,2 1-1-15,-2-1 2 16,0-17 1-16,0 30 0 0,0-14-1 0,0-16-2 0,-2 28-1 16,2-15-1-16,0-13-2 15,-5 27 1-15,5-27-3 0,-4 21-2 0,2-9-1 16,2-12-2-16,-6 19-8 15,6-19-16-15,-7 15-23 0,3-9-40 0,4-6-55 16,0 0-70-16,-15 15-57 0,7-14-91 0,8-1-169 0,0 0-66 16,-18 0-285-16,18 0-229 15</inkml:trace>
  <inkml:trace contextRef="#ctx0" brushRef="#br1" timeOffset="190234.66">21101 11672 2577 0,'0'0'-65'0,"0"0"35"16,17-10 24-16,-17 10 17 15,0 0 19-15,0 0 18 0,18-4 8 0,-18 4 3 0,16-4-7 16,-16 4-9-16,16-3-1 0,-16 3-6 0,20-5-4 0,-20 5-1 15,21-3-11-15,-21 3-12 16,23-6-26-16,-23 6-39 16,21-5-40-16,-11 0-46 0,0 2-80 0,-2-3-155 15,-8 6-263-15,17-8 132 0</inkml:trace>
  <inkml:trace contextRef="#ctx0" brushRef="#br1" timeOffset="190794.69">21507 11430 1862 0,'0'0'-26'0,"4"-17"23"15,-4 17 15-15,0 0 20 16,0 0 5-16,0 0 11 0,0 0 42 0,0 0 12 0,0 0 6 16,0 0 14-16,0 0 6 15,0 0-3-15,0 0 7 0,-23 36-2 0,21-27 6 16,-2 4-5-16,-1 1-3 0,3 1-6 0,-2 0-4 15,4-15-2-15,-4 35-3 16,2-16-6-16,0-1-2 0,2 2-18 0,-2-1-6 16,2 1-8-16,0 2-7 0,2-1-7 15,0 0-10-15,-2-2-7 0,4 0-8 0,-2 0-18 0,2-2-29 16,-2 0-37-16,3-1-40 16,-1-3-46-16,0-2-54 0,3-1-54 0,-7-10-97 15,10 11-159-15,-10-11-388 16,11 6-264-16</inkml:trace>
  <inkml:trace contextRef="#ctx0" brushRef="#br1" timeOffset="191274.64">21641 11685 2556 0,'0'0'-89'0,"6"-16"38"0,-6 16 3 16,4-16 7-16,-4 16 19 0,8-18 18 0,-8 18 14 15,12-18 7-15,-8 9 13 0,-4 9 9 16,12-17-1-16,-6 8-1 0,-6 9 0 0,13-13-2 16,-13 13 7-16,11-11 5 15,-11 11 0-15,13-12 3 0,-13 12-11 16,10-7 4-16,-10 7-9 0,12-7-8 0,-12 7 3 16,0 0-4-16,22-2-2 0,-22 2 3 0,0 0-6 15,0 0-2-15,28 10 6 16,-28-10 8-16,10 10 9 0,-10-10 3 0,11 15 10 0,-7-5 6 15,-4-10 0-15,6 16 2 0,-6-16-2 0,0 22-1 16,0-22 2-16,0 19 5 16,0-19 10-16,-2 21 6 0,2-21 2 0,-6 16 4 15,6-16 3-15,-11 18 3 0,11-18-3 16,-10 13-8-16,1-6-4 0,9-7 5 0,-15 8-15 16,15-8-3-16,-18 6-13 15,18-6 5-15,-20 2 4 0,20-2-8 0,0 0-8 16,-25-6 18-16,25 6-6 0,-15-9-3 0,15 9-10 0,-13-15-6 15,7 4-1-15,6 11-7 16,-8-17 1-16,8 17-9 0,-7-19-1 16,7 19-3-16,-5-16-10 0,5 16-14 15,0 0-18-15,2-27-28 0,4 18-40 16,-6 9-45-16,6-18-58 0,0 13-61 0,2-7-81 16,1 4-174-16,-3 1-102 0,-6 7-328 0,11-15-360 15</inkml:trace>
  <inkml:trace contextRef="#ctx0" brushRef="#br1" timeOffset="191644.69">21975 11369 2833 0,'0'0'-88'0,"0"0"17"16,0 0 14-16,0 0 18 0,0 0 36 0,0 0 17 15,23 17 23-15,-23-17 8 16,4 17 2-16,-4-17 2 0,7 21-2 0,-5-6 10 0,2 0 6 15,-2 2 15-15,0 1 7 0,1-2 2 0,1 4-2 16,-4-1-6-16,0 2-5 16,0-2-9-16,-2 0-9 0,0 2-2 0,-3 1-14 0,-1 0-13 15,-1-3-32-15,-3 1-49 16,2-2-65-16,0 1-51 0,-6-4-81 0,2-2-160 16,-3 2-407-16,2-5-140 15</inkml:trace>
  <inkml:trace contextRef="#ctx0" brushRef="#br1" timeOffset="193942.42">22538 11626 2388 0,'0'0'-77'0,"0"0"17"15,0 0 6-15,0 0 13 0,0 0 21 16,0 0 13-16,0 0 29 0,0 0 21 16,0 0 6-16,0 0 7 0,0 0 13 0,0 0 6 15,0 0 12-15,0 0 12 0,0 0 7 16,0 0 5-16,0 0-2 0,0 0-5 0,24 19-12 15,-24-19-6-15,0 0-6 0,0 0-13 0,18 1-5 16,-18-1-7-16,0 0-6 16,20 3-3-16,-20-3-10 0,14 2 2 0,-14-2-8 0,17 2-1 15,-17-2-6-15,17 1 0 16,-17-1-3-16,19 0 0 0,-19 0-7 0,18 2 3 16,-8-2-14-16,-10 0-20 15,0 0-35-15,0 0-38 0,32-2-44 0,-26 1-36 16,-6 1-38-16,13-4-52 0,-13 4-91 0,10-6-440 0,-10 6-94 15</inkml:trace>
  <inkml:trace contextRef="#ctx0" brushRef="#br1" timeOffset="194514.86">22638 11523 2268 0,'0'0'-28'0,"0"0"52"15,0 0 11-15,0 0 8 16,0 0 15-16,0 0 39 0,0 0 39 0,0 0 21 16,0 0 11-16,0 0-9 15,0 0-11-15,0 0-10 0,0 0-7 0,0 0-6 16,0 61-1-16,0-61-3 0,0 30-12 0,0-12-8 0,0-1-8 15,0 2-8-15,0-2-13 16,0 2-10-16,0 0-5 16,2-2-7-16,0 2-6 0,-2-2-18 0,2 1-27 0,-2-18-35 15,4 24-49-15,-4-12-63 0,2-1-63 0,1-1-72 16,-3-10-156-16,2 13-154 16,-2-13-266-16,0 0-211 0</inkml:trace>
  <inkml:trace contextRef="#ctx0" brushRef="#br1" timeOffset="195234.66">23204 11305 2475 0,'0'0'-107'15,"10"-15"21"-15,-10 15 19 0,0 0 13 0,0 0 14 16,0 0 15-16,0 0 14 16,0 0 14-16,0 0 12 0,0 0 8 0,-26-11 5 0,26 11 5 15,0 0 17 1,0 0-3-16,-34 10-3 0,34-10 5 0,-21 7-3 0,21-7-8 16,-22 12 7-16,10-7 5 15,2 3-4-15,10-8-5 0,-22 15 4 16,14-7-7-16,8-8-2 0,-17 15 5 0,13-7-11 0,4-8-2 0,-11 13-5 15,11-13 1-15,-7 17-4 16,7-17-2-16,0 0 4 0,-2 19-19 0,2-19-1 16,0 0-3-16,9 19-3 0,-9-19-2 15,9 14 6-15,-9-14 0 16,12 11-3-16,-3-6-4 0,-9-5 4 0,16 12 0 16,-4-7 3-16,-12-5-1 0,18 14 11 15,-7-6-2-15,0 2 2 0,-1-1 9 0,1 0-4 16,-1 2-1-16,1-1 3 0,0 2 4 0,-3-1 12 15,0 0 4-15,0 1 9 0,-1-1 3 0,-7-11 5 16,11 25 4-16,-7-14 1 16,-4-11-3-16,4 23 4 0,-4-23-3 0,2 20 3 0,-2-20 10 15,-2 19-2-15,2-19 5 16,-8 17-2-16,8-17 2 0,-11 18 1 0,11-18 3 16,-15 12-6-16,7-5-3 0,8-7-5 15,-24 9-1-15,12-5-8 0,12-4-9 0,-27 5 0 16,13-3-7-16,14-2-6 0,-29-2-10 0,29 2-18 15,-30-4-24-15,30 4-35 16,-27-7-37-16,14 3-53 0,13 4-47 0,-22-10-52 16,14 3-118-16,0 2-183 15,8 5-361-15,-10-14-293 0</inkml:trace>
  <inkml:trace contextRef="#ctx0" brushRef="#br1" timeOffset="201265.08">23994 11008 1153 0,'0'0'239'0,"0"0"-81"0,20-3-33 0,-20 3 2 16,0 0-16-16,0 0-4 0,20-2 4 0,-20 2 1 15,0 0 1-15,0 0 9 16,0 0 12-16,0 0 15 0,0 0 14 0,0 0 2 0,0 0 0 16,0 0-7-16,0 0-15 15,0 0-12-15,0 0-6 0,0 0-13 0,-44 26-10 16,27-22-10-16,0 0-7 0,-2-2-8 0,3 0-5 0,-4 2-14 15,20-4-3-15,-36 4-4 16,19-3-9-16,17-1-2 0,-32 3-8 0,20-3 1 16,12 0-5-16,-26 1-4 15,26-1 0-15,-19 2-4 0,19-2 0 0,0 0 0 0,-23 2-3 16,23-2 3-16,0 0-4 16,-19 2-1-16,19-2 0 0,0 0 3 0,0 0-6 15,0 0 2-15,-21 2-5 16,21-2 1-16,0 0 0 0,0 0 3 0,-13 9 6 0,13-9 9 15,0 0 20-15,-8 18 0 0,8-18-1 16,-6 21-4-16,3-10 6 0,-1 4-27 16,2 2-1-16,0 1-3 0,-2 2-2 0,2 2 0 15,-3 4 1-15,1 0 0 16,2 1 0-16,-3 2-2 0,1 0 3 0,0 1 4 0,2-2 1 16,-2 1-2-16,2-2-1 15,-2-1 2-15,0 1-8 0,2-1-1 0,-4-4-1 0,4-1 0 16,0-4-3-16,-2 0 4 0,2-2-3 0,2-15 1 15,-6 27-2-15,6-27-1 16,-2 20-2-16,2-20-8 0,-4 15-15 0,2-5-23 16,2-10-28-16,0 0-39 0,-7 8-49 15,7-8-64-15,0 0-47 0,0 0-57 0,0 0-133 16,-23-15-128-16,23 15-36 16,-11-15-232-16,5 7-203 0</inkml:trace>
  <inkml:trace contextRef="#ctx0" brushRef="#br1" timeOffset="201424.83">23491 11594 2444 0,'0'0'-59'0,"8"-22"50"16,-8 22 21-16,12-10 29 0,-12 10 32 16,22-14 27-16,-9 6 19 0,1 3 13 0,4-1 8 0,-2 2-4 15,4-2-15-15,2-2-15 16,4 2-11-16,-3 1-6 0,3 1-12 0,-3-2-13 16,2-2-29-16,-1 3-60 15,-3-3-78-15,0 4-67 0,-2-5-109 0,2-1-214 0,-8 5-321 16,2-3-140-16</inkml:trace>
  <inkml:trace contextRef="#ctx0" brushRef="#br1" timeOffset="201804.7">24149 11369 2391 0,'0'0'-63'16,"0"0"22"-16,0 0 18 0,0 0 18 15,0 0 25-15,0 0 40 0,0 0 32 0,0 0 25 16,0 0 3-16,0 0 9 0,0 0 0 0,0 0-8 15,-36 25 3-15,36-25 2 16,-10 22-7-16,5-6-5 0,-1-2 0 0,1 0-10 0,1 3-4 16,0 2-13-16,0 0-4 15,2 1-11-15,2-4-7 0,-2 5-7 0,4-2-5 16,-2 0-6-16,2 1-5 16,0-4-15-16,0 1-34 0,2 1-44 15,0-5-56-15,3 3-72 0,-3-5-65 0,1-3-124 16,3-1-189-16,-2 0-317 0,-6-7-243 0</inkml:trace>
  <inkml:trace contextRef="#ctx0" brushRef="#br1" timeOffset="202235">24403 11403 2550 0,'9'-13'-63'16,"-9"13"32"-16,0 0 7 0,4-18 18 0,-4 18 32 0,0 0 15 16,0 0 35-16,0 0 19 15,0 0 16-15,0 0 0 0,0 0 12 0,0 0 5 16,0 0 3-16,0 0-1 16,0 0-6-16,-49 14-5 0,49-14-11 15,-15 13-11-15,15-13-13 0,-11 15-6 0,11-15-11 16,-8 13-7-16,8-13-7 0,-4 16-6 0,4-16-10 15,0 0-12-15,2 22-11 0,-2-22-6 16,8 17-10-16,-8-17-2 0,11 19-1 0,-4-9-4 16,1 2 5-16,-2 0-1 15,1-1 0-15,1 1 1 0,-2-1 0 0,-6-11 5 16,9 21 3-16,-5-10 11 0,-4-11 3 0,5 23 5 16,-5-23 9-16,0 21 4 15,0-21 3-15,-5 20 4 0,5-20-1 0,-9 20 6 16,3-11-5-16,6-9-6 0,-12 16-4 0,12-16-2 0,-19 11-8 15,19-11-16-15,-20 8-25 16,20-8-33-16,-20 1-47 0,20-1-65 0,-20 0-52 16,20 0-61-16,0 0-119 0,-23-9-159 15,18 3-351-15,5 6-294 0</inkml:trace>
  <inkml:trace contextRef="#ctx0" brushRef="#br1" timeOffset="202504.84">24589 11296 2614 0,'25'-4'-96'0,"-25"4"30"0,22 4 22 16,-22-4 33-16,21 4 26 0,-8 1 26 15,-13-5 18-15,21 16 13 0,-11-5-1 0,2 3 10 16,-4 1 0-16,0 0 10 0,1 4 5 0,-4 2 12 15,2 2 0-15,-2-2-2 16,-1 0-8-16,-4 2-5 0,0 0-14 0,-2 1-4 0,-2 1-10 16,-4 0-26-16,-2 0-38 15,0 0-61-15,-2 3-65 0,-6 0-86 0,-3-3-121 16,-3-2-590-16,2-2-326 16</inkml:trace>
  <inkml:trace contextRef="#ctx0" brushRef="#br1" timeOffset="211694.79">19130 13734 1214 0,'0'0'125'0,"0"0"-58"16,0 0-6-16,0 0-13 0,0 0-11 0,0 0 18 0,0 0-3 15,0 0-4-15,0 0 11 16,0 0 11-16,0 0 19 0,0 0-7 0,0 0 9 16,0 0 5-16,0 0 11 15,0 0 0-15,0 0 6 0,0 0-4 0,0 0-9 0,0 0-8 16,0 0-5-16,0 0-6 16,0 0-6-16,0 0-4 0,0 0-3 15,0 0-1-15,0 0 6 0,0 0 3 16,0 0 0-16,0 0-5 0,0 0 2 0,0 0-5 0,0 0-4 15,0 0-3-15,0 0-7 16,0 0-5-16,32 3-3 0,-32-3-4 0,0 0-7 16,25-2-2-16,-25 2-6 0,0 0-2 0,22-1-4 15,-22 1 0-15,0 0-1 0,20-3-9 16,-20 3-3-16,0 0-9 0,18-1-21 0,-18 1-19 16,0 0-21-16,0 0-29 15,0 0-27-15,21 0-24 0,-21 0-12 0,0 0-9 16,0 0-12-16,16 1-15 0,-16-1-21 0,0 0-51 0,0 0-539 15,16-4-113-15</inkml:trace>
  <inkml:trace contextRef="#ctx0" brushRef="#br1" timeOffset="212004.49">19149 13625 2288 0,'0'0'-83'16,"0"0"25"-16,0 0 21 0,0 0 14 0,0 0 26 0,0 0 22 16,0 0 32-16,0 0 21 15,0 0 23-15,0 0 17 0,0 0 9 0,0 0 9 16,0 0-9-16,0 0-10 0,0 0-14 0,0 0-9 15,0 0-10-15,0 0-11 0,54 0-7 16,-54 0-6-16,20 0-16 0,-20 0-27 0,21 0-39 16,-21 0-45-16,22 1-52 15,-22-1-43-15,20 0-50 0,-20 0-118 0,18-1-475 16,-18 1-117-16</inkml:trace>
  <inkml:trace contextRef="#ctx0" brushRef="#br1" timeOffset="213294.66">20258 13428 2299 0,'0'0'-94'0,"0"0"14"0,0 0 15 0,0 0 20 15,0 0 15-15,0 0 33 0,0 0 34 16,0 0 29-16,-42-10 8 0,42 10 8 0,-23 3 2 16,23-3 7-1,-24 3-1-15,24-3 4 0,-25 2-2 0,25-2 0 0,-20 6-8 16,20-6-3-16,-18 4-8 0,18-4-7 16,-15 5-5-16,15-5-8 0,-13 8-5 0,13-8-2 15,-8 9-4-15,8-9 0 16,0 0-9-16,-2 18-4 0,2-18 2 15,0 0-7-15,0 0-7 0,8 25 4 0,-8-25-3 16,9 13-3-16,-9-13 0 0,13 13 0 0,-5-7-4 16,-8-6 4-16,16 15-9 0,-6-7 2 0,0 2 0 15,0-1-1-15,1-2 2 16,-2 5 3-16,1-3-2 0,-1 1 6 0,-9-10 5 0,12 17 0 16,-6-7 13-1,-6-10 4-15,10 17 1 0,-10-17 9 0,2 18 2 0,-2-18 8 16,0 0 1-16,-12 22-1 0,12-22-2 0,-14 11 4 15,3-7-2-15,11-4 1 0,-21 7 1 16,21-7-5-16,-21 3-3 0,21-3-6 0,-24-3 1 16,24 3-5-16,-25-5-7 15,25 5-4-15,-23-9-10 0,12 5-11 0,11 4-26 16,-23-12-29-16,14 6-37 16,9 6-46-16,-16-11-61 0,12 5-49 0,4 6-69 15,0 0-158-15,-9-19-112 0,7 12-258 16,2 7-169-16</inkml:trace>
  <inkml:trace contextRef="#ctx0" brushRef="#br1" timeOffset="214124.91">20952 13213 2394 0,'16'-8'-89'0,"-16"8"27"0,0 0 19 16,18-10 26-16,-18 10 12 0,0 0 28 15,15-5 18-15,-15 5 28 0,0 0 11 0,0 0 13 16,0 0 7-16,0 0 5 0,0 0-4 0,0 0 0 15,0 0-4-15,-49-4-9 16,49 4 2-16,-40 4 0 0,21-2-9 0,-2 0 8 0,-2-1-6 16,1 2-8-1,2 0-5-15,-2-1-8 0,1 0-1 0,5 0-13 0,-2 0-4 16,18-2-4-16,-29 4-8 16,29-4-2-16,-24 1-5 0,24-1-3 0,-16 7 1 15,16-7-4-15,-14 7-3 16,14-7 2-16,-6 12 1 0,6-12 0 0,-4 18 14 0,4-18 2 15,-2 25 7-15,2-10 2 0,0 3 6 0,2 0 4 16,-2 2 4-16,0 1 4 0,0-1-1 16,0 3-3-16,-2 0 1 0,2 0-9 0,0 2 2 15,-2 2-4-15,0-3-1 16,2 2 5-16,-2-2 15 0,-2-3-4 0,2-2-8 16,0 1 1-16,-1-1-18 0,3-3 4 15,-2 1-1-15,2-17-3 0,-4 28-5 0,4-28 3 16,-3 20-14-16,3-20-1 0,-2 17-6 0,2-17-9 15,-2 15-12-15,2-15-26 0,0 0-35 16,-2 10-31-16,2-10-40 0,0 0-40 0,0 0-35 16,0 0-18-16,0 0-7 15,0 0 3-15,-23-26 11 0,19 16 21 16,0 1 19-16,4 9 18 0,-9-17 30 0,5 6 27 16,4 11 21-16,-5-18 30 0,5 18 31 15,0-18 30-15,0 18 13 0,5-15 20 16,-1 6 22-16,-4 9 20 0,11-18 11 0,-3 11 8 15,1-2-6-15,1 1-11 0,1 0-5 16,4-2-11-16,-3 5-1 0,6-3-13 0,-2 3-8 16,3-1-14-16,-2 0-35 0,2 3-58 0,1-1-61 15,-4-2-55-15,3 2-62 16,-4 0-127-16,2 0-465 0,-3 0-169 0</inkml:trace>
  <inkml:trace contextRef="#ctx0" brushRef="#br1" timeOffset="214444.54">21186 13441 2490 0,'0'0'-49'0,"0"0"25"16,0 0 10-16,0 0 46 0,0 0 21 0,0 0 34 15,0 0 26-15,0 0 19 0,0 0 2 0,0 0-1 0,0 0-7 16,-36 38-5-16,24-24-1 16,2-2-11-16,-2 6-8 0,1 2-7 0,0-4-8 15,3 6-7-15,1-5-10 16,5-1-5-16,0 4-10 0,0-1-3 0,2-19 12 0,4 34-8 16,1-16-5-16,1 4-9 15,3-2-14-15,-3-5-41 0,3 0-37 0,-1-2-49 16,0-2-44-16,0-1-67 0,-8-10-73 0,16 14-148 15,-10-11-520-15,-6-3-379 0</inkml:trace>
  <inkml:trace contextRef="#ctx0" brushRef="#br1" timeOffset="-214581.89">21336 13657 2862 0,'0'0'-101'15,"6"-25"11"-15,-6 25 6 16,0 0 17-16,6-15 14 0,-6 15 26 0,6-14 10 0,-6 14 16 16,12-11-5-16,-12 11 7 15,12-11-4-15,-12 11-3 0,15-8 0 0,-15 8 9 16,15-2 12-16,-15 2 32 16,0 0 13-16,0 0 19 0,23 14 14 15,-23-14 15-15,6 14 11 0,-6-14 7 0,0 18 5 0,0-18 4 0,0 0 5 16,-6 24-6-16,6-24-1 15,-8 18-9-15,8-18-2 0,-11 13-8 0,11-13-11 0,-15 8-1 16,15-8-12-16,-13 3-9 16,13-3-9-16,0 0-8 0,0 0-6 0,0 0-15 15,0 0-17-15,-20-21-20 16,20 21-37-16,4-16-45 0,-4 16-49 16,0 0-57-16,12-28-57 0,-6 19-63 0,-1-1-148 15,1 5-130-15,-6 5-262 0,13-15-183 0</inkml:trace>
  <inkml:trace contextRef="#ctx0" brushRef="#br1" timeOffset="-214284.52">21602 13436 2506 0,'0'0'-53'0,"15"-10"11"0,-15 10 4 15,15-5 10-15,-15 5 19 16,15-7 29-16,-15 7 26 0,0 0 16 0,26 3 21 16,-26-3 9-16,16 9-4 0,-5-2 4 0,-3 5 8 0,3 0 5 15,0 0 8-15,-3 4 6 16,0 0-7-16,0 5-6 0,0-4-9 16,-4 2-9-16,0 0-4 0,-2-1-6 0,0 0-12 15,-4 3-4-15,2-5-8 0,-4 2-6 0,-2 1-3 16,-2-2-27-16,2-2-38 0,-4 1-51 15,2-2-79-15,-3-4-69 16,-2 2-113-16,2-3-199 0,-1-3-323 0,0 2-205 16</inkml:trace>
  <inkml:trace contextRef="#ctx0" brushRef="#br1" timeOffset="-213339.88">22360 13630 2417 0,'0'0'-119'0,"0"0"32"0,0 0 20 16,0 0 30-16,0 0 23 0,0 0 12 0,0 0 31 16,0 0 24-16,0 0 16 15,0 0 13-15,0 0 5 0,0 0 8 0,0 0 14 0,0 0 6 16,16-9 17-16,-16 9 9 16,0 0 3-16,0 0 6 0,0 0-11 0,0 0-8 15,0 0-10-15,0 0-13 0,0 0-12 16,26 4-12-16,-26-4-6 0,0 0-10 15,26 0-7-15,-26 0-2 0,25 0-9 0,-25 0-2 16,28 0 0-16,-14 0 0 0,-14 0 1 16,30 0-5-16,-13-3-10 0,-17 3 5 0,28 0 2 0,-28 0-14 15,26 0-2-15,-26 0-9 16,20 0-17-16,-20 0-40 0,0 0-54 16,22-4-85-16,-14 3-81 0,-8 1-179 15,7-6-150-15,-7 6-348 0,0 0-349 0</inkml:trace>
  <inkml:trace contextRef="#ctx0" brushRef="#br1" timeOffset="-210961.97">23396 13331 2729 0,'0'0'-145'16,"24"-6"11"-16,-24 6 20 0,0 0 15 0,0 0 10 15,18-7 28-15,-18 7 8 0,0 0 26 0,12-13 10 16,-12 13 9-16,11-7 14 0,-11 7 18 16,10-7 8-16,-10 7 8 0,11-9 7 0,-11 9-3 15,13-13-2-15,-13 13-9 16,8-11-4-16,-8 11 7 0,13-11-10 0,-13 11-5 16,11-17 5-16,-11 17-8 0,10-17 1 15,-8 5-7-15,-2 12 0 0,9-22 5 0,-7 10-4 16,-2 12 10-16,4-24 11 0,-4 10-2 0,0 14 5 15,0-26 7-15,0 26-1 16,0-27 0-16,0 13-1 0,0 14-2 0,-6-25 6 0,6 25 9 16,-5-23 0-16,5 23 10 15,-4-19-2-15,4 19-3 0,-4-14-5 0,4 14-3 16,0 0-6-16,-6-19-3 16,6 19-2-16,0 0-9 0,0 0-3 15,-10-10-4-15,10 10 3 0,0 0-2 0,0 0 4 0,0 0 8 0,0 0 6 16,0 0-3-16,-28 27 0 15,28-27 2-15,-6 15 3 0,6-15 2 0,-7 20-3 16,5-6 1-16,2-14-8 0,-5 27-1 16,3-10-6-16,2 0 3 0,0-17-5 0,0 36 3 15,0-17-5-15,0 0 1 16,2 3 1-16,0 0 1 0,1-1 0 0,-3 0-1 16,2-1 5-16,0 4 4 15,0-3 0-15,-2 2 3 0,3-2-2 0,-3 2 0 0,2-3-3 16,-2 3 0-16,0-2-7 0,0 0 2 0,0-2-3 15,0 0-1-15,0 0 0 16,-2-2-1-16,2 2-5 0,0-19 2 0,-5 33-1 0,3-20-2 16,0 0-1-16,2-13 3 15,-5 25-10-15,5-25-9 0,-6 21-23 0,6-21-32 16,-10 16-48-16,10-16-58 16,-11 9-68-16,5-5-63 0,6-4-130 0,-18 0-157 15,18 0-360-15,0 0-355 0</inkml:trace>
  <inkml:trace contextRef="#ctx0" brushRef="#br1" timeOffset="-210712.18">23412 13479 2894 0,'0'0'-26'15,"0"0"21"-15,8-13-2 16,-8 13 17-16,0 0 15 0,0 0 10 0,0 0-3 0,20-5-1 16,-20 5 1-1,21-3-9-15,-21 3 1 0,26-1-12 0,-10-1-7 0,4 0-29 16,-2-1-28-16,-18 3-38 16,37-3-32-16,-17 1-29 0,-2-2-45 0,-2 0-85 15,-16 4-402-15,28-5 75 0</inkml:trace>
  <inkml:trace contextRef="#ctx0" brushRef="#br1" timeOffset="-209811.8">23840 13573 1977 0,'0'0'-53'16,"10"-10"11"-16,-10 10 9 0,9-9 11 0,-9 9 18 15,8-11 13-15,-8 11 12 16,9-12 6-16,-9 12 18 0,9-12-4 0,-9 12 8 0,8-11 12 16,-8 11 2-16,0 0 15 15,14-13-2-15,-14 13 7 0,0 0-1 0,12-12-7 16,-12 12-5-16,10-7-6 0,-10 7-7 0,0 0-4 0,19-4-4 15,-19 4-12-15,0 0 4 16,0 0-4-16,25 5-5 0,-25-5 11 0,13 12 3 16,-13-12-3-16,12 13-2 15,-12-13-3-15,10 17 9 0,-8-5-3 0,-2-12 1 0,4 21 0 16,-4-21 4-16,4 21 1 16,-4-21 7-16,-2 19 6 0,2-19 2 0,-4 19 4 15,4-19 8-15,-7 14 1 16,7-14-2-16,-9 12-1 0,9-12-5 0,-12 12 1 0,12-12-4 15,-13 8-4-15,13-8-5 0,-15 5-2 16,15-5-2-16,0 0-5 0,-21 2-4 16,21-2 0-16,0 0-6 0,-22-9-2 0,22 9-6 15,-10-9 0-15,10 9-5 0,-6-18-8 16,6 18 2-16,0-17-7 0,0 17-10 0,0 0-12 16,8-29-16-16,-8 29-29 15,6-20-40-15,2 8-44 0,-8 12-53 0,14-20-59 16,-10 8-101-16,5 2-189 0,-3-1-414 0,-6 11-382 0</inkml:trace>
  <inkml:trace contextRef="#ctx0" brushRef="#br1" timeOffset="-209331.98">23867 13311 2797 0,'0'0'-130'15,"0"0"26"-15,0 0 25 0,0 0 17 0,0 0 25 0,0 0 17 16,0 0 20-16,0 0 26 16,-33 16 9-16,33-16 14 0,-2 16 3 15,2-16 7-15,-4 20 10 0,4-20 6 16,0 25 14-16,-3-8 3 0,3-17-7 0,0 31 2 0,-2-14-6 15,2 2 0-15,-3-2-4 0,1 2-4 0,2 0-10 16,-2 2-6-16,2-2-6 16,0 2-6-16,-2-2-3 0,2 0-5 0,0 2 0 15,2-2-9-15,0 0 11 0,0 1-10 16,3 1-24-16,0-3-31 0,-1 1-41 16,6 0-54-16,-1 0-54 0,1-6-56 15,-1 1-138-15,4-2-498 0,-1-2-227 16</inkml:trace>
  <inkml:trace contextRef="#ctx0" brushRef="#br1" timeOffset="-208652.09">24274 13311 2496 0,'0'0'-93'16,"0"0"38"-16,0 0 14 0,0 0 12 0,0 0 33 15,0 0-13-15,0 0 29 0,0 0 14 16,0 0 19-16,0 0 13 0,0 0 3 0,0 0 6 16,43 20 9-16,-39-11 14 15,2 6-7-15,-2-1 9 0,2 3 1 0,0 0-4 16,1 6 0-16,-3-2-3 0,3 1-3 16,-3 2-8-16,-2-1-5 0,0 0-7 15,0-3-3-15,-2 2-11 0,-2 0-5 16,-2 0-7-16,0 0-3 0,-3-1-4 0,-1 0-21 15,-1-2-24-15,3-4-34 0,-4 1-41 16,1-1-53-16,0-2-32 0,1-3-50 0,-2-2-76 16,1-1-630-16,1-4-328 0</inkml:trace>
  <inkml:trace contextRef="#ctx0" brushRef="#br1" timeOffset="-208181.91">24127 13118 2724 0,'0'0'-113'0,"0"0"11"0,0 0 18 0,0 0 18 15,0 0 14-15,0 0 18 16,0 0 20-16,0 0-2 0,0 0 7 0,0 0 6 0,0 0 1 16,0 0 7-16,0 0 26 15,0 0-9-15,0 0 7 0,0 0 5 0,0 0 4 16,0 0 0-16,0 0 0 16,0 0-3-16,0 0-13 0,0 0 1 15,0 0 1-15,65-4-8 0,-65 4-47 0,14-2-35 0,-14 2-31 0,14-4-26 16,-14 4-49-16,0 0-87 15,22-8-326-15,-22 8 212 0</inkml:trace>
  <inkml:trace contextRef="#ctx0" brushRef="#br1" timeOffset="-207671.8">24168 13073 1717 0,'0'0'5'0,"0"0"21"0,0 0 18 16,0 0-3-16,0 0 13 0,0 0 9 0,0 0 5 0,0 0 13 15,0 0 11-15,0 0-4 16,0 0 13-16,0 0-2 0,0 0 11 0,0 0 6 16,0 0 9-16,0 0 10 15,0 0 3-15,0 0 1 0,36 14-6 0,-36-14-5 0,0 17-12 16,0-17-10 0,-2 23-13-16,2-23-7 0,-2 31-10 0,0-14-9 0,0 0-5 15,2-17-7-15,-2 36-7 16,0-19-15-16,2 0-32 0,-3 3-52 0,3-20-58 0,0 34-70 15,0-20-75-15,0-14-157 0,-4 25-561 0,2-11-420 16</inkml:trace>
  <inkml:trace contextRef="#ctx0" brushRef="#br1" timeOffset="-190552.28">21552 13544 688 0,'0'0'99'15,"0"0"-30"-15,0 0-18 0,0 0-4 16,0 0-8-16,0 0 2 0,0 0 4 16,0 0 2-16,0 0-1 0,0 0 15 15,0 0 4-15,0 0 7 0,0 0 7 16,0 0 12-16,0 0 16 0,0 0 2 0,0 0 12 0,0 0 1 16,0 0 0-16,0 0 2 15,0 0-5-15,0 0-5 0,0 0-3 0,0 0-7 16,0 0 3-16,0 0-8 0,0 0 1 0,0 0-3 15,0 0-3-15,0 0-2 0,0 0-2 16,0 0-3-16,0 0-3 16,0 0-4-16,0 0-8 0,0 0-9 0,0 0-5 15,0 0-4-15,0 0-9 0,0 0 0 0,0 0-8 0,0 0 0 16,0 0-9 0,0 0 2-16,0 0-7 0,0 0 0 0,0 0-3 0,-28-7-1 15,28 7 0-15,0 0-5 16,0 0-3-16,0 0 5 0,0 0-5 0,0 0-1 15,-31 7-2-15,31-7 2 0,0 0-4 16,0 0 4-16,-16 6 0 0,16-6-7 16,0 0 3-16,0 0-4 0,-14 9 0 0,14-9 0 0,0 0 0 15,0 0 3-15,-12 10-5 16,12-10 2-16,0 0 1 0,-10 12 1 0,10-12-1 16,0 0 2-16,-12 11 0 0,12-11-3 15,0 0 1-15,-8 15 4 0,8-15-5 0,-9 10-2 16,9-10 4-16,0 0-3 0,-9 13 1 0,9-13 1 15,0 0-5-15,-8 11 4 0,8-11 0 16,0 0 0-16,-4 14-1 0,4-14 0 0,0 0-1 16,0 0 1-16,-7 14 1 15,7-14-1-15,0 0 1 0,0 0 3 16,-4 18-5-16,4-18 2 0,0 0-3 0,0 0 2 16,0 0-1-16,-4 17 1 0,4-17-1 0,0 0 4 15,0 0-6-15,0 0 5 16,10 19-1-16,-10-19 0 0,0 0 1 0,13 11-6 15,-13-11 3-15,11 5 0 0,-11-5 0 0,0 0 3 0,15 10-3 16,-15-10 1 0,12 5 0-16,-12-5 0 0,0 0-2 0,16 8 3 0,-16-8-3 15,10 5 1-15,-10-5-1 16,0 0 3-16,16 8-3 0,-16-8 3 16,0 0 0-16,16 7-4 0,-16-7 4 0,0 0 1 15,12 8-1-15,-12-8 3 0,0 0 0 0,13 11-3 16,-13-11 4-16,8 8-4 0,-8-8-1 0,0 0 4 15,9 13-23-15,-9-13 5 16,0 0 0-16,11 14 4 0,-11-14 3 0,0 0 8 0,6 14 4 16,-6-14 4-16,0 0 10 15,2 15-3-15,-2-15 5 0,0 0-3 0,0 0 4 16,0 18-1-16,0-18-1 16,0 0-1-16,0 0 2 0,-10 19-2 0,10-19-2 0,0 0 1 15,-9 12 1-15,9-12-2 0,0 0 3 16,-13 9-1-16,13-9 0 0,0 0 0 15,-15 8 2-15,15-8 2 0,0 0-2 16,-19 4 0-16,19-4 5 0,0 0-6 16,-19 4 5-16,19-4-1 0,0 0-2 0,-24 0-1 0,24 0 1 15,0 0-10-15,-20 0 5 16,20 0 16-16,0 0-3 0,0 0 2 0,-26-4-9 16,26 4 4-16,0 0-8 0,0 0-13 15,-19-4-19-15,19 4-28 0,-6-4-41 16,6 4-58-16,0 0-77 0,-8-11-75 0,8 11-155 0,-2-12-169 15,2 12 20-15,-4-10-259 0,4 10-205 16</inkml:trace>
  <inkml:trace contextRef="#ctx0" brushRef="#br1" timeOffset="-174332.23">1166 15601 434 0,'0'0'131'0,"0"0"7"16,0 0-37-16,0 0-23 0,0 0 3 16,0 0-6-16,0 0-1 0,0 0 4 0,0 0 17 15,0 0 14-15,0 0 7 0,0 0 8 0,0 0 6 16,0 0 1-16,0 0-8 16,9-42-12-16,-9 42-7 0,0 0-9 0,0 0-3 15,0 0 3-15,0 0 10 16,0 0-2-16,0 0 3 0,0 0 6 0,0 0-8 15,0 0-5-15,0 0-8 0,9-14-13 0,-9 14-8 0,0 0-7 16,0 0-9-16,10-10-8 16,-10 10-3-16,0 0-5 15,12-13-3-15,-12 13-6 0,11-10-2 0,-11 10-6 16,12-10-3-16,-12 10-3 0,15-14-4 0,-9 6 3 0,-6 8-9 16,15-14 3-16,-7 3-6 15,-8 11 0-15,17-20-6 0,-8 10-1 0,-3-4-4 16,2 4 17-16,-1-4-3 0,1 0-10 0,-1-1 0 0,0 0 0 15,1 0-7-15,-5-2-6 16,4 0-7-16,1-1 2 0,-2 1-8 0,0-2 10 16,-2 1-3-16,-2 4 6 15,0-4 1-15,-2 18 4 0,3-28 0 0,1 13 0 0,-4 15 6 16,0-22 1-16,0 22-1 16,0-24 6-16,0 24 1 0,-2-17 1 0,2 17 3 15,-3-15 1-15,3 15 7 0,0 0-4 0,-6-19 1 16,6 19 1-16,0 0 3 15,-10-12-1-15,10 12 2 0,0 0 2 0,0 0 6 16,0 0-3-16,-22 0 2 0,22 0 0 16,0 0 11-16,0 0 0 0,-22 20 1 0,17-12 2 15,5-8 13-15,-13 25 4 16,8-11 9-16,-1-1 1 0,0 3 3 0,-2 0 0 0,2 1-5 16,-2 5 7-16,2 1-7 15,0-1 2-15,-1 3-3 0,3 0-5 0,-2 0-1 16,2 0-7-16,0-1-2 0,2 1-8 0,-3 1 5 15,3 2 0-15,0 1-2 0,-2-3 4 16,2 2-1-16,-4-1 2 0,2 2 0 0,1-3 0 16,-1 3 2-16,0-1-7 15,-2-1 0-15,-4 0-5 0,3 0-5 0,-2-1 3 16,1-1-10-16,-4-1 1 0,1-2-3 16,4-1-2-16,-4 0-3 0,2-2 1 0,1-4-5 15,-1 0 0-15,3-3 3 16,-2 1-11-16,1-1 8 0,7-12 1 0,-12 16-4 15,12-16-1-15,-13 14-5 0,13-14-1 0,-16 5-6 0,16-5-9 16,0 0-2-16,-22-3 3 16,22 3-7-16,0 0 7 0,-16-16-4 0,16 16-2 15,-7-13-1-15,7 13-2 16,-6-15-12-16,6 15 13 0,-2-18 2 0,2 18 1 0,0 0 2 16,0 0-10-16,6-29 9 15,-6 29 3-15,7-12-1 0,-7 12 3 0,9-10 2 16,-9 10 6-16,13-5 1 0,-13 5 0 0,16-4 6 15,-16 4 7-15,0 0 1 16,27 0 14-16,-27 0-2 0,23 1-10 16,-23-1 4-16,20 7 1 0,-20-7-2 0,24 3 1 15,-12 1 0-15,-12-4-8 0,25 8 6 0,-25-8-3 16,20 5-4-16,-9-2 5 16,-11-3-10-16,19 9 2 0,-19-9 2 0,21 6-4 0,-12-2 3 15,-9-4 5-15,19 5-9 16,-19-5 2-16,16 5-2 0,-16-5 0 0,17 6 1 15,-17-6-5-15,17 6 5 0,-17-6-3 0,23 6 1 0,-23-6 0 16,22 4 2-16,-10 0-2 16,-12-4-1-16,26 4 2 0,-13-3-7 0,-13-1-4 15,26 2-19-15,-26-2-26 16,27-2-31-16,-27 2-50 0,23-5-59 0,-15 1-76 16,-2-2-140-16,2-2-207 15,-8 8 11-15,4-21-307 0,-4 21-305 0</inkml:trace>
  <inkml:trace contextRef="#ctx0" brushRef="#br1" timeOffset="-173732.28">1834 15283 2671 0,'0'0'-126'0,"0"0"22"0,0 0 11 0,0 0 16 15,0 0 14-15,0 0 11 0,0 0 8 0,0 0 22 0,0 0 17 16,-16 35 23-16,16-35 10 16,-9 16 36-16,9-16-14 0,-11 20 12 15,5-8 18-15,0 2 8 0,-2 1 11 16,-3 1 1-16,1 3-2 0,1 3-9 0,-2 1 2 16,2 1 5-16,0 2-2 0,-3 0-4 15,4 2-4-15,-1 5-1 0,2-4-6 0,3 0-2 16,-4-1-3-16,6 0 6 0,0 0-5 0,0 1 2 15,2-3-6-15,0 2-4 16,2-2-4-16,2 0-4 0,-1-2-7 0,4-2-8 0,-1 1-7 16,-1-1-2-16,2-5-23 15,-3 1-33-15,3-4-39 16,-1 1-53-16,1-1-58 0,0-2-66 0,2-3-110 16,-2 2-177-16,-7-11-342 0,17 13-222 0</inkml:trace>
  <inkml:trace contextRef="#ctx0" brushRef="#br1" timeOffset="-172882.02">2281 15437 2455 0,'0'0'-97'0,"0"0"30"0,0 0 15 16,0 0-6-16,33-2 16 0,-33 2-1 0,0 0 7 15,14-6 1-15,-14 6 8 0,13-7 11 16,-13 7 14-16,10-13 10 0,-10 13 19 0,13-11 4 16,-13 11 3-16,15-18 3 15,-9 8-7-15,-6 10-5 0,13-25 3 0,-9 14-5 16,2-5-1-16,-2 2-11 16,0-4 9-16,-3 1-9 0,6-2 7 0,-5-1-8 15,-2 2 19-15,2-1-3 0,-2 19 15 0,0-33 14 0,0 18 14 16,0 15 8-16,-2-23 3 15,2 23-4-15,-2-21-8 0,2 21-5 0,-3-15-6 0,3 15-7 16,0 0 1-16,-9-15-8 16,9 15-1-16,0 0 0 0,0 0 1 0,0 0 8 15,0 0-1-15,0 0 8 16,-29 27 8-16,29-27 2 0,-9 18 1 16,3-4-1-16,2 1 2 0,-2 2 2 0,-1 3 3 15,3 0-2-15,-2 3 0 0,0 0-5 16,1 1-1-16,-2 3 1 0,3-2-7 15,-1 0-1-15,2 3-3 0,-1-1 1 0,2 2 4 16,-2 0-4-16,2-3-6 0,0 3-3 0,0-1-5 16,2-1-6-16,-3-2-2 0,1 1-3 15,2-1 7-15,-3-2-6 0,1-1-3 0,2 0-3 16,-2-3 1-16,2 1-2 16,-2-2-1-16,0-1-7 0,2-17 3 15,-2 34-8-15,0-20 9 0,2-14-11 0,-2 24 1 16,2-24-3-16,-2 22 1 0,2-22-5 0,-4 20-13 15,4-20-17-15,-7 15-32 0,7-15-40 0,-11 12-50 16,11-12-65-16,-10 10-61 16,3-9-72-16,7-1-142 0,0 0-102 0,-18 2-308 15,18-2-276-15</inkml:trace>
  <inkml:trace contextRef="#ctx0" brushRef="#br1" timeOffset="-172562.35">2206 15707 2643 0,'0'0'-86'0,"0"0"20"15,0 0 21-15,0 0 25 0,0 0 26 16,22-4 20-16,-22 4 31 0,0 0 6 16,0 0 10-16,0 0 5 0,32 8 6 0,-32-8-1 0,25 2-1 15,-25-2-6-15,28 2-6 16,-11-2-10-16,-17 0-6 0,28-2-8 0,-28 2-5 0,27 0-23 16,-14-2-33-1,-13 2-42-15,23-2-42 0,-23 2-43 0,19-6-43 0,-19 6-58 16,15-8-133-16,-15 8-322 0,13-7 48 0</inkml:trace>
  <inkml:trace contextRef="#ctx0" brushRef="#br1" timeOffset="-171942.27">2355 14753 2088 0,'0'0'-6'0,"0"0"12"0,0 0 7 0,0 0 14 0,0 0-1 16,0 0 14-16,0 0 6 0,0 0 9 0,0 0 6 15,0 0 6-15,0 0 3 16,0 0 6-16,0 0 9 0,0 0 1 0,0 0 6 16,0 0-2-16,0 0-6 0,0 0-5 15,0 0-9-15,0 0-6 0,28 26-10 0,-28-26-2 16,0 0-9-16,0 0-11 16,0 0-12-16,0 0-32 0,0 0-36 0,0 0-47 15,0 0-49-15,0 0-41 16,0 0-56-16,0 0-121 0,0 0-367 0,0 0 3 0</inkml:trace>
  <inkml:trace contextRef="#ctx0" brushRef="#br1" timeOffset="-171751.85">2449 14724 2187 0,'0'0'0'0,"0"0"21"16,0 0 10-16,16-6 3 15,-16 6 14-15,0 0 16 0,0 0 12 0,0 0 14 16,0 0 5-16,0 0-2 0,0 0-6 0,0 0-8 0,0 0-11 15,0 0-6-15,18-1-8 16,-18 1-8-16,0 0-17 0,0 0-32 0,0 0-47 16,0 0-49-16,0 0-52 15,0 0-59-15,0 0-142 0,0 0-367 16,0 0 17-16</inkml:trace>
  <inkml:trace contextRef="#ctx0" brushRef="#br1" timeOffset="-171062.16">2658 15527 2014 0,'0'0'-69'0,"0"0"20"16,0 0 14-16,0 0 15 0,0 0 7 15,0 0 15-15,0 0 11 0,0 0 16 0,0 0 16 16,0 0 17-16,0 0 12 16,0 0 12-16,0 0 4 0,0 0-1 0,0 0 9 0,0 0-3 15,0 0-1-15,0 0-8 0,0 0 0 0,0 0-8 16,0 0-7-16,-38 24-5 15,38-24-4-15,-8 15-4 0,8-15 2 16,-11 20-6-16,6-5 2 0,1 0 3 0,4-15-1 16,-4 28 1-16,4-13-1 0,0 3-3 0,0-18-7 15,0 34-3-15,2-17-3 16,0 0-5-16,0 0-5 0,3 2-5 0,-3-1 1 16,1-2-5-16,1 0-11 15,0 0-19-15,0-4-37 0,2 2-54 0,-2-1-64 0,-4-13-49 16,9 17-94-16,-3-9-615 0,-1-2-320 0</inkml:trace>
  <inkml:trace contextRef="#ctx0" brushRef="#br1" timeOffset="-170782.04">2753 15735 2720 0,'0'0'-96'0,"17"-7"23"0,-17 7 18 15,15-3 14-15,-15 3 21 16,0 0 23-16,25-3-1 0,-25 3-7 0,22-1 13 0,-22 1 1 16,25-3-3-16,-25 3-6 15,26 3 0-15,-26-3 0 0,25 0-6 0,-25 0 0 16,23 0-5-16,-23 0-13 15,20-3-37-15,-20 3-35 0,0 0-27 0,20-1-37 0,-20 1-53 16,0 0-350-16,0 0 246 0</inkml:trace>
  <inkml:trace contextRef="#ctx0" brushRef="#br1" timeOffset="-170562.35">2913 15656 1644 0,'0'0'3'0,"0"0"20"0,0 0 27 16,0 0-1-16,0 0 27 15,0 0 19-15,0 0 41 0,0 0 11 0,0 0 15 16,0 0 3-16,0 0-4 16,0 0-4-16,-20 23-9 0,20-23-13 0,-4 19-15 0,4-19-9 15,-4 24-13-15,4-24-11 16,-2 27-9-16,2-14-10 0,0-13-6 0,2 29-13 16,-2-16-14-16,0-13-35 15,2 25-38-15,-2-13-49 0,0-12-41 0,0 26-38 0,2-14-28 16,-2-12-48-16,0 20-76 0,0-20-509 0,0 18-154 15</inkml:trace>
  <inkml:trace contextRef="#ctx0" brushRef="#br1" timeOffset="-170251.95">3092 15553 2365 0,'0'0'-41'15,"15"-6"27"-15,-15 6 12 16,0 0 21-16,0 0 18 0,0 0 5 0,16 29 19 0,-10-16 5 16,-2 2 12-16,0 2-1 15,-2 3 4-15,2-2 1 0,0 3 2 0,0 2-3 16,-2-1-10-16,0 0-7 0,3-2-2 0,-3 0-10 15,-2-1 0-15,0 0-9 0,-2-3-21 16,0 2-32-16,-3-2-44 0,1 0-38 16,-2-2-51-16,0-1-36 0,6-13-57 15,-18 20-114-15,10-11-374 0,0-2 8 0</inkml:trace>
  <inkml:trace contextRef="#ctx0" brushRef="#br1" timeOffset="-169308.86">3442 15219 2001 0,'0'0'-82'16,"6"-17"24"-16,-6 17 6 0,0 0 6 0,0 0 1 15,0 0 6-15,0 0 17 0,0 0 15 16,0 0 11-16,0 0 17 0,0 0 11 0,0 0 16 16,0 0 30-16,0 0 0 15,0 0-4-15,0 0 4 0,0 0 10 0,0 0 8 0,0 0-10 16,21 28 3-16,-21-28 0 0,4 14-9 0,-4-14 3 15,2 15-6-15,-2-15-2 16,5 20-2-16,-5-20-3 0,2 20-2 0,-2-20-4 16,2 25-1-16,0-12-8 0,0 3 4 15,0 1-4-15,0-2 4 0,-2 2-9 0,2-1 1 16,1 3-7-16,-1-1-3 16,0 2-2-16,0 1-2 0,-2 0-1 0,0-3 4 15,0 4-2-15,0-2 6 16,0 1 2-16,-2 1 0 0,0-1-4 0,2 0-1 0,-2 0-3 15,-1 1 3-15,-1 1 2 0,2-2 1 0,-2 2-4 16,0-2-4-16,-1-2-3 16,1 0 0-16,2 1-5 0,-3-2 0 0,1 2-5 15,0-4-1-15,-2 1-2 0,2 1-3 16,0-4 1-16,0 2-3 0,-2 0-2 0,2-2-7 16,-2 1-18-16,6-15-32 15,-10 24-40-15,4-11-49 0,-1 1-48 0,7-14-38 16,-13 23-48-16,7-13-107 0,2-2-580 15,-3 3-385-15</inkml:trace>
  <inkml:trace contextRef="#ctx0" brushRef="#br1" timeOffset="-168354.81">3937 15812 2800 0,'0'0'-124'0,"0"0"17"0,0 0 29 0,0 0 22 0,0 0 18 15,0 0 23-15,0 0 17 16,0 0 5-16,0 0 10 0,0 0 4 0,0 0 6 16,0 0 10-16,0 0 2 15,0 0 3-15,0 0 11 0,0 0 8 0,0 0 0 0,0 0 4 16,0 0-1-16,0 0-4 16,0 0-2-16,0 0-7 0,0 0-4 0,0 0-1 15,44 19-7-15,-44-19-2 0,17 3-5 16,-17-3-2-16,19 4-3 0,-19-4-4 0,23 6 0 15,-23-6-4-15,24 4-5 0,-12 0 2 16,-12-4-2-16,22 6-1 0,-22-6-4 16,21 3-1-16,-21-3-12 0,18 2-13 0,-18-2-35 0,16 3-32 15,-16-3-43 1,0 0-51-16,0 0-48 0,0 0-99 0,18-5-431 0,-18 5-41 16</inkml:trace>
  <inkml:trace contextRef="#ctx0" brushRef="#br1" timeOffset="-168102.01">3979 15787 2147 0,'0'0'-74'15,"0"0"19"-15,0 0 6 0,0 0 7 0,-24 8 8 16,24-8 21-16,0 0 13 15,0 0 7-15,0 0 15 0,0 0 11 0,0 0 16 0,0 0 2 16,0 0 11-16,0 0-2 16,49 6-4-16,-49-6-11 0,0 0-3 15,24 0-10-15,-24 0-18 0,0 0-20 16,26-2-43-16,-26 2-49 0,0 0-50 0,20-2-112 16,-11 2-313-16,-9 0 232 0</inkml:trace>
  <inkml:trace contextRef="#ctx0" brushRef="#br1" timeOffset="-166451.97">5112 15459 1615 0,'0'0'-33'0,"0"0"14"16,0 0 14-16,0 0 2 0,0 0 3 0,0 0 8 0,0 0-1 16,0 0 8-16,0 0 19 15,0 0-9-15,0 0 8 0,0 0 0 0,0 0-5 0,0 0 0 16,0 0 11-16,0 0-6 0,-36-15 4 15,36 15 23-15,0 0-8 0,0 0 10 16,-22-1-2-16,22 1-5 0,0 0 4 16,-25 0-9-16,25 0-7 0,0 0 3 15,-34 2-5-15,22 1-6 0,12-3-1 0,-24 5-3 0,24-5 10 16,-25 6-10-16,14-3-4 16,11-3 1-16,-21 8 5 0,21-8 0 0,-17 7 1 15,17-7 8-15,-15 11-7 16,15-11-2-16,-10 14-2 0,10-14-7 0,-4 13 5 0,4-13-5 15,0 17-1-15,0-17-8 0,0 0 2 0,10 25-1 16,-4-14-1-16,2-2-5 16,2 0 1-16,0 3-1 0,0-2 1 0,3 2-4 15,-2-1 4-15,0 1-2 16,1 1 0-16,-2-3 1 0,6 7 3 0,-6-5-2 0,3 2-2 16,-3-1 2-16,-1 0 1 15,-1 1 4-15,-1 2 13 0,-1-6 4 0,-2 4 10 16,-4-14 1-16,6 26 1 15,-6-26 3-15,0 19 5 0,0-19 1 0,-4 22 5 16,4-22-2-16,-8 17-3 0,8-17 0 0,-13 16-7 0,5-11-7 16,8-5-1-16,-24 8-3 15,24-8-9-15,-20 4 4 0,20-4-8 0,-24 3-8 16,24-3-14-16,-24-4-23 0,24 4-32 16,-21-7-42-16,21 7-41 0,-18-8-42 0,18 8-42 15,-16-11-59-15,16 11-640 16,-12-12-319-16</inkml:trace>
  <inkml:trace contextRef="#ctx0" brushRef="#br1" timeOffset="-165295.72">5448 15726 2632 0,'0'0'-160'16,"0"0"18"-16,0 0 23 15,0 0 22-15,0 0 25 0,0 0 25 0,0 0 34 16,0 0 18-16,22-13 17 0,-22 13 8 16,0 0 37-16,0 0 5 0,0 0 6 15,0 0-1-15,0 0 10 0,0 0-11 16,20-6 3-16,-20 6-14 0,0 0 3 0,16-4-8 15,-16 4-8-15,0 0-1 0,18-10-6 0,-18 10-6 0,15-7 16 16,-7 0-8-16,-8 7-1 16,20-13-7-16,-10 5 1 0,-2-3-7 0,4 0-9 15,-4-2 0-15,2-1-5 16,-1-1 4-16,1-3-6 0,1-1-2 0,-2-4-1 0,1-2-6 16,-2 1 0-1,1-3 3-15,0-1-2 0,-1-1-2 0,0-4-3 0,-4 6 0 16,3 2-2-16,-1 0 2 0,-3 1 0 0,-1 5 0 15,0 0-2-15,0 1-2 0,-2 0 0 16,0 18 0-16,0-26 10 0,0 26-6 16,-2-22-5-16,2 22 2 0,-4-15 3 15,4 15 4-15,0 0 2 0,-11-14 0 0,11 14 4 16,0 0 0-16,0 0 2 0,0 0 1 16,-25 27-2-16,19-14 2 0,6-13-6 15,-12 31 4-15,6-13-4 0,0 4-1 0,2 3 3 0,-3-1-2 16,1 4 7-16,-1-3-2 15,1 7 3-15,0 2 4 0,-1 0 0 0,1 4 2 0,2-2-2 16,-2 2-1-16,0 0 0 16,0 1 0-16,2-3-5 0,0 0-2 0,-2 0 0 15,0-3 0-15,2-1-3 16,0-4-2-16,-1 1-4 0,-1-2 7 0,1 0-3 0,3-3-7 16,-4-1 5-16,4-4 4 15,-4 0-3-15,3-1 2 0,-1-3-1 16,-2 0 3-16,0-2-1 0,6-13-3 15,-14 23 2-15,8-15-1 0,6-8-4 0,-14 13-3 16,14-13-8-16,-15 6-3 0,15-6-5 0,0 0-8 0,-21-2-5 16,21 2-2-16,0 0-1 15,-15-19 0-15,15 19 5 0,-9-15 1 0,9 15 2 16,-4-15 5-16,4 15-6 16,0 0 4-16,0-21 1 0,0 21 3 0,0 0 0 0,9-18-3 15,-9 18 6-15,10-11-1 16,-10 11 2-16,15-6 3 0,-15 6 0 0,17-4 1 15,-17 4 1-15,23 0 7 0,-23 0 9 0,26 2 12 0,-26-2 11 16,29 4 11-16,-9-2 3 16,-2 2 6-16,2-1 1 0,-2 3 1 0,4-2-6 15,1 2 0-15,-4-2-6 16,2 1-2-16,3 2-4 0,-3-4-2 0,4 3-4 16,-4-5-7-16,1 3 0 0,-2-1-5 15,1-2-10-15,-1-1-24 0,0 0-36 0,0-4-47 16,1 3-67-16,-4-3-56 0,0-4-91 0,-1-1-184 15,-2-2-419-15,-2 1-311 16</inkml:trace>
  <inkml:trace contextRef="#ctx0" brushRef="#br1" timeOffset="-164641.95">6375 15393 2683 0,'0'0'-75'0,"0"0"36"15,0 0 17-15,0 0 11 0,0 0 1 0,0 0 10 16,0 0 15-16,0 0 19 16,0 0 6-16,0 0 2 0,0 0 12 0,0 0 7 15,0 0 9-15,0 0 4 16,-44 29 10-16,37-18-1 0,-1 1 2 0,2 5 5 0,-2 0-7 16,-2 2 0-16,2 1-2 15,2 3-3-15,-2 0-4 0,-1 2-6 0,3 2-5 16,-3 0-2-16,3 1-7 0,1 0-3 0,-1 1-4 0,2 0-5 15,0 0-5-15,0 0 2 16,0-3-6-16,2 2 3 0,-1-1 1 16,3-1 6-16,0-1 0 0,3 0 4 15,-1-2-1-15,-2-3-5 0,2 2-3 0,0-3-3 16,2 0-1-16,-2 0-6 0,0-2-3 16,2-2 2-16,-2 0-6 0,2-2-2 0,-4-13-3 15,11 27 1-15,-7-15-4 16,3 0-3-16,-7-12-3 0,11 21-2 0,-11-21-19 15,10 15-20-15,-6-8-32 0,-4-7-44 0,8 14-47 0,-8-14-64 16,0 0-94-16,6 15-214 16,-2-11-85-16,-4-4-210 0,0 0-154 0</inkml:trace>
  <inkml:trace contextRef="#ctx0" brushRef="#br1" timeOffset="-156112.05">4015 15572 2288 0,'0'0'-137'15,"0"0"25"-15,0 0 15 0,0 0 4 16,0 0 20-16,0 0 2 0,0 0 16 16,0 0 17-16,0 0 10 0,0 0 14 15,0 0 9-15,0 0 12 0,0 0 5 16,0 0 26-16,0 0-1 0,0 0 21 0,0 0-7 15,0 0 14-15,0 0-2 0,0 0-9 0,0 0 3 0,0 0 1 16,0 0-11-16,0 0 5 16,0 0-1-16,0 0 7 0,0 0-10 0,0 0 7 15,0 0 3-15,0 0-2 0,0 0 7 16,0 0-8-16,0 0 4 0,0 0-2 16,0 0 0-16,0 0 7 0,0 0 0 15,0 0 5-15,0 0-4 0,0 0-3 16,0 0-1-16,-42 0 3 0,42 0-4 0,0 0 1 0,0 0-2 0,0 0-3 15,0 0 6-15,0 0-3 16,0 0 0-16,0 0-2 0,-24 5-5 0,24-5-3 16,0 0 1-16,0 0-5 15,0 0-4-15,0 0-1 0,0 0 0 0,0 0 0 16,0 0 4-16,0 0-1 0,0 0-7 16,0 0 1-16,0 0-5 0,0 0-3 0,0 0 3 15,62 0-6-15,-62 0-5 0,19 0 0 0,-19 0-4 16,21 5 1-16,-21-5-2 15,23 1-3-15,-23-1-1 0,19 3 4 0,-19-3-8 0,22 7-1 16,-22-7-5-16,18 5-9 16,-18-5-23-16,20 7-39 0,-8-3-56 0,1 3-64 15,-13-7-66-15,21 9-129 16,-12-5-202-16,-1 1-284 0,-8-5-227 0</inkml:trace>
  <inkml:trace contextRef="#ctx0" brushRef="#br1" timeOffset="-154832.22">6690 15656 2529 0,'0'0'-82'0,"0"0"20"15,0 0 22-15,0 0 20 0,0 0 20 16,0 0 19-16,0 0 16 0,0 0 26 0,34 21 14 0,-34-21 7 15,0 0 1-15,0 0 5 16,0 0-3-16,28-14-4 0,-28 14-3 0,15-7 2 0,-15 7-11 16,12-9-11-16,-12 9-1 15,14-11-8-15,-14 11-7 0,10-13-3 0,-10 13 2 16,12-14-10-16,-12 14-2 16,12-16-4-16,-6 9-3 0,-6 7 20 0,10-20-6 0,-10 20-2 15,8-19-7-15,-1 9-4 0,-7 10-1 0,8-20-3 16,-8 20-1-16,5-21-5 15,-5 21 5-15,4-21-3 0,-4 21 0 0,0-17 1 16,0 17-6-16,0-18 2 16,0 18-1-16,0 0-2 0,-7-22-1 15,7 22 0-15,-6-10-2 0,6 10 3 0,-8-12-3 16,8 12 1-16,0 0-4 0,-15-9 2 0,15 9 0 16,0 0 6-16,-15-4-5 15,15 4 6-15,0 0 5 0,0 0 5 0,0 0 8 0,-27 10 8 16,27-10 3-16,-13 11 5 0,13-11 0 0,-11 14 3 15,11-14-3-15,-10 19-1 16,3-5 1-16,3-2-1 0,4-12 4 16,-8 27 1-16,4-14-13 0,-1 2 11 15,3 2 2-15,0 1-4 0,-1 2-3 0,1 0-2 0,2 0 0 16,-2 2 2-16,-2 2-5 16,4-3 2-16,-2 0 0 0,0 3-8 0,2-4 1 15,-2 2-2-15,0 0 0 0,0-2 0 16,0 5 1-16,2-7-7 0,-2 1-3 0,-2 1-3 15,2 0 5-15,-1-3-7 16,3 0-1-16,-5 0-5 0,3 0 6 0,2-17-7 16,-2 26 6-16,0-16 0 0,2-10-9 15,-4 22-3-15,4-22-5 0,-6 21-21 0,6-21-31 16,-6 17-32-16,6-17-48 0,-11 14-66 0,11-14-67 16,-11 7-107-16,5-4-184 15,6-3-68-15,-15 4-310 0,15-4-349 0</inkml:trace>
  <inkml:trace contextRef="#ctx0" brushRef="#br1" timeOffset="-154642.18">6607 16002 2842 0,'12'-9'-78'0,"-12"9"19"15,14-6 9-15,-14 6 19 16,22-7 3-16,-22 7 7 0,25-7-1 0,-10 4 13 15,-15 3-8-15,27-5-4 0,-12 2-4 0,-15 3-27 0,26-5-27 16,-14 2-46-16,-12 3-64 16,22-9-145-16,-12 5-212 0,-4-2 268 0</inkml:trace>
  <inkml:trace contextRef="#ctx0" brushRef="#br1" timeOffset="-154302.28">6898 14964 1684 0,'0'0'94'0,"0"0"26"15,0 0-3-15,0 0-1 16,0 0-5-16,0 0 3 0,0 0 5 0,0 0-5 16,0 0-8-16,0 0-13 0,0 0-12 15,0 0-18-15,0 0-24 0,22-6-54 16,-22 6-43-16,0 0-68 0,0 0-65 0,0 0-164 0,0 0-343 15,0 0 48-15</inkml:trace>
  <inkml:trace contextRef="#ctx0" brushRef="#br1" timeOffset="-153821.91">7122 15553 1985 0,'0'0'-56'16,"0"0"19"-16,0 0 14 0,0 0 16 15,14 6 9-15,-14-6 26 0,0 0 25 0,0 0 9 0,0 0 7 16,0 0 0-16,4 13 19 16,-4-13 3-16,0 0-1 0,0 0 11 0,-9 25 7 15,9-25-2-15,-7 19-2 16,1-4-13-16,2 1-3 0,-2-1-3 0,0 6 0 0,-1-1-4 15,0 2-3-15,1 0-4 0,0 1-7 0,-3 2-4 16,5-2-2-16,0 0-8 16,0 2 1-16,2-5-10 0,0 0-1 0,4 4-7 15,-2-5 1-15,4 2-8 0,-2-2-2 16,4-2-4-16,1-1 0 0,-1-1-13 0,2 0-34 16,1-4-52-16,2 3-61 15,-1-5-65-15,-2 1-84 0,6-3-175 0,-6-3-396 16,2 2-207-16</inkml:trace>
  <inkml:trace contextRef="#ctx0" brushRef="#br1" timeOffset="-153542.43">7300 15899 2446 0,'11'-13'-104'0,"-11"13"21"0,0 0 13 15,15-7 6-15,-15 7 12 16,14-6 4-16,-14 6 8 0,20-4 14 0,-20 4-8 0,21-3 5 16,-21 3 12-16,25-5-8 15,-12 3 3-15,-13 2-1 0,26-3 3 0,-26 3-5 16,25-4-9-16,-25 4-21 0,21-1-31 0,-12-3-43 15,-9 4-82-15,0 0-196 16,16-9 128-16</inkml:trace>
  <inkml:trace contextRef="#ctx0" brushRef="#br1" timeOffset="-153276.28">7404 15772 1165 0,'0'0'30'15,"0"0"26"-15,0 0-3 0,0 0 6 0,0 0 16 16,0 0 19-16,0 0 28 16,0 0 21-16,0 0 16 0,-17 17 17 15,17-17 16-15,0 0-2 0,-2 26-9 0,2-26-1 16,-2 22-11-16,2-22-9 0,4 26-13 0,-2-10-19 16,0 1-14-16,0-2-8 15,-2-15-14-15,4 32-10 0,1-17-9 16,-3-1-9-16,3 1-8 0,-3 0-9 0,-2-15-19 0,4 25-42 0,-2-13-39 15,-2-12-55-15,4 20-57 16,0-8-58-16,-4-12-83 0,2 18-673 16,0-11-436-16</inkml:trace>
  <inkml:trace contextRef="#ctx0" brushRef="#br1" timeOffset="-152922.04">7798 15557 2879 0,'31'15'-137'0,"-31"-15"24"0,6 14 13 16,-6-14 17-16,8 22 31 0,-6-9 17 15,2 4 32-15,-2 3 32 0,2 5 8 16,-2-1 8-16,2 1 18 0,0 3 4 0,-2-1 4 16,3 2 14-16,-1-1 0 0,-2-1-2 15,0 1 2-15,-2-1-2 0,2 0-7 0,-4-1 1 16,0 0-9-16,-2-1-7 16,0-1-2-16,-1 1-11 0,-1-2-7 0,0-3-3 15,0 2-1-15,0-3-17 0,-2-5-30 0,0 4-35 0,2-4-40 16,0 0-56-16,2 2-42 15,4-16-56-15,-11 21-137 0,6-14-409 16,5-7-87-16</inkml:trace>
  <inkml:trace contextRef="#ctx0" brushRef="#br1" timeOffset="-151992.09">8360 15876 2350 0,'0'0'-2'0,"0"0"30"16,0 0 22-16,22-3 23 0,-22 3 18 15,0 0 26-15,0 0 19 0,0 0 14 16,0 0 3-16,0 0-7 0,0 0-10 0,0 0-9 15,0 0-11-15,19-2-5 0,-19 2-1 16,0 0-13-16,0 0-3 0,19-4-6 0,-19 4-11 16,0 0-8-16,23 0-9 0,-23 0-3 0,22 0-7 15,-22 0-4-15,25 0-5 16,-25 0-4-16,28 2-4 0,-14-2-4 0,-14 0-4 0,34 2-1 16,-15-2-2-16,-2 0-4 15,0 2-8-15,-17-2 6 0,32 2 0 0,-18-1 3 16,-14-1-1-16,26 3-5 0,-26-3 3 0,25 2 0 15,-25-2-8-15,20 2 3 0,-20-2 1 16,18 1-12-16,-18-1-14 16,0 0-20-16,22 2-29 0,-22-2-40 0,0 0-55 15,0 0-65-15,16 4-102 0,-16-4-218 16,0 0-75-16,0 0-248 0,0 0-223 16</inkml:trace>
  <inkml:trace contextRef="#ctx0" brushRef="#br1" timeOffset="-143372.25">8027 15458 346 0,'0'0'142'0,"0"0"-39"0,0 0-28 15,0 0-22-15,-5-21-14 0,5 21 1 16,0 0 0-16,0 0 6 0,0 0 6 15,0 0 0-15,0 0 10 0,0 0 9 0,0 0-2 16,0 0-5-16,0 0 0 0,0 0 0 16,0 0-4-16,0 0-3 0,0 0 9 0,0 0 1 0,0 0-5 15,0 0 0-15,0 0 9 16,0 0 0-16,0 0 3 0,0 0 3 0,0 0 13 16,0 0-6-16,0 0 1 15,0 0 1-15,0 0-2 0,0 0 0 0,0 0-9 16,0 0 2-16,0 0-3 0,0 0 0 0,0 0-5 0,0 0-5 15,0 0-5-15,0 0-8 16,0 0-1-16,0 0-7 0,0 0-3 0,0 0-7 16,0 0-3-16,0 0-5 15,0 0-4-15,0 0 4 0,0 0 2 0,0 0-10 0,0 0 2 16,0 0-3 0,0 0-3-16,0 0 1 0,0 0-4 0,0 0-3 15,0 0 6-15,0 0-4 0,0 0 2 16,0 0-6-16,0 0 2 0,3 57 0 0,-3-57 0 0,2 18 1 15,-2-18 5-15,6 20 1 0,-4-9 2 0,-2-11-2 16,2 23-1-16,0-10 5 16,-2-13-4-16,4 30-2 0,-2-14-2 0,2 2 2 15,-4-2-2-15,5 0-2 0,-5-16 3 16,2 32 0-16,0-17 3 0,-2 0-2 0,3 1 1 16,-3-16-2-16,0 27-3 15,0-14 1-15,0-13 1 0,0 25-2 0,0-25-2 16,2 20 0-16,-2-20-2 0,2 21 1 0,-2-21 3 0,0 24-2 15,0-24 3-15,0 20-6 16,0-20 1-16,-2 22 5 0,2-22 2 16,-2 20-1-16,2-20 2 0,-3 23-4 15,3-23-2-15,-4 23 4 0,4-23-1 0,-3 24-3 0,1-13 5 16,2-11-5-16,-6 22 4 16,4-8-1-16,2-14 2 0,-8 27-1 0,4-14-4 15,2 3 1-15,-5-2-1 0,3 1 0 0,-1-1 2 16,-1 1 1-16,0-1 3 0,0 1 1 15,-1 0-5-15,1 0-1 0,0 1-2 16,-1-1-4-16,0-4-19 0,-1 6-28 16,2-3-34-16,-2-1-43 0,4 4-48 15,-3-4-59-15,-2 1-134 0,3-3-564 16,0 2-334-16</inkml:trace>
  <inkml:trace contextRef="#ctx0" brushRef="#br1" timeOffset="-141142.04">9477 15693 2649 0,'0'0'-119'0,"20"6"35"15,-20-6 29-15,0 0 17 16,0 0 15-16,0 0 24 0,0 0 18 16,0 0 16-16,0 0 15 0,0 0 8 15,0 0 11-15,26-9 9 0,-26 9 2 0,0 0-1 0,13-10-6 16,-13 10-7-16,0 0-7 16,12-14-6-16,-12 14-7 0,11-15-6 0,-11 15 0 15,11-15-7-15,-7 6-3 0,-4 9-1 0,10-19-3 0,-6 5-4 16,3 2 1-1,-7 12-1-15,7-29-3 0,-5 11-4 0,0 1-2 0,2 1 10 16,-4-3-3-16,2 2 13 16,-2 17-1-16,0-33 5 0,0 18 4 15,0 15 6-15,-2-25-6 0,2 25-3 0,0-21-1 16,0 21-3-16,-4-19-4 0,4 19-5 0,-7-16 1 16,7 16-4-16,-9-13-1 15,9 13 2-15,0 0 3 0,-14-6 4 0,14 6 2 0,0 0 2 16,0 0 0-16,0 0 1 0,-26 25-1 0,20-15-1 15,-2 3-2-15,3 2 0 16,-1 2 3-16,-2 7 5 0,1-2 3 0,3 4 6 16,-3 2-1-16,3 1 4 0,0 6-2 15,-2 0 6-15,2-1-6 0,-2 1 3 0,2 2-16 16,-4-3 14-16,4 1-6 16,-2-1-1-16,2-3-10 0,2-2 3 0,-4-4 0 15,3 2-5-15,-1 0-4 16,0-4-1-16,2-2-7 0,-3-2 2 15,3-1-9-15,0-3-10 0,2-15-22 0,-4 25-36 0,0-14-49 0,4-11-75 16,-7 15-85-16,7-15-145 16,-14 11-191-16,6-9-10 0,8-2-271 0,0 0-250 15</inkml:trace>
  <inkml:trace contextRef="#ctx0" brushRef="#br1" timeOffset="-140963.65">9343 16027 2668 0,'19'-9'-28'15,"-11"6"17"-15,-8 3 6 16,22-15-1-16,-8 10 9 0,-1-1 3 0,2-2 22 16,2 0 15-16,-1 1-1 15,4-1-4-15,1 1-2 0,2-1-8 16,-6 0-9-16,5 1-21 0,-4 1-50 16,0-1-47-16,-4-2-46 0,1 2-87 0,-2-2-495 0,0 0 1 15</inkml:trace>
  <inkml:trace contextRef="#ctx0" brushRef="#br1" timeOffset="-140632">9513 14837 2271 0,'0'0'47'0,"0"0"-7"16,0 0 2-16,0 0-4 0,0 0 0 0,0 0-5 15,0 0 14-15,0 0-1 0,0 0-12 0,0 0 0 16,0 0-2-16,0 0-19 0,0 0-39 16,0 0-58-16,0 0-51 0,0 0-123 0,0 0-436 15,0 0 54-15</inkml:trace>
  <inkml:trace contextRef="#ctx0" brushRef="#br1" timeOffset="-140042.18">9968 15654 2026 0,'0'0'-27'16,"0"0"31"-16,0 0 2 0,0 0 21 0,0 0 10 15,0 0 19-15,0 0 13 0,0 0 24 16,0 0 19-16,0 0 12 0,0 0 10 0,-32 34-1 15,32-34 2-15,-11 17 0 0,5-5-1 0,6-12-6 0,-11 27-3 16,5-12-2 0,1 1-4-16,-1 2-8 0,2 1-6 0,0 0-6 0,2 2-9 15,0 0-13-15,2 0-1 16,2 2-7-16,0 1 1 0,0 1-5 0,2 0-10 16,2 2-4-16,-2-4-6 0,1 2-4 15,2-2-5-15,-1-3-13 0,0 1-22 0,-2-6-41 16,0 1-47-16,3-1-62 0,-1-4-75 0,-6-11-103 15,11 18-197-15,-7-14-79 16,-4-4-241-16,0 0-187 0</inkml:trace>
  <inkml:trace contextRef="#ctx0" brushRef="#br1" timeOffset="-139614.05">10162 15961 2469 0,'4'-10'-81'15,"-4"10"23"-15,9-17 13 16,-9 17 14-16,7-13 27 0,-7 13 11 16,8-15 18-16,-8 15 20 0,8-12 5 15,-8 12 2-15,0 0 3 0,10-15-1 0,-10 15-5 0,0 0 1 16,12-10 2-16,-12 10-1 0,0 0 8 0,0 0-16 15,16-3-1-15,-16 3 5 16,0 0 11-16,0 0 7 0,0 0 2 0,13 23 2 16,-13-23-1-16,2 14-2 15,-2-14-3-15,0 0 5 0,0 23-4 0,0-23-5 0,0 0 4 16,-6 23 0-16,6-23 1 16,-7 13-1-16,7-13 1 0,0 0-4 0,-12 14-2 15,12-14-2-15,0 0 0 0,-13 5-6 0,13-5-2 0,0 0-7 16,0 0-1-16,0 0-7 15,0 0-4-15,0 0-6 0,-17-30-1 0,17 30-5 16,0-19-3-16,0 19-16 16,0 0-31-16,4-27-30 0,-4 27-43 0,4-15-57 0,-4 15-50 15,4-15-66-15,-4 15-160 16,5-12-508-16,-5 12-372 0</inkml:trace>
  <inkml:trace contextRef="#ctx0" brushRef="#br1" timeOffset="-139281.98">10410 15726 2845 0,'0'0'-93'0,"17"-1"30"16,-17 1 11-16,0 0 23 16,0 0 21-16,0 0 41 15,19 16 22-15,-19-16 18 0,8 13 27 0,-8-13 5 16,9 21 14-16,-7-5 7 0,2-1 2 0,-2 2-5 16,0 1-6-16,2 2-8 0,-4 2-11 15,0-2-11-15,0-1-8 0,0 2-10 0,-2 1-10 16,-2-1-13-16,0 1-31 0,-2-1-43 0,-3 1-54 15,-1-6-65-15,-1 3-69 16,-2-3-101-16,-1-1-196 0,-4-3-354 0,4 0-226 0</inkml:trace>
  <inkml:trace contextRef="#ctx0" brushRef="#br1" timeOffset="-138052.18">9504 14926 2503 0,'0'0'-100'0,"0"0"19"15,0 0 13-15,0 0 6 16,0 0 7-16,0 0 17 0,0-19 10 0,0 19 12 16,0 0 22-16,0 0 7 15,0 0 14-15,0 0 14 0,0 0-2 0,0 0 8 0,0 0 7 16,0 0 0-16,6-21-2 0,-6 21-9 0,0 0 1 15,0 0-4-15,0 0 1 16,0 0-6-16,0 0-3 0,0 0-4 0,0 0-3 16,0 0 7-16,0 0-4 0,0 0 11 15,0 0-1-15,0 0 0 0,0 0 0 0,13 41 2 16,-13-41 4-16,0 0 2 16,0 0 3-16,0 0 7 0,-13 22 0 0,13-22-1 15,0 0-11-15,-15 9 2 0,15-9-7 0,0 0-5 0,-16 4-4 16,16-4 4-1,0 0-8-15,0 0-2 0,0 0-4 0,0 0-2 0,-28-12-4 16,28 12-3-16,0 0 1 16,-8-15-2-16,8 15 0 0,0 0-3 0,0 0-2 15,-7-19-1-15,7 19 0 16,0 0 1-16,0 0 0 0,0 0-7 0,0 0 2 16,11-23 0-16,-11 23-3 0,0 0 4 15,14-7 3-15,-14 7-4 0,0 0 3 0,0 0 1 16,26 0-3-16,-26 0-2 0,0 0 1 15,0 0-2-15,30 9 6 0,-30-9-4 0,12 10 0 16,-12-10 3-16,11 10-3 0,-11-10 4 0,6 11 6 16,-6-11 6-16,0 0 5 15,6 17 8-15,-6-17 3 0,0 0 4 0,0 0 5 0,0 0-4 16,-8 26 0-16,8-26 0 16,0 0-1-16,-15 13 0 0,15-13-8 0,-12 4 2 15,12-4-5-15,0 0-2 16,-20 4 0-16,20-4-4 0,0 0-1 0,0 0-3 0,0 0 2 15,-32-8-5-15,32 8 0 0,0 0 1 0,-10-13-6 16,10 13 2 0,0 0-4-16,0 0-1 0,0 0-2 0,0 0-1 0,0 0 1 15,18-32 2-15,-18 32-4 0,14-5 0 16,-14 5 0-16,0 0-1 0,21-5 2 0,-21 5 0 16,0 0-2-16,0 0 3 15,0 0-2-15,0 0-14 0,0 0-40 0,0 0-62 16,0 0-84-16,0 0-117 0,-4 27-239 0,4-27-362 0,0 0-321 15</inkml:trace>
  <inkml:trace contextRef="#ctx0" brushRef="#br1" timeOffset="-136644.3">6930 14973 2643 0,'0'0'-153'15,"0"0"16"-15,0 0 15 16,0 0 16-16,0 0 14 0,0 0 25 0,0 0 22 15,0 0 24-15,0 0 4 0,0 0 19 0,0 0 18 0,0 0 2 16,0 0 10-16,0 0 8 16,0 0 2-16,0 0-1 0,0 0 5 0,0 0 7 15,0 0-17-15,0 0 0 16,0 0 6-16,0 0-10 0,0 0-5 0,0 0 7 0,0 0-5 16,-49-6-11-1,49 6 2-15,0 0-5 0,0 0 5 0,-15-10-10 0,15 10 5 16,0 0 8-16,0 0-22 0,0 0-4 0,-6-16 14 15,6 16-13-15,0 0 7 0,0 0 1 16,0 0-3-16,0 0-3 0,0 0 1 0,24-19-1 16,-24 19 12-16,0 0-12 15,18-4 3-15,-18 4-4 0,0 0 7 0,20-2 1 16,-20 2 5-16,0 0 1 16,0 0 12-16,25 6 5 0,-25-6 13 0,0 0-5 0,8 10 14 15,-8-10-4-15,0 0 5 16,0 0-5-16,7 18 3 0,-7-18-7 0,0 0 1 15,0 0 2-15,-5 22 1 0,5-22-2 16,0 0-1-16,0 0-4 0,-8 17-8 0,8-17 0 16,0 0-3-16,-11 9-4 0,11-9-2 0,0 0-3 15,0 0 0-15,0 0-3 16,-20 6-3-16,20-6 2 0,0 0-9 0,0 0-3 0,0 0 6 16,0 0-8-16,-24-15-1 15,24 15 0-15,0 0-2 0,0 0 0 0,-8-20-1 16,8 20-4-16,0 0 6 0,0 0-6 15,0-16 4-15,0 16-1 0,0 0 1 0,0 0-3 16,0 0 3-16,16-16-1 0,-16 16 4 0,0 0-6 16,0 0 3-16,24-2 2 15,-24 2-1-15,0 0 4 0,0 0 0 0,0 0 0 16,0 0 3-16,27 12 1 16,-27-12 5-16,0 0 5 0,0 0 2 0,7 13 2 15,-7-13 7-15,0 0-5 0,0 0-1 16,0 0-4-16,0 0-1 0,0 0-2 0,0 0-2 15,0 0-9-15,-28 22-29 0,28-22-35 0,0 0-48 0,0 0-49 16,0 0-54 0,0 0-88-16,0 0-600 0,0 0-282 15</inkml:trace>
  <inkml:trace contextRef="#ctx0" brushRef="#br1" timeOffset="-131617.34">4058 17464 629 0,'0'0'238'0,"20"2"-71"16,-20-2-38-16,0 0-27 0,0 0-14 15,0 0-13-15,0 0 0 0,0 0 7 0,0 0 8 16,0 0 21-16,0 0 14 0,0 0 13 15,0 0 5-15,18 1 3 0,-18-1 1 0,0 0-3 16,0 0-4-16,0 0 2 0,0 0-9 0,0 0-11 16,0 0-12-16,0 0-11 15,0 0-10-15,0 0-8 0,0 0-7 0,17 3-2 16,-17-3-4-16,0 0-3 0,18 1-4 16,-18-1 0-16,0 0-6 0,26 4-4 0,-26-4-4 15,23 2-6-15,-23-2-1 16,26 4-6-16,-12-2-3 0,-14-2-5 15,24 2-2-15,-12 0 0 0,-12-2-6 0,24 3-4 0,-24-3-7 0,21 4-10 16,-21-4-16 0,0 0-25-16,21 2-30 0,-21-2-44 0,15 2-42 0,-15-2-49 15,0 0-40-15,0 0-87 16,14 2-612-16,-14-2-372 0</inkml:trace>
  <inkml:trace contextRef="#ctx0" brushRef="#br1" timeOffset="-131282.29">4153 17330 2875 0,'-10'-9'-55'0,"10"9"7"15,0 0 12-15,0 0-5 0,0 0 7 0,0 0 31 16,0 0 5 0,0 0 17-16,0 0 16 0,0 0 20 0,0 0 18 0,0 0 17 15,0 0 13-15,0 0 12 0,0 0 8 16,0 0 7-16,0 0-4 0,37-2-9 16,-37 2-6-16,23 0-11 0,-23 0-14 15,33 2-9-15,-17-2-10 0,-16 0-7 16,36 1-15-16,-17-1-21 0,0 3-33 0,0-3-35 0,1 0-43 15,-2 1-48-15,1-1-42 0,-19 0-45 16,34 0-75-16,-18 0-677 0,-4 0-419 0</inkml:trace>
  <inkml:trace contextRef="#ctx0" brushRef="#br1" timeOffset="-129257.18">5149 17293 2746 0,'0'0'-219'0,"0"0"30"0,0 0 24 0,-8-19 31 15,8 19 27-15,0 0 28 0,-4-17 25 0,4 17 23 16,0 0 23-16,-2-16 11 15,2 16 12-15,0 0 14 0,0 0 2 0,6-22 11 16,-6 22 15-16,6-13-6 0,-6 13 34 16,11-11 0-16,-11 11 8 0,13-9 10 0,-13 9 7 15,12-10 7-15,-12 10 0 16,14-7 2-16,-14 7-1 0,0 0 1 0,12-11-2 16,-12 11-5-16,0 0-3 15,0 0 0-15,10-9-3 0,-10 9-5 0,0 0-9 0,0 0-4 16,0 0-10-16,0 0 9 0,0 0-12 0,-38-8-4 15,38 8-5-15,-23 0-6 16,23 0-11-16,-25 4-4 0,25-4-5 0,-30 4-3 16,17-2-4-16,13-2-4 15,-28 7-8-15,18-2 4 0,10-5-6 0,-16 9-4 0,16-9 1 16,-13 12-4-16,13-12 0 16,-5 15 1-16,5-15-5 0,0 0 1 0,7 25-5 15,-7-25 3-15,15 21-2 16,-5-9 2-16,0-2-4 0,2 2 3 0,-2-1-4 15,0 1 1-15,1-2-3 0,2 0 3 16,-3 2-2-16,-1 2 3 0,-1-4-1 16,0 4-5-16,-1 0 6 0,0-3 2 0,-1 3-1 0,-6-14-2 15,6 22-1-15,-2-10 4 16,-4-12-2-16,0 21 3 0,0-21 1 0,-4 21 2 0,4-21 1 16,-10 19 5-16,4-8-2 15,6-11-1-15,-16 16-3 0,6-9 4 16,-1 1-4-16,11-8-1 0,-25 11-1 15,12-7-13-15,13-4-18 0,-26 4-27 0,10-4-38 16,16 0-43-16,-34-6-45 0,17 2-45 0,1 1-55 0,-2-6-94 16,4 2-160-1,-4-5-391-15,1 1-324 0</inkml:trace>
  <inkml:trace contextRef="#ctx0" brushRef="#br1" timeOffset="-128702.13">5421 16984 2730 0,'0'0'-84'0,"0"0"13"0,0 0 2 15,0 0 21-15,0 0-10 16,0 0 19-16,0 0-7 0,0 0 7 0,19-14 2 15,-19 14 9-15,0 0-2 0,14-12 14 0,-14 12 9 0,16-5 3 16,-16 5 4 0,0 0 15-16,16-9 8 0,-16 9 14 0,0 0-4 0,22-3 10 15,-22 3-10-15,0 0 8 16,0 0-8-16,18 8 4 0,-18-8 1 0,0 0 8 16,9 16 5-16,-9-16 5 0,0 0-1 15,-2 21 12-15,2-21 9 0,0 0 10 0,-13 25 0 16,13-25 9-16,-12 15 2 0,3-6-5 0,0 1 0 15,9-10-7-15,-16 13-14 16,10-4-2-16,6-9-9 0,-12 14-9 0,12-14-1 0,-6 15-6 16,6-15-6-16,-2 15 0 15,2-15-5-15,0 0-4 0,8 22-2 0,-8-22-5 16,12 12-12-16,-12-12-18 16,14 12-32-16,-6-6-45 0,3 1-52 0,-11-7-49 0,25 7-68 15,-14-1-167 1,-11-6-458-16,24 3-246 0</inkml:trace>
  <inkml:trace contextRef="#ctx0" brushRef="#br1" timeOffset="-127852.08">5775 17464 2551 0,'0'0'-102'0,"12"-10"26"0,-12 10 13 16,16-13 6-16,-7 7 4 16,2-3 9-16,-1-1 0 0,1 0 5 0,1 1 7 15,2-2 0-15,-2-5 6 16,2 3 4-16,0-4 3 0,-2 2 15 0,1-2-4 0,0-4 8 16,-3 0-8-16,1 0 3 15,-1-2 7-15,-2-2 3 0,0 2 3 0,0-2 10 16,-4 3-1-16,0-2-2 0,0 6 1 15,-2-1 3-15,-2 0 0 0,2 2 0 16,-2 17-3-16,-4-31 12 0,2 18-9 0,2 13 10 0,-6-25 11 16,6 25 1-16,-4-17 1 15,4 17 6-15,-8-14 4 0,8 14 13 0,0 0 12 16,0 0 10-16,0 0 10 16,0 0 3-16,0 0-5 0,0 0-6 0,-37 36-10 0,33-19-5 15,0 1-7-15,-3 5-4 16,3 4 7-16,-2-3 3 0,2 4 7 0,-1 3 4 15,1 4 12-15,-2 1 2 0,2 0-5 16,0 0-7-16,0 2 0 0,-2 1-11 16,2 0-6-16,0-1-5 0,0 1-6 0,0 0-5 0,0 0-2 15,0-1-1-15,0-2 1 16,-1-1-4-16,-2-5-5 0,3-2-3 0,0 1 0 16,0-4-3-16,-2-4-5 15,1 1-4-15,-1-3 0 0,2-3-4 0,-2-1-2 0,1 0 0 16,5-15-1-16,-11 21-6 0,7-12-6 0,4-9-1 15,0 0-4-15,-14 10-3 16,14-10-6-16,0 0-3 0,0 0-2 0,0 0-1 16,0 0 2-16,0 0 2 0,-6-43-2 15,6 43-1-15,0 0 3 0,8-27-4 0,-8 27 3 16,8-17 1-16,-2 9-2 16,-6 8 3-16,18-11 2 0,-18 11-2 0,18-8 2 15,-5 7 4-15,-13 1-1 16,30 0 3-16,-14 0 0 0,6 1 1 0,-3 1 5 15,7 2 2-15,-2-1 3 0,4 1 2 0,2 0-3 0,-1 0 0 16,1 2-1-16,2-3-1 16,0 3-4-16,-1 0-7 0,-1-4-32 0,0 2-35 15,-3-3-47-15,-1 2-59 0,-3-3-59 16,0-4-107-16,-2 2-189 0,-1-2-59 16,-4-2-256-16,-1-2-188 0</inkml:trace>
  <inkml:trace contextRef="#ctx0" brushRef="#br1" timeOffset="-127372.43">6742 17393 2429 0,'0'0'-102'0,"0"0"40"15,0 0 14-15,0 0 22 0,0 0 26 16,0 0 32-16,0 0 36 16,0 0 28-16,0 0 16 0,0 0 16 0,0 0 10 15,0 0 11-15,0 0-4 0,-38 26-2 16,38-26-5-16,-14 26-7 0,6-11-5 16,2 2-7-16,-3 4-10 0,3 2-3 0,0-3-8 0,2 6-7 15,1-2-6-15,-1 1-4 0,4 2-7 0,-2-4-6 16,2 0-8-16,2 3-5 15,-2-1-5-15,4 2-8 0,-1-3-4 16,3 0-4-16,-2 0-22 0,0-3-33 16,3-2-39-16,-3-1-47 0,2-2-54 0,0 0-56 0,3-5-66 15,-2 1-141-15,-1-1-144 16,-6-11-311-16,14 13-242 0</inkml:trace>
  <inkml:trace contextRef="#ctx0" brushRef="#br1" timeOffset="-126652.33">7059 17406 2500 0,'23'-3'-133'15,"-23"3"22"-15,0 0 20 16,18-10 16-16,-18 10 18 0,12-10 23 0,-12 10 4 15,12-16 25-15,-3 6 16 0,-2-3 7 0,1-1 11 0,0-1-12 16,1-4 20-16,1-3 12 16,-3-1-7-16,1-1 8 0,-1 0 18 0,-1 1 0 15,0-2 1-15,-4 6-3 16,2-2 3-16,-4 4-9 0,2 0 3 0,-2 0-4 16,0 17 2-16,-2-25-8 0,2 25-1 15,-4-15 1-15,4 15 1 0,0 0 2 16,-12-8 2-16,12 8 9 0,0 0 4 0,0 0 2 0,-24 35 2 15,20-16-3-15,-2 1-1 16,-1 5-2-16,1 1 7 0,0 3-5 0,0 4 2 0,2 2 1 16,-4 1 2-16,2-1 11 15,4 1-1-15,-4 3-1 0,2-1 22 0,2 0-7 16,-2-2 7-16,0 1-14 16,-1-1-7-16,3-6-7 0,0 1-18 15,-3-4 0-15,1 1 3 0,2-4-21 0,-2 0-1 0,2-3-16 0,0-5-26 16,-3 2-30-16,3-3-37 15,-4-2-45-15,6-13-59 0,-8 19-58 0,1-9-40 16,1-4-46-16,6-6-91 16,-13 9-81-16,13-9-431 0,-12 6-321 0</inkml:trace>
  <inkml:trace contextRef="#ctx0" brushRef="#br1" timeOffset="-126522.47">6997 17870 2730 0,'0'0'-87'0,"0"0"25"15,0 0 25-15,0 0 11 0,41-25 16 0,-28 19 4 0,1-2 1 16,3 3 1-16,1-2 1 0,0-3-3 0,2 0 0 15,-4 2 6-15,5 0-20 16,-1-2-39-16,-2 0-47 0,0-1-75 0,-2-1-201 16,-3-2-172-16,0 5 256 0</inkml:trace>
  <inkml:trace contextRef="#ctx0" brushRef="#br1" timeOffset="-126232.31">7338 17567 1563 0,'0'0'44'0,"0"0"52"16,0 0 0-16,0 0 22 0,0 0 14 0,0 0 11 16,0 0 6-16,0 0 4 15,-42 27-2-15,42-27-6 0,-8 17-6 0,3-6-6 0,5-11-6 16,-8 25 0-16,6-14-12 0,2-11-6 0,-4 27-8 15,4-12-4-15,0-15-12 16,-2 29-6-16,4-13-10 0,-2-16-6 0,2 31-9 0,0-16-8 16,2 1-19-16,0-3-35 15,1 0-41-15,-5-13-42 0,14 22-57 0,-6-11-51 16,2-6-49-16,-10-5-133 16,14 10-539-16,-14-10-319 0</inkml:trace>
  <inkml:trace contextRef="#ctx0" brushRef="#br1" timeOffset="-126022.35">7449 17670 2674 0,'0'0'-109'0,"0"0"31"0,12-12 11 16,-12 12 8-16,11-7 17 15,-11 7 16-15,17-6 41 0,-17 6-2 0,17-4 20 0,-17 4 1 16,22-6 3-16,-22 6-16 0,24-4 6 15,-24 4-9-15,24-1-3 0,-24 1-54 16,23-2-46-16,-23 2-52 0,18-8-112 0,-18 8-384 16,16-5 148-16</inkml:trace>
  <inkml:trace contextRef="#ctx0" brushRef="#br1" timeOffset="-125811.14">7569 17586 1781 0,'0'0'-2'0,"0"0"35"16,0 0 6-16,0 0 29 0,-17 16 20 15,17-16 26-15,-6 14 21 0,6-14 31 0,-2 19 2 16,2-19-5-16,-6 23-5 16,4-10-5-16,2-13-17 0,-4 29-4 0,-2-12-10 15,4-1-12-15,0-1-13 16,0 2-9-16,2-17-8 0,-6 32-10 16,6-17-12-16,-2-1-28 0,2-14-40 0,-2 25-46 15,2-25-47-15,-2 20-56 0,2-20-37 0,2 19-65 16,-2-19-153-16,0 14-439 0,0-14-204 0</inkml:trace>
  <inkml:trace contextRef="#ctx0" brushRef="#br1" timeOffset="-125572.45">7783 17529 2556 0,'0'0'-60'15,"0"0"25"-15,0 0 29 0,21 16 20 16,-21-16 10-16,7 24 6 0,-5-9 19 16,-2 3 6-16,0-1 11 0,2 2 3 0,-4 0-6 0,2 1-7 15,-2 1-5-15,-3 2-5 16,1 0-3-16,0 0-10 0,-1-3-22 0,-1-2-42 16,2-1-38-16,-2 0-48 15,-1 1-30-15,1-5-58 0,0 0-122 0,2-2-356 0,-3 1 75 16</inkml:trace>
  <inkml:trace contextRef="#ctx0" brushRef="#br1" timeOffset="-124942.33">8049 17308 1991 0,'0'0'-40'0,"0"0"19"0,0 0-1 0,0 0 19 0,0 0 17 16,20-8 15-16,-20 8 10 16,0 0 18-16,0 0 17 0,0 0 16 0,0 0 7 0,0 0 10 15,0 0 11-15,25 12 7 16,-25-12 4-16,0 0-1 0,8 14-6 0,-8-14 5 16,5 18-4-16,-5-18-5 15,4 23-7-15,-2-6-7 0,-2 1-12 0,3 2-2 16,-1-1-4-16,0 4-3 0,-2 2 5 0,2 1-1 15,0 0 0-15,-2 3-8 16,0-2 1-16,2 2-6 0,-2-1-6 16,0-1 3-16,0 1-9 0,0 1-3 0,0-4-3 15,-2 2-2-15,2-1-13 0,-4-1 3 0,2-2-6 0,-3 0-2 16,1-3-4-16,0-1-6 16,-1 0-7-16,3-1-26 0,-4-2-36 0,0-1-60 15,-1-2-78-15,1 2-75 0,-4-3-147 0,1-1-174 16,0-1-3-16,9-10-308 0,-20 19-265 15</inkml:trace>
  <inkml:trace contextRef="#ctx0" brushRef="#br1" timeOffset="-122162.06">8792 17597 1128 0,'0'0'254'0,"0"0"-44"0,0 0-103 0,0 0-1 15,0 0-3-15,0 0-1 0,0 0 17 16,0 0-8-16,0 0 22 0,0 0 12 16,0 0 7-16,0 0 8 0,0 0 0 15,0 0 1-15,39 8 6 0,-39-8-1 0,18 4-1 0,-18-4-3 16,26 3-13-16,-13 0-12 16,2 1-23-16,-15-4-8 0,31 3-12 0,-17 1-7 15,-14-4-13-15,24 5-11 16,-10-3-21-16,-14-2-29 0,23 6-44 0,-23-6-49 0,16 4-54 15,-16-4-72-15,20 4-74 0,-20-4-172 0,12 2-129 16,-12-2-309-16,8 3-268 16</inkml:trace>
  <inkml:trace contextRef="#ctx0" brushRef="#br1" timeOffset="-121574.72">9506 17464 2606 0,'0'0'-116'15,"13"-10"20"-15,-13 10 10 0,10-7 17 0,-10 7 21 0,0 0 26 16,13-12 29-16,-13 12 40 16,0 0 14-16,8-13 20 0,-8 13 10 0,0 0 12 15,0 0-2-15,0 0-5 16,0-17-1-16,0 17-2 0,0 0 1 0,0 0 5 0,0 0 5 16,-27-14-4-1,27 14-6-15,-19-3-5 0,19 3-7 0,-19 0-7 0,19 0-6 16,0 0-5-16,-32 3-8 0,32-3-5 0,-19 4-4 15,19-4-10-15,-17 10 1 0,17-10-7 16,-11 11-2-16,11-11-3 0,-6 17-3 0,6-17 1 16,-4 19-2-16,4-19-6 15,2 19-1-15,-2-19 1 0,6 23-2 0,-2-9-2 16,3 0 1-16,-3 0-4 16,3 1 1-16,-1-1-3 0,0 4 1 0,1-4 0 0,-1 1-5 15,-2 1 5-15,2 1 0 0,-2-2-3 16,2-1 0-16,0 1-2 0,-2-2 5 15,-2 2 2-15,-2-15 4 0,4 23 2 0,-4-23 4 0,0 21 7 16,0-21 3-16,-4 22 2 16,4-22 2-16,-6 14-2 0,6-14-3 0,-12 10-3 15,12-10-6-15,-14 4-9 16,14-4-6-16,0 0-21 0,-28-4-28 0,28 4-34 16,-19-12-45-16,19 12-65 0,-14-12-58 15,8 2-99-15,-4 0-175 0,4 1-419 0,6 9-356 16</inkml:trace>
  <inkml:trace contextRef="#ctx0" brushRef="#br1" timeOffset="-120432.39">10029 17386 2790 0,'0'0'-92'0,"0"0"42"16,0 0 26-16,0 0 9 0,10 7 27 0,-10-7 21 15,0 0 24-15,0 0 15 0,0 0 20 16,0 0 6-16,22 0 5 0,-22 0 1 0,0 0 0 16,0 0-13-16,26-9-4 15,-26 9-9-15,16-8-4 0,-16 8-3 0,15-9-8 16,-15 9-7-16,15-12-6 0,-15 12-5 15,12-15-4-15,-3 8-5 0,-1-5-5 0,-8 12-3 16,13-23-3-16,-6 8-3 0,-1-2-2 0,0-4-2 16,0-2 0-16,-2 3-4 15,0 1 9-15,3-1 0 0,-2 1 0 0,-3 0 1 0,2 0-4 16,-2 2-3-16,0-1 0 16,-2 1-3-16,0 17 2 0,2-27-7 0,-2 27 1 15,-2-22-3-15,2 22-1 0,-4-21 1 0,4 21-3 16,-6-15-1-16,6 15 2 0,0 0-3 15,-12-14 4-15,12 14 1 0,0 0 2 0,0 0 3 16,0 0 14-16,0 0 6 16,0 0 8-16,-33 21 3 0,33-21-5 0,-11 21 9 15,5-6 1-15,0 0-3 16,-1 5-1-16,1-1-5 0,0 2-2 0,-3 3 2 0,3 1 6 16,-3 0 1-16,3 4 6 15,0-3-7-15,-2 6-1 0,0 1 6 0,0 1 4 16,2-1 19-16,2-4 2 0,0 3-8 0,-3 2 2 15,3-6-7-15,0 3-5 0,2-3-3 16,-3-1-7-16,1 0-3 0,0 0-10 0,2-3 0 16,-3-1-5-16,1-6-1 15,0 2-5-15,2-1-1 0,-2-4-1 0,4-14-6 16,-6 29-11-16,2-15-12 0,-2-3-26 16,6-11-24-16,-8 19-35 0,6-9-46 0,-4-4-62 15,6-6-76-15,-8 13-79 16,8-13-170-16,-9 7-80 0,9-7 38 0,-13 6-373 0,13-6-362 15</inkml:trace>
  <inkml:trace contextRef="#ctx0" brushRef="#br1" timeOffset="-120232.1">9948 17734 2812 0,'20'-13'-105'0,"-10"7"24"0,0-2 18 0,-10 8 14 0,24-10 22 15,-12 3 24-15,1 4 10 16,-13 3 23-16,26-8 8 0,-12 4-4 0,-14 4 0 16,26-5-4-16,-14 2-8 15,-12 3-9-15,26-3-34 0,-26 3-47 0,25-2-50 0,-11 0-72 16,-14 2-170-16,22-6-255 16,-13 3 173-16</inkml:trace>
  <inkml:trace contextRef="#ctx0" brushRef="#br1" timeOffset="-119912.04">10390 17481 1736 0,'0'0'-6'0,"0"0"32"0,0 0 25 0,0 0 21 16,0 0 21-16,0 0 20 0,0 0 22 0,0 0 18 0,0 0 15 15,0 0 8 1,0 0-4-16,0 0 4 0,0 0-7 0,-35 32 4 0,35-32-14 16,-11 23-4-16,7-10-7 15,0 3-3-15,-1 2-14 0,1-4-8 0,2 4-11 16,0-2-15-16,2 4-8 0,-2-4-9 16,4 2-8-16,-2-1-11 0,4 0-2 0,-2 0-12 15,3-1-11 1,-5-16-17-16,8 25-24 0,-4-11-33 0,1-3-48 0,-5-11-58 15,8 18-76-15,-1-14-94 0,1 2-184 0,-8-6-97 0,10 5-325 16,-10-5-322-16</inkml:trace>
  <inkml:trace contextRef="#ctx0" brushRef="#br1" timeOffset="-119572.43">10600 17607 2683 0,'0'0'-117'0,"14"-8"24"0,-14 8 16 15,0 0 26-15,16-4 11 0,-16 4 20 0,0 0 23 16,0 0 14-16,0 0 22 16,23 12 7-16,-23-12 25 0,0 0 4 0,5 19 6 0,-5-19 7 15,0 17 13-15,0-17 2 0,-3 21 2 16,3-21 7-16,-4 19-4 0,4-19-1 15,-10 15-5-15,10-15 0 0,-13 15-11 16,13-15-3-16,-12 8-2 0,12-8-4 16,-14 5-4-16,14-5-8 0,0 0-8 0,0 0-5 15,0 0-6-15,0 0-9 0,-27-17-10 16,27 17-5-16,-2-15-20 0,2 15-14 16,0 0-21-16,7-27-18 0,-7 27-20 15,0 0-34-15,6-24-46 0,-6 24-62 0,8-12-86 16,-2 7-194-16,-6 5-405 0,8-6-271 0</inkml:trace>
  <inkml:trace contextRef="#ctx0" brushRef="#br1" timeOffset="-119227.3">10782 17515 2713 0,'0'0'-53'0,"0"0"39"0,0 0 20 15,24 7 25-15,-24-7 19 16,10 12 23-16,-10-12 6 0,13 14 7 0,-4-5 11 16,-3 3 11-16,0-1 13 0,3 0 0 15,-3 5 12-15,-2-3 2 0,2 2 2 0,-1 2-9 16,-1-2-5-16,-2 5-12 0,3-5-10 0,-5 2-3 0,3 0-13 15,-3-17-9 1,-3 34-6-16,1-17-11 0,2-17-13 0,-9 28 2 0,4-15-13 16,-1 0-28-16,6-13-30 15,-10 19-40-15,1-9-43 0,9-10-49 0,-10 17-60 0,6-11-66 16,4-6-146-16,-12 11-148 16,12-11-325-16,-4 8-287 0</inkml:trace>
  <inkml:trace contextRef="#ctx0" brushRef="#br1" timeOffset="-118882.21">11208 17649 2748 0,'0'0'27'16,"0"0"53"-16,0 0 20 0,0 0 7 16,0 0 3-16,14-11-9 0,-14 11-3 15,0 0 2-15,0 0 1 0,20-5-2 16,-20 5-8-16,0 0-14 0,23-2-4 0,-23 2-7 0,24 0-10 15,-24 0-8-15,24 0-3 0,-24 0-10 0,26 0-17 16,-26 0-27-16,26 0-35 16,-26 0-49-16,23 2-64 0,-10-2-49 0,-13 0-81 15,21-5-161-15,-11 3-444 0,1 0-274 16</inkml:trace>
  <inkml:trace contextRef="#ctx0" brushRef="#br1" timeOffset="-118312.14">11739 17427 2714 0,'15'-5'-25'0,"-15"5"41"16,0 0 22-16,0 0 28 0,17-6 14 0,-17 6 14 15,0 0 12-15,17-5 3 0,-17 5 2 0,13-8-8 0,-13 8-3 16,14-12-7-16,-14 12-7 16,13-15 0-16,-5 8-3 0,1-5-5 0,2 0-8 15,-1 0-7-15,-1-4-7 16,1-1-7-16,1-2-4 0,-2-2-7 0,-1 0-1 16,0 1 0-16,2-2-2 0,-2-1 1 15,-2 3 2-15,0-1 5 0,-1 1 2 16,0 3 1-16,0 2-3 0,-1 0 2 0,-4 15-4 0,6-25-1 15,-6 25-5-15,5-19-5 16,-5 19-2-16,0-13-5 0,0 13-2 0,0 0 1 16,0 0-4-16,0 0 4 0,0 0-1 15,0 0-3-15,0 0 3 0,-44 32-1 16,32-17 4-16,0 4 1 0,-3 2 16 16,2 5 4-16,-2 3 4 0,1 0-13 0,2 2 0 0,-2 1 5 15,2 2-31-15,-1 2 5 0,0 0-1 0,0 1-5 16,3-1 2-16,-3 6 1 15,2-6 5-15,2-2-3 0,0 2 5 16,1-1-5-16,-2-2-2 0,4-1 5 0,3-4-3 16,-4-4 10-16,0 2-13 0,3-7 0 0,0 2-3 15,2-6 5-15,-1 2-8 16,-3-4 1-16,6-13-6 0,-7 25-11 16,7-25-18-16,-10 19-22 0,4-11-33 0,0-3-47 15,6-5-69-15,-14 8-58 0,14-8-70 16,0 0-154-16,-22-1-90 0,22 1 4 0,-15-8-305 0,15 8-239 15</inkml:trace>
  <inkml:trace contextRef="#ctx0" brushRef="#br1" timeOffset="-118152.53">11572 17754 2640 0,'0'0'-47'0,"15"-10"11"0,-15 10 5 0,19-10 5 15,-6 7-4-15,3-3 18 16,-3 0-8-16,2 0 8 0,0 0 0 0,0-1 1 15,1 4-1-15,0-4-2 0,0 2-36 0,-1-1-41 16,0-2-57-16,0 1-167 0,0 0-253 16,-1-1 241-16</inkml:trace>
  <inkml:trace contextRef="#ctx0" brushRef="#br1" timeOffset="-117782.45">12127 16656 1913 0,'0'0'202'0,"0"0"24"16,0 0-20-16,0 0-20 0,27 0-23 15,-27 0-16-15,0 0-19 0,0 0-15 0,0 0-7 16,0 0-16-16,0 0-20 0,20 0-39 0,-20 0-50 15,0 0-76-15,0 0-65 16,0 0-113-16,0 0-208 0,0 0-309 0,0 0-95 16</inkml:trace>
  <inkml:trace contextRef="#ctx0" brushRef="#br1" timeOffset="-117132.27">12255 17402 2341 0,'9'-14'-46'0,"-9"14"25"0,0 0 14 16,0 0 21-16,0 0 38 0,0 0 29 15,0 0 20-15,0 0 17 0,0 0 10 0,0 0 7 16,0 0 12-16,0 0 0 0,0 0-3 0,0 0 6 16,0 0-2-16,-18 51-3 15,16-38-7-15,2-13-6 0,-10 29-2 0,8-14-12 0,0 4-8 16,-2-1-6-16,2 3-35 16,2-2-3-16,0 2-11 0,2 0 0 0,-2-1-9 15,2 3-2-15,0-2-4 16,4 0-6-16,-1 0-6 0,2-1 4 0,2 2-12 0,-4-5 1 15,1-2-9-15,-2 1-13 0,4-3-18 0,-3-2-28 16,-5-11-39-16,12 20-45 16,-12-20-53-16,12 12-43 0,-8-5-50 0,-4-7-120 15,11 5-147-15,-11-5-396 16,0 0-360-16</inkml:trace>
  <inkml:trace contextRef="#ctx0" brushRef="#br1" timeOffset="-116722.39">12486 17677 2827 0,'12'-17'-84'0,"-12"17"24"0,8-17 14 16,-1 9 5-16,-7 8 26 0,10-16 27 0,-10 16 16 15,15-17 31-15,-11 6 10 0,-4 11 5 0,14-17 2 16,-14 17-4-16,9-15-5 0,-9 15 3 15,11-15-6-15,-11 15-12 0,10-11-3 0,-10 11-4 16,11-11-4-16,-11 11-5 16,0 0-3-16,0 0-2 0,22-1-3 15,-22 1-2-15,0 0 7 0,0 0 8 16,11 23 2-16,-11-23 4 0,2 19 3 0,-2-19 0 0,0 25 4 16,0-25 2-16,-2 24 4 15,2-24 8-15,-7 27 0 0,3-15 5 0,-3-1 1 16,7-11 1-16,-13 19-4 0,4-13 0 0,9-6-5 0,-17 11-3 15,17-11-12 1,-17 6-3-16,17-6-5 0,0 0-3 0,-25-4 0 0,25 4-13 16,0 0-9-16,-14-13-10 15,14 13-24-15,-2-17-33 0,2 17-42 0,2-23-47 0,-2 23-61 16,8-27-40-16,-4 16-55 16,-4 11-139-16,9-23-123 0,-7 14-311 0,-2 9-224 15</inkml:trace>
  <inkml:trace contextRef="#ctx0" brushRef="#br1" timeOffset="-116455.61">12745 17502 2584 0,'22'7'-57'0,"-22"-7"59"15,11 12 29-15,-11-12 32 0,3 17 22 16,-3-17 7-16,2 23 16 0,-2-8-2 0,0-15-5 16,-5 36 0-16,3-17-10 15,-6 1-6-15,4 0-9 0,-5 2-12 0,1-3-4 16,-1-2-12-16,-1-2-30 0,-3 2-43 16,-1-2-49-16,1-3-59 0,0-1-65 15,-3-3-85-15,1 0-612 0,-3-3-277 16</inkml:trace>
  <inkml:trace contextRef="#ctx0" brushRef="#br1" timeOffset="-115432.21">12157 16717 2617 0,'0'0'-102'15,"0"0"22"1,12-14 4-16,-12 14 8 0,0 0 5 0,12-7 8 0,-12 7 2 16,0 0 9-16,0 0 4 15,13-10 7-15,-13 10 9 0,0 0 6 0,0 0 15 16,18-2 20-16,-18 2 4 0,0 0 17 0,0 0 13 0,0 0 9 15,18 16 10-15,-18-16 3 16,0 0 4-16,9 17 1 0,-9-17 2 0,2 13 3 16,-2-13 4-16,0 0 4 15,3 19 3-15,-3-19 4 0,0 0 1 0,0 0-2 0,-10 23 2 16,10-23-6-16,0 0-3 16,-14 8-4-16,14-8-11 0,0 0-4 15,-19 3-7-15,19-3-9 0,0 0-3 0,0 0-6 0,0 0-4 16,-32-14-5-16,32 14 1 0,-8-12-9 15,8 12-1-15,0 0-2 0,-9-17-4 0,9 17-3 16,-5-13-1-16,5 13-7 16,0 0 3-16,0-24-5 0,0 24 2 15,0 0-7-15,0 0 1 0,7-22-7 0,-7 22 2 16,7-11 2-16,-7 11-4 0,0 0 1 0,10-10-2 16,-10 10 0-16,0 0 6 15,0 0-2-15,0 0-2 0,21 0 2 0,-21 0 4 16,0 0-3-16,0 0 0 0,0 0-2 0,17 17 5 0,-17-17-3 15,0 0 2-15,8 12 0 16,-8-12 6-16,0 0 3 0,0 0 5 0,0 0 3 16,0 0 0-16,0 0 0 15,0 0-2-15,0 0-2 0,0 0 3 0,0 0-3 16,0 0 2-16,0 0-5 0,0 0-4 16,0 0-6-16,0 0-11 0,0 0-19 0,0 0-18 15,0 0-19-15,0 0-27 0,0 0-47 0,0 0-43 16,0 0-83-16,0 0-177 0,-10-46-524 15,10 46-403-15</inkml:trace>
  <inkml:trace contextRef="#ctx0" brushRef="#br1" timeOffset="-113627.13">10630 17333 2814 0,'0'0'-131'0,"0"0"32"0,0 0 14 0,0 0 11 0,0 0 5 15,0 0 15 1,0 0 11-16,0 0 4 0,0 0 17 0,0 0 8 0,0 0 27 16,-22 0 1-16,22 0 20 0,0 0 9 15,0 0 16-15,0 0 6 0,0 0 4 0,0 0 0 16,0 0-8-16,0 0 4 16,0 0-9-16,0 0-1 0,0 0-4 0,0 0-8 15,0 0-6-15,0 0-3 16,0 0-4-16,54 11-3 0,-54-11-10 0,23 4-15 0,-23-4-17 15,28 3-16-15,-14 1-29 0,-14-4-14 0,26 6-15 16,-13-4-9-16,-13-2-15 16,22 6-12-16,-22-6-13 0,22 1-29 0,-22-1-71 15,17 0-360-15,-8 2 194 16</inkml:trace>
  <inkml:trace contextRef="#ctx0" brushRef="#br1" timeOffset="-113332.4">10749 17277 1685 0,'0'0'-58'16,"0"0"25"-16,0 0 14 15,0 0 36-15,0 0 0 0,0 0 16 0,0 0 17 0,0 0 13 16,0 0 12-16,0 0-4 16,0 0 2-16,0 0-8 0,-2 42-16 0,2-42-1 15,-5 21-6-15,5-21 0 16,-4 25-12-16,4-25-26 0,-2 25-32 0,2-12-29 16,0-13-36-16,-2 23-69 0,2-23-150 15,2 23-204-15,-2-23 308 0</inkml:trace>
  <inkml:trace contextRef="#ctx0" brushRef="#br1" timeOffset="-112422.35">12695 17358 1532 0,'0'0'20'0,"0"0"23"16,0 0-8-16,0 0-8 15,0 0-9-15,0 0 9 0,0 0-9 16,0 0 0-16,0 0 4 0,0 0 7 16,0 0-13-16,52-3-1 0,-52 3 23 0,17-1 9 15,-17 1-22-15,0 0 4 0,21 0-6 0,-21 0-20 0,0 0-29 16,21 0-35-16,-21 0-73 15,0 0-176-15,12-5-161 0,-12 5 366 0</inkml:trace>
  <inkml:trace contextRef="#ctx0" brushRef="#br1" timeOffset="-112210.24">12738 17270 1323 0,'0'0'13'0,"0"0"29"16,0 0 17-16,0 0 17 0,0 0 23 0,0 0 16 16,0 0 4-16,0 0 15 15,-25 23-16-15,25-23-11 0,-11 22-11 16,6-8-12-16,-2-2-8 0,-1 2-25 0,1 0-61 16,0 1-63-16,1-2-68 0,1 1-165 0,-4-1-323 15,2-2 154-15</inkml:trace>
  <inkml:trace contextRef="#ctx0" brushRef="#br1" timeOffset="-102832.45">15307 16885 460 0,'0'0'291'16,"0"0"-76"-16,0 0-83 16,0 0-23-16,0 0-22 0,0 0-13 0,0 0-7 0,0 0-11 15,-19-8-2-15,19 8 0 0,0 0-3 0,0 0-6 16,0 0-2-16,0 0-10 15,0 0-2-15,0 0-8 0,0 0 6 0,0 0-12 16,0 0 4-16,0 0 4 0,0 0 4 16,0 0 7-16,0 0-6 0,0 0 5 15,0 0-8-15,0 0 2 0,0 0 2 16,0 0-6-16,0 0-3 0,0 0 9 0,0 0 0 16,47 2 14-16,-47-2 8 0,0 0 8 15,20-4 12-15,-20 4 5 0,20-4-1 0,-20 4 1 16,18-4-8-16,-18 4 1 0,23-4-6 0,-23 4-6 15,24-3-5-15,-24 3-2 16,26-4-13-16,-11 2 3 0,-15 2-12 0,32-2-3 0,-16 2 4 16,1-1-8-16,-17 1 0 15,34 0-6-15,-19-3 1 0,-15 3 0 0,31 0-6 16,-13 0-3-16,-18 0 1 16,29 0 2-16,-29 0-4 0,26-1 4 0,-26 1-7 0,26 0 6 15,-26 0-5-15,22-2 6 0,-22 2-8 0,24 0 4 16,-24 0 0-16,19-2 7 15,-19 2-3-15,0 0 1 0,28 0 0 0,-28 0-1 16,16-2-3-16,-16 2 0 0,0 0 5 16,26-3-8-16,-26 3 2 0,0 0 0 0,21 0-7 15,-21 0-6-15,0 0-19 16,16-3-16-16,-16 3-25 0,0 0-37 0,0 0-33 16,0 0-20-16,18-1-31 0,-18 1-68 15,0 0-554-15,0 0-124 0</inkml:trace>
  <inkml:trace contextRef="#ctx0" brushRef="#br1" timeOffset="-102342.2">15398 16741 2351 0,'0'0'-64'0,"0"0"20"0,0 0 16 0,0 0 14 15,0 0 10 1,0 0 35-16,0 0 11 0,0 0 24 0,0 0 4 0,0 0 2 16,0 0-8-16,0 0-3 15,55 4-3-15,-55-4 1 0,28 3-5 0,-14-3-2 0,-14 0 3 16,36-3 5-16,-14 2-12 16,-3 1-2-16,2-3-1 0,-1 2-10 0,3-1-2 15,-1 0 1-15,0 0-5 0,-1 0-6 0,3-1-3 0,-4 1-1 16,1 0-1-16,1-1-4 15,-4 2 3-15,4-1-9 16,-6 0-5-16,4 0-7 0,-20 2-9 0,29-4-9 16,-13 4-14-16,-16 0-11 0,22-2-20 0,-22 2-26 0,20-3-9 15,-20 3-14-15,0 0-3 16,16-4-11-16,-16 4-5 0,0 0-13 0,0 0-11 16,0 0-41-16,0 0-417 15,0 0 170-15</inkml:trace>
  <inkml:trace contextRef="#ctx0" brushRef="#br1" timeOffset="-101862.29">15840 16627 1773 0,'0'0'-23'0,"-16"-11"5"15,16 11 13-15,-18-11 8 0,7 5 10 0,11 6 13 16,-16-12 14-16,16 12 10 0,-17-11 8 16,17 11 24-16,-13-10 3 0,13 10 1 0,-12-8 3 15,12 8 10-15,0 0 1 16,-18-11-4-16,18 11 4 0,0 0-6 0,-12-7-12 0,12 7-1 15,0 0-4-15,0 0-8 0,0 0-5 0,-10-10 4 16,10 10-3-16,0 0 2 16,0 0 0-16,0 0-3 0,0 0-1 0,0 0 0 15,0 0-4-15,0 0-1 0,0 0-6 16,0 0-9-16,0 0 1 0,0 0 0 0,36 35-10 16,-28-30 0-16,-8-5-5 15,19 17-2-15,-6-9-4 0,-3 2 0 0,5-3-5 16,0 3 1-16,4 2-5 0,2-1-3 0,-2-2-8 0,2 3 1 15,1-3-7-15,-2 0-7 16,2 0-6-16,-3-2-8 0,0 1-2 0,-2-3-2 16,-1 1 0-16,2-3 1 15,-1 2 5-15,-4-2 5 0,-13-3 3 0,23 6-1 0,-23-6 10 16,14 5 2-16,-14-5 4 16,14 8 12-16,-14-8 4 0,0 0 4 15,0 0 9-15,0 17 1 0,0-17 2 16,0 0-1-16,-24 27 3 0,14-15 2 0,-3 2-5 0,-2 1 0 15,-2-1-5-15,1 1-4 0,-2 3-2 0,1-1-1 16,-2 0 0-16,0 0-11 16,2-1-13-16,-2-1-28 0,2-1-35 0,2 0-47 0,3 0-66 15,1-4-47-15,-1-1-118 16,0-2-182-16,2-3-334 0,2 2-217 0</inkml:trace>
  <inkml:trace contextRef="#ctx0" brushRef="#br1" timeOffset="-98842.2">16812 16329 2509 0,'-10'15'-45'0,"10"-15"42"0,0 0 3 0,0 0 11 15,0 0-2-15,0 0 4 0,0 0 17 0,0 0 6 16,0 0 10-16,0 0 6 15,0 0 3-15,0 0 1 16,0 0 5-16,0 0 8 0,0 0 7 0,0 0 3 0,0 0-1 16,20 15-2-16,-20-15-5 0,0 0-7 15,0 0-7-15,0 0-7 0,26-2-5 16,-26 2-2-16,0 0-6 0,22-10-5 0,-22 10 0 16,14-9-7-16,-14 9-3 0,15-13 0 15,-7 3-5-15,-8 10 1 0,15-21-4 0,-8 4-2 16,-1 6 0-16,-2-4-3 0,0-2-4 15,0-2 1-15,0-1 3 0,2-2-3 16,-2 3 1-16,-2-1-1 0,-2 1 4 16,0-2 5-16,0 2 1 0,0 0 4 0,0 0 4 15,-2 4 3-15,0-1 3 0,0 1-2 0,2 15 2 16,-8-23-3-16,8 23-1 16,-6-17-2-16,6 17-3 0,-10-11 1 15,10 11-1-15,0 0 2 0,0 0 1 0,0 0 4 16,0 0 3-16,-24 25 8 0,18-11 0 0,0 2 3 15,-1 7-3-15,3 2 1 0,0 2-3 0,0 1-1 0,-2 8-3 16,1 0 3-16,1 2-1 16,1 2-4-16,1 1 0 0,-2-1-4 0,0-1 2 15,0 1-2-15,0-1-1 16,0-2-5-16,-2 0-4 0,-1-5 5 0,0 1-2 0,1-7-2 16,0 0-3-16,-3-2-1 15,3-5-2-15,-4 2 1 0,3-6-5 16,0 0 1-16,-1-3-1 0,0-3-2 0,8-9-2 0,-15 12 0 0,15-12-5 15,-15 1 0 1,15-1-3-16,0 0-3 0,-21-15-3 0,21 15 1 0,-11-17-2 16,11 17 3-16,-10-25-1 15,7 14-5-15,3 11 7 0,-4-23-1 0,4 23 2 0,4-23-2 16,-4 23-2-16,9-21 6 16,-3 12-2-16,-6 9 2 0,20-17-2 0,-8 9 3 15,1 1-4-15,2 1 7 0,-15 6 1 0,32-4 8 16,-16 4 4-16,5 0-2 0,3 0 2 15,-1 0 1-15,0 1-5 0,1-1 0 0,1 3-2 16,-1-3 0-16,-1-3 2 16,0 3-2-16,0 0-5 0,3-4-1 0,-1 0-22 15,1 0-21-15,-1-7-36 0,-2 4-38 16,1-4-53-16,5-3-62 16,-3-3-88-16,-2 0-192 0,0 0-84 0,-5 0-289 15,-2 0-255-15</inkml:trace>
  <inkml:trace contextRef="#ctx0" brushRef="#br1" timeOffset="-97772.48">17701 15915 2538 0,'0'0'-80'16,"0"0"33"-16,0 0 33 16,0 0 1-16,0 0 6 0,0 0 15 15,0 0 0-15,0 0 13 0,0 0 11 0,0 0 18 16,0 0 7-16,0 0 7 0,0 0 2 15,0 0-3-15,-51 23-2 0,45-16 1 16,6-7 5-16,-15 21 6 0,7-7 8 0,1-1 0 16,-1 3-3-16,1 2 1 0,-1 3-8 15,0 2-3-15,0 0-10 0,0 4-8 0,4-1-1 16,0 4-7-16,0-2-2 16,4 6-2-16,0-3 1 0,0 1-4 0,4 6 0 15,0-2-5-15,5 0-4 0,-2 0 0 0,3-1-2 16,-2-1-6-16,3-2 3 0,0 0-7 15,-1-1-11-15,1-4-21 0,-1 0-41 16,4-4-50-16,-4-1-49 0,4-3-54 16,-5-1-108-16,6-3-625 0,-5-5-371 0</inkml:trace>
  <inkml:trace contextRef="#ctx0" brushRef="#br1" timeOffset="-96812.53">18163 16075 2820 0,'0'0'-94'0,"0"0"26"16,0 0 16-16,0 0 20 0,0 0 9 0,0 0 22 0,0 0 23 15,0 0 8-15,0 0 11 16,0 0-1-16,0 0-6 0,0 0-3 0,25-2-4 16,-25 2-2-16,13-7-6 15,-13 7 1-15,14-12 2 0,-14 12 2 0,17-17 2 16,-8 6-1-16,-2 0 7 0,1-5-1 16,-2-2 4-16,0-2 4 0,0-3 6 0,2-2-2 15,-4 1 5-15,0-4-4 0,-2 4 2 0,0 2 3 16,-2 0 2-16,0 1 6 0,0 2-4 15,0 19-4-15,-6-35 0 0,2 22-7 0,0 0-2 16,4 13 0-16,-12-17-10 16,12 17 5-16,-10-9-3 0,10 9 1 0,0 0 2 15,0 0 1-15,0 0-5 0,-34 29 0 16,28-11-5-16,-1 1-2 0,1 6-4 16,2-1-1-16,-2 3 2 0,4 2-4 15,0 1-3-15,-4 5-1 0,2-3 0 0,2 2 1 16,0-2-4-16,0 2 2 0,0 2-1 0,-2-1 2 0,0-1-2 15,0 3 4-15,0-4-1 16,-3 2 3-16,3-6 0 0,-1 0 2 0,-3-2 2 16,4-1-6-16,-3-4 1 15,3-4 2-15,-2 2-3 0,2-6-8 0,-2 0-1 16,-1-3-19-16,7-11-22 0,-15 17-25 16,15-17-24-16,-12 10-30 0,12-10-31 0,-14 3-19 15,14-3-17-15,0 0-11 0,0 0-8 0,0 0 1 16,-20-21 6-16,20 21 18 0,-3-16 16 15,3 16 28-15,0 0 30 0,3-27 26 0,-3 27 22 16,6-15 15-16,-6 15 25 16,10-16 19-16,-10 16 18 0,18-17 17 15,-8 11 14-15,0-1 16 0,-10 7-2 0,26-14-3 16,-11 7-2-16,2 1-6 0,-2-1 2 0,3 1-23 16,2-2 6-16,-4 0-11 15,4 3-14-15,1-4-61 0,-1 3-40 0,2-4-53 16,-5 3-126-16,2-3-432 0,-4 1 61 0</inkml:trace>
  <inkml:trace contextRef="#ctx0" brushRef="#br1" timeOffset="-96207.83">18442 15276 2074 0,'0'0'-8'0,"-2"-22"13"0,2 22-3 0,0 0 29 0,0 0 18 16,0 0 21-16,0 0 25 0,0 0 4 15,0 0 5-15,-41 25-4 16,41-25-3-16,-12 23-9 0,6-10-8 0,0 1-4 16,-1 2-8-16,2 1-6 0,5 1-7 15,0 0-4-15,0-18-7 0,3 37-6 0,-1-20-8 0,5 1-22 16,-3 0-38-16,2-3-42 16,2-1-46-16,-2-1-42 0,3-3-73 0,0-1-162 15,-3-4-328-15,2 2 14 0</inkml:trace>
  <inkml:trace contextRef="#ctx0" brushRef="#br1" timeOffset="-95762.24">18518 15453 2154 0,'6'-16'-29'0,"-6"16"10"0,0 0-2 0,0 0 7 16,0 0 0-16,7-15 3 0,-7 15 17 0,0 0 27 15,0 0 13-15,0 0 6 16,0 0-2-16,0 0-1 0,0 0 4 0,0 0-9 16,0 0 6-16,2 48-6 0,-2-48-3 15,0 0 7-15,-2 24-4 0,2-24-13 16,-4 15 8-16,4-15 3 0,0 0-1 16,-7 18 9-16,7-18-3 0,0 0 1 0,0 0-3 15,-4 16-8-15,4-16-4 0,0 0 0 0,0 0-13 0,0 0-2 16,0 0-3-16,0 0-5 15,0 0 3-15,0 0-5 0,0 0 0 16,0 0 2-16,11-53-2 0,-11 53 2 16,8-20 2-16,-8 20-3 0,9-18 9 0,-9 18-10 0,8-15 7 15,-8 15 4-15,9-10 11 16,-9 10 15-16,0 0 10 0,0 0 16 0,18 0 4 16,-18 0 3-16,0 0-3 15,0 0-3-15,12 24-3 0,-12-24-9 0,6 16-3 0,-6-16-8 16,6 19-2-16,-4-7-7 0,-2-12-3 0,8 19-11 15,-8-19-10-15,7 15-37 16,-7-15-39-16,2 15-48 0,-2-15-52 0,6 10-53 16,-6-10-70-16,0 0-149 15,7 4-447-15,-7-4-242 0</inkml:trace>
  <inkml:trace contextRef="#ctx0" brushRef="#br1" timeOffset="-95562.33">18795 15257 2677 0,'0'0'-20'16,"0"0"20"-16,0 0 14 0,0 0 11 0,0 0 15 0,0 0 21 15,0 0 18-15,0 0 7 16,16 42 4-16,-14-26-7 0,0 3-13 0,2 0-6 16,0 5-8-16,0 1-6 15,-2-2-10-15,0 4-21 0,1-2-47 0,-1 0-50 0,-2 0-57 16,0 1-49-16,-5-3-102 0,3-2-550 0,-4 0-173 15</inkml:trace>
  <inkml:trace contextRef="#ctx0" brushRef="#br1" timeOffset="-93932.11">18918 16129 2545 0,'0'0'-33'0,"0"0"9"0,0 0 11 0,0 0-7 16,0 0 11-16,0 0 6 15,0 0 15-15,0 0 23 0,0 0 10 16,0 0 6-16,0 0 0 0,0 0 11 0,0 0 8 0,0 0 16 15,0 0 5-15,0 0 4 0,0 0 0 16,0 0 4-16,-26 44-12 0,22-30-6 16,-2-3-5-16,2 6-8 0,0-3-8 15,4-14-5-15,-6 31-6 0,4-14-3 16,2-2-9-16,0 4-1 0,0-19-4 16,4 33-6-16,0-18-5 0,2 2-2 0,0-4-24 15,4 0-30-15,-2 1-33 0,2-4-63 0,0-1-59 0,-10-9-82 16,20 10-180-16,-10-8-398 15,-10-2-197-15</inkml:trace>
  <inkml:trace contextRef="#ctx0" brushRef="#br1" timeOffset="-93637.26">19084 16260 2547 0,'0'0'-60'15,"0"0"22"-15,6-23 21 0,-6 23 1 0,0 0 16 16,0 0 13-16,0 0 5 16,0 0 14-16,16-8-3 0,-16 8 5 15,0 0 2-15,22 0-5 0,-22 0-11 0,19-2 9 16,-19 2-4-16,23 0-10 0,-23 0 1 0,23-1 0 15,-23 1 2-15,22 0-13 0,-22 0-16 0,21-3-26 16,-21 3-35-16,0 0-28 16,23-1-39-16,-23 1-61 0,0 0-117 15,9-6-280-15,-9 6 195 0</inkml:trace>
  <inkml:trace contextRef="#ctx0" brushRef="#br1" timeOffset="-93422.39">19195 16197 1815 0,'-14'-8'31'0,"14"8"44"0,0 0 19 15,0 0 5-15,0 0 10 16,0 0 29-16,0 0 16 0,0 0 10 0,0 0 6 16,-19 16-7-16,19-16-13 15,0 0-5-15,-2 22-4 0,2-22-2 16,2 24-18-16,-2-24-13 0,0 24-10 0,2-9-11 16,0 0-12-16,-2-15-12 0,4 31-17 0,-1-16-26 15,-1-1-32-15,-2-14-40 0,2 26-41 0,-2-26-48 16,2 21-49-16,0-11-57 0,-2-10-120 15,2 15-571-15,0-9-349 0</inkml:trace>
  <inkml:trace contextRef="#ctx0" brushRef="#br1" timeOffset="-93162.18">19367 16113 2836 0,'0'0'-62'0,"0"0"31"0,0 0 3 0,15-6 39 16,-15 6 22-16,0 0 25 15,0 0 24-15,19 25 19 0,-15-10-1 0,0 1 1 16,0 1-4-16,0 1-8 0,-1 4-28 16,2 2 3-16,-5 3-2 0,0 0-9 15,-2 0-1-15,-4-1-6 0,2 3-7 0,-4-3-7 0,2 2-24 16,-2-2-43-16,-6 0-49 15,4-1-52-15,-3-2-46 0,1-4-70 0,-3 0-165 0,0-1-412 16,1-5-162-16</inkml:trace>
  <inkml:trace contextRef="#ctx0" brushRef="#br1" timeOffset="-92432.58">19625 15856 2420 0,'0'0'-98'0,"0"0"29"16,0 0 27-16,0 0 20 15,0 0 16-15,26 28 28 0,-26-28 15 0,8 14 25 16,-8-14-1-16,9 23 6 0,-3-9 0 0,0 4-1 0,-2 1-4 15,3 2 0-15,0 4 5 16,-1 1 0-16,-2 5 4 0,0-3-4 16,0 7-4-16,0 3 5 0,0-2-6 15,-1 5-7-15,-1-2-8 0,-4-1-5 0,2 2-4 0,-3-2 1 16,-1 2-6-16,-2-2-5 16,0-2-1-16,-4-1-1 0,1 1-4 0,0-3-7 15,-1-3-15-15,-1-5-31 0,1-3-45 0,1 2-21 0,0-3-54 16,3-6-51-16,-4-1-127 15,4-1-484-15,0-4-136 0</inkml:trace>
  <inkml:trace contextRef="#ctx0" brushRef="#br1" timeOffset="-92002.42">20091 16498 2521 0,'0'0'44'15,"0"0"12"-15,0 0 5 16,0 0 6-16,0 0 13 0,0 0 5 0,0 0-2 0,0 0-2 16,0 0-5-16,0 0-8 15,0 0-11-15,0 0-7 0,0 0-5 0,0 0-7 16,37 5 0-16,-37-5-6 0,28 0-2 15,-10 0-5-15,1 2-3 0,-1-2-6 16,2 0-13-16,-1 0-28 0,-19 0-21 0,38-2-29 0,-21 1-21 16,-17 1-18-16,29-4-28 15,-15 2-22-15,-2 0-41 0,-2-2-95 0,-1-2-451 16,-9 6-31-16</inkml:trace>
  <inkml:trace contextRef="#ctx0" brushRef="#br1" timeOffset="-91762.22">20122 16384 2242 0,'0'0'15'0,"-14"-4"39"0,14 4 6 0,0 0-5 0,0 0 0 16,0 0 12-16,0 0 21 15,0 0 3-15,0 0 4 0,0 0-8 0,0 0-4 16,0 0-10-16,0 0-9 0,42-15-14 0,-42 15 2 15,28 0-8-15,-28 0-5 16,27-2-17-16,-11 2-32 0,-16 0-48 0,26-4-44 0,-12 4-38 16,-2-2-44-16,-12 2-80 15,21-6-533-15,-10 5-106 0</inkml:trace>
  <inkml:trace contextRef="#ctx0" brushRef="#br1" timeOffset="-89962.2">21105 16027 842 0,'23'-5'185'16,"-23"5"-59"-16,0 0-49 0,0 0-20 0,22-2-8 15,-22 2 7-15,0 0 6 16,12-5 14-16,-12 5 11 0,0 0 4 0,0 0 6 0,0 0 4 16,15-9-1-16,-15 9 0 15,0 0 2-15,0 0 1 0,0 0 2 0,0 0-15 16,0 0-6-16,0 0-10 0,0 0-3 0,0 0-15 15,0 0-5-15,-41-15-2 16,41 15-2-16,-31 0-3 0,12 0-5 0,19 0 2 0,-37 2 2 16,19 0-6-16,-1 0 3 15,2 0-9-15,17-2-5 0,-29 6 4 16,15-3-13-16,14-3 2 0,-18 7-2 16,18-7-3-16,-11 7-6 0,11-7 1 0,0 0-1 15,0 0 3-15,0 0-1 0,23 26-5 16,-13-20 0-16,6 2 1 0,-2-3-6 0,3 3 17 15,1 0-17-15,-2-1 4 0,2-1 0 0,-2 3-4 0,3 1-1 16,-2 1 5-16,0-1-2 16,-3 1 2-16,0-1-2 0,-2 1 0 0,-1 1 4 15,-3 1-2-15,-1-1 1 16,1-1 0-16,-4 2 1 0,-4-13-2 0,7 22 14 16,-7-22 2-16,2 22 10 0,-2-9 14 15,0-13 4-15,0 22 5 0,0-22 3 0,-2 21-18 16,2-21 3-16,-7 16-1 0,7-16 5 0,-6 16-1 15,6-16 0-15,-13 11-7 16,13-11 1-16,-17 5-3 0,17-5-6 16,-18 3 0-16,18-3-3 0,-26-3-3 15,26 3-3-15,-30-9-1 0,15 4-23 0,1-3-17 0,-2 0-23 16,2-1-31-16,2 0-39 16,-1-1-36-16,2 0-44 0,-2 0-40 0,13 10-114 15,-21-16-577-15,21 16-331 0</inkml:trace>
  <inkml:trace contextRef="#ctx0" brushRef="#br1" timeOffset="-88992.63">21457 15636 2685 0,'0'0'-129'15,"0"0"23"-15,0 0 21 0,0 0 31 0,0 0 14 16,0 0 14-16,0 0 31 0,0 0 10 16,0 0 10-16,0 0 4 0,8 35 3 15,-8-35 8-15,0 0-8 0,-4 27 3 16,4-27 7-16,-2 17 5 0,2-17 5 0,-2 19 0 0,2-19 7 0,-2 17-8 15,2-17-3-15,0 0-5 16,0 24-1-16,0-24-7 0,-2 14-3 0,2-14-1 16,0 0-7-16,0 0 7 0,0 20 2 15,0-20 4-15,0 0 6 0,0 0-1 16,0 0 5-16,-2 18 1 0,2-18-1 16,0 0-7-16,0 0-4 0,0 0-5 0,0 0 0 15,0 0-8-15,0 0-2 0,0 0 0 0,0 0-5 0,0 0 0 16,0 0 3-16,0 0-6 15,33-38-7-15,-33 38 1 16,11-17 8-16,-5 7-9 0,2 1-1 0,-8 9-1 16,15-23-1-16,-9 14 2 0,-6 9-1 0,14-18 0 0,-8 10-3 15,-6 8-1-15,12-12 1 16,-12 12 7-16,13-13-3 0,-13 13 3 0,11-8 5 16,-11 8 2-16,0 0 9 15,14-6 13-15,-14 6 10 0,0 0 4 0,0 0 0 16,0 0 5-16,0 0 5 0,23 19-5 0,-23-19-5 0,7 11-4 15,-7-11-1-15,4 13-10 16,-4-13-2-16,0 0-6 0,7 19-2 16,-7-19-18-16,2 14-36 0,-2-14-56 15,0 0-64-15,4 21-74 0,-4-21-104 0,2 12-192 0,-2-12-407 16,-2 15-326-16</inkml:trace>
  <inkml:trace contextRef="#ctx0" brushRef="#br1" timeOffset="-86132.18">22536 15677 2751 0,'0'0'-49'0,"0"0"27"0,0 0 5 15,0 0 0-15,0 0 14 16,0 0 6-16,0 0 22 0,0 0 24 16,0 0 12-16,0 0 4 0,-34-18 4 0,34 18-2 15,-23-1 2-15,23 1 6 0,-28 0 3 0,28 0-6 16,-31 0 5-16,13-2-8 0,18 2-2 0,-36 0-6 15,20-2-4-15,16 2-6 0,-30 0-2 16,15-3-6-16,15 3-1 0,-28 0 0 0,28 0-1 16,-20-3-6-16,20 3-5 15,0 0-4-15,-24 0-4 0,24 0-2 0,0 0-1 16,-17 6 1-16,17-6 1 0,-8 12 3 16,8-12 11-16,-6 19 2 0,6-19-1 0,-4 30 1 15,-1-13-2-15,3 4 2 16,-3 5-7-16,1-3 1 0,0 6 1 0,0-2-6 15,0 1 7-15,0 1-4 0,-2-1 2 0,1-1-7 0,0 0 2 16,-1-2-2-16,4 4 0 16,-2-5-4-16,0 0 0 0,0 2 1 15,-1-1-2-15,3-5-1 0,0 0-3 16,2-1-6-16,0 1 5 0,-2-1-9 0,2-1 7 0,0-18-9 16,-2 28 3-16,2-28-9 15,0 23-2-15,0-23-10 0,-2 19-13 0,2-19-21 16,0 17-24-16,0-17-19 0,0 0-27 0,0 0-14 15,0 0-14-15,-4 13-16 16,4-13-5-16,0 0-4 0,0 0 17 0,0 0 9 0,0 0 17 16,0 0 24-1,0 0 21-15,-18-40 24 0,18 40 27 0,0 0 29 0,2-24 24 16,-2 24 23-16,5-19 10 16,-5 19 18-16,6-20-1 0,-6 20 6 0,11-16 6 0,-5 6-8 15,3-1 1-15,-9 11-5 16,14-21-2-16,-3 13-9 0,0-2 0 15,-1-1-8-15,0 3-6 0,4-1-5 0,-2 1-5 0,1 1-10 16,2-1-16-16,-2 2-30 0,-13 6-45 16,22-12-54-16,-8 9-60 0,-4-1-87 0,-10 4-185 15,19-8-409-15,-11 7-217 16</inkml:trace>
  <inkml:trace contextRef="#ctx0" brushRef="#br1" timeOffset="-85812.25">22483 16092 2615 0,'12'-15'-19'16,"-12"15"1"-16,0 0 6 0,0 0 14 0,0 0 7 0,0 0 20 15,0 0 23-15,0 0 16 0,0 0 9 0,0 0 15 16,0 0-1-16,0 0 5 16,0 0 0-16,-48 30-1 0,40-19 2 15,1 3-11-15,1-1-4 0,0 3-3 0,-1-1-12 16,5 2-7-16,-2-1-5 0,-1 4-5 0,3-1-7 16,2 0-7-16,2-2-17 15,-2 1-40-15,2-1-41 0,1-2-57 0,3 1-59 16,-1-5-71-16,-5-11-168 0,8 19-467 15,-4-12-255-15</inkml:trace>
  <inkml:trace contextRef="#ctx0" brushRef="#br1" timeOffset="-85382.61">22709 16079 2572 0,'0'0'-99'0,"0"0"28"15,0 0 16-15,0 0 27 16,0 0 24-16,0 0 16 0,0 0 28 0,0 0 24 0,0 0 4 16,0 0 16-16,0 0 4 15,0 0 0-15,-42 30-2 0,34-24-2 0,8-6-6 16,-15 14-6-16,15-14-16 0,-11 12 0 0,11-12-2 15,-8 16-12-15,8-16-1 0,-5 13-5 16,5-13-6-16,0 0-2 0,9 25-10 16,-9-25-4-16,13 14-9 0,-7-4 4 15,3 0-1-15,-1 0-2 0,-8-10 1 0,18 21-1 16,-10-10-4-16,0 1 8 16,0 1-4-16,-1-1 3 0,-1 1 9 0,-6-13 1 15,9 23 7-15,-7-12 12 0,-2-11 7 16,0 25 4-16,0-25 1 0,-7 22-3 15,7-22-4-15,-10 20 0 0,3-11-8 0,7-9 0 0,-16 16-7 16,10-9-25-16,6-7-38 16,-18 9-43-16,18-9-44 0,-17 8-57 0,11-8-57 15,6 0-147-15,0 0-519 0,0 0-286 16</inkml:trace>
  <inkml:trace contextRef="#ctx0" brushRef="#br1" timeOffset="-85070.29">22915 16117 2590 0,'0'0'-112'0,"0"0"22"0,0 0 9 15,15-8 19-15,-15 8 14 0,0 0 20 16,0 0 17-16,0 0 11 0,0 0 22 15,0 0 13-15,32 13 15 0,-32-13 20 0,8 17 17 0,-6-6 3 16,2 4 9-16,-2 1 7 16,0 0-6-16,-2 3 18 0,0-19-2 0,-4 38-3 15,2-17-14-15,-2 2-9 0,-2 0-9 16,2 0-10-16,-5-2-9 0,5-5-5 0,-5 2-29 16,3-1-45-16,-1-2-56 15,1-1-63-15,0-1-62 0,-2-4-101 0,3 1-592 16,-4-3-269-16</inkml:trace>
  <inkml:trace contextRef="#ctx0" brushRef="#br1" timeOffset="-84112.48">23448 16253 2578 0,'0'0'-131'0,"0"0"25"16,0 0 12-16,0 0 19 16,0 0 15-16,0 0 17 0,0 0 18 0,0 0 20 15,0 0 24-15,0 0-3 0,0 0 22 16,0 0 6-16,-12 7 17 0,12-7 13 0,0 0 2 16,0 0 3-16,0 0-2 15,0 0-1-15,0 0-7 0,0 0-1 0,0 0-11 16,0 0 3-16,0 0-5 0,0 0 2 0,0 0-1 0,0 0 6 15,0 0-3-15,37 7 4 16,-37-7 3-16,0 0-4 0,24 3 1 0,-24-3 0 16,16 0-2-16,-16 0-3 15,20 0-1-15,-20 0 2 0,21 0 2 0,-21 0-1 16,0 0-3-16,32-3-3 16,-32 3 0-16,22-1 0 0,-22 1-1 0,16 0 0 15,-16 0-6-15,0 0-4 0,23 0-5 0,-23 0-1 0,0 0-9 16,19-3 0-16,-19 3 0 15,0 0-3-15,0 0-11 0,23 3 3 0,-23-3-1 0,0 0-1 16,0 0-3-16,0 0-2 16,22-4-7-16,-22 4-15 0,0 0-25 0,0 0-35 15,0 0-46-15,0 0-69 16,0 0-87-16,0 0-198 0,0 0-124 0,0 0-244 0,0 0-175 16</inkml:trace>
  <inkml:trace contextRef="#ctx0" brushRef="#br1" timeOffset="-80542.26">24420 15886 825 0,'0'0'118'0,"0"0"-59"16,0 0-36-16,0 0 8 16,0 0 4-16,0 0 7 0,0 0 16 0,0 0-12 15,0 0 8-15,-40-13-4 16,40 13 5-16,0 0 1 0,0 0 8 0,-26 6 17 0,26-6-4 16,0 0 2-16,-18 7 6 15,18-7-2-15,-15 5-16 0,15-5 5 0,-16 8-11 16,16-8-7-16,-16 7 4 0,16-7 4 0,-17 11-1 0,17-11-8 15,-15 8 1-15,15-8-5 16,-15 9-2-16,15-9-7 0,-9 11-6 0,9-11-1 16,-7 12-4-16,7-12-3 15,0 0-5-15,-2 16 2 0,2-16-5 0,0 0-1 0,12 20-3 16,-12-20 2-16,14 13-4 16,-5-4-2-16,3-2 1 0,-3 1 1 0,2 3 5 15,1-4-3-15,0 3 2 0,0-1-4 0,0 1-5 16,-1-1 3-16,2 1 7 15,-2 1-9-15,1-1 11 0,-4 2 7 0,1-3 7 0,0 3 6 16,-9-12 15-16,8 18 4 16,-8-18 15-16,4 18 5 0,-4-18 1 0,0 16-3 15,0-16-3-15,-9 17-5 16,9-17-7-16,-14 12-3 0,14-12-6 0,-19 12-5 0,6-8-5 16,13-4-8-16,-23 4-2 15,23-4-3-15,-23 2-16 0,23-2-17 0,-24-6-4 16,24 6-38-16,-25-10-44 0,14 4-48 0,11 6-43 15,-19-12-42-15,11 1-70 16,8 11-627-16,-10-19-319 0</inkml:trace>
  <inkml:trace contextRef="#ctx0" brushRef="#br1" timeOffset="-79872.16">24428 15613 2730 0,'0'0'-84'16,"0"0"22"-16,0 0 20 15,0 0 24-15,0 0 14 0,0 0 8 0,-8-11 16 0,8 11-2 16,0 0 7-16,0 0 18 16,0 0 1-16,0 0 0 0,0 0 3 0,0 0-2 15,0 0 6-15,0 0 0 0,0 0 3 16,2 49-1-16,-2-49-6 0,0 0 1 15,2 22-2-15,-2-22-6 0,0 17-1 0,0-17-5 0,0 0-1 16,0 0-3-16,0 23-5 16,0-23 4-16,0 0-4 0,0 0 8 0,-2 17-2 15,2-17 5-15,0 0 4 0,0 0-2 16,0 0 0-16,0 0-7 0,0 0-7 0,0 0 1 16,0 0-6-16,0 0-4 15,0 0 1-15,0 0-2 0,0 0-6 16,0 0 3-16,0 0-5 0,36-29 4 0,-36 29-1 0,13-15 0 0,-7 8-4 15,-6 7 0-15,14-13-2 16,-14 13 1-16,12-15 3 0,-12 15-7 0,8-10 2 16,-8 10-2-16,0 0 3 15,12-12 3-15,-12 12 9 0,0 0 7 0,0 0 7 16,0 0 4-16,0 0-1 0,0 0 3 16,0 0-1-16,26 19 1 0,-26-19-4 0,7 15 2 15,-7-15-4-15,1 14-4 16,-1-14-3-16,5 15-1 0,-5-15-2 0,0 0-1 15,6 19-5-15,-6-19 2 0,0 0-6 0,6 15 2 0,-6-15-14 16,0 0-25-16,7 14-33 16,-7-14-45-16,0 0-49 0,6 11-53 15,-6-11-71-15,0 0-182 0,0 0-461 16,0 0-321-16</inkml:trace>
  <inkml:trace contextRef="#ctx0" brushRef="#br1" timeOffset="-79512.58">24735 15579 2715 0,'0'0'-66'0,"0"0"40"16,0 0 6-16,0 0 0 0,0 0 2 0,0 0 9 16,0 0 0-16,0 0-5 15,0 0 8-15,18-3-1 0,-18 3 5 0,24 1 1 16,-24-1 2-16,24 2-8 0,-24-2 5 0,25 3 2 0,-25-3-21 15,26 1-15-15,-26-1-37 16,23 0-5-16,-23 0-31 0,18 3-18 0,-18-3-40 16,0 0-89-16,20-4-272 15,-20 4 292-15</inkml:trace>
  <inkml:trace contextRef="#ctx0" brushRef="#br1" timeOffset="-79272.19">24999 15475 1634 0,'7'-12'61'15,"-7"12"15"-15,0 0 24 16,0 0 4-16,0 0 5 0,0 0 24 0,0 0 21 16,0 0 11-16,0 0 1 0,0 0-15 15,0 0-8-15,20 27-21 0,-20-27-9 16,2 21-14-16,-2-21-13 0,4 24-10 0,-1-12-10 0,-3-12-10 15,0 26-35-15,2-13-59 16,-2-13-72-16,0 27-70 0,0-27-87 0,0 25-198 0,-2-12-331 16,-3-1-105-1</inkml:trace>
  <inkml:trace contextRef="#ctx0" brushRef="#br1" timeOffset="-78402.55">25417 15987 2299 0,'0'0'-62'15,"0"0"30"-15,0 0 14 0,0 0 18 16,0 0 27-16,0 0 29 0,0 0 10 0,0 0 17 0,0 0 6 15,0 0-4-15,0 0-2 16,0 0-11-16,15-8-6 0,-15 8-6 0,0 0-3 0,14-9-5 16,-14 9-9-16,12-8-1 15,-12 8-7-15,12-9-2 0,-12 9 0 0,12-15-7 16,-5 5 6-16,-7 10-7 16,13-19-2-16,-7 8-1 0,2-3-1 0,-8 14 4 0,7-26-7 15,-1 9-3-15,-4 1 4 0,2-1-4 0,-2 0-6 16,1-1-2-16,-3 18 6 15,4-29-4-15,-4 13 5 0,0 16-5 0,0-25-1 16,0 25 2-16,-2-23 1 16,2 23-7-16,-7-18 3 0,7 18-3 0,-6-15 1 0,6 15 0 15,-9-13-1-15,9 13 0 16,-12-11 1-16,12 11-1 0,0 0 4 0,0 0 1 16,0 0 4-16,0 0-1 15,0 0 9-15,0 0 5 0,-29 24 10 0,29-24-3 16,-7 24 8-16,5-9 3 0,-2 2 5 15,2 2-1-15,0 3 3 0,0-1-1 0,0 1 1 16,2 6-2-16,-3-5 2 0,0 6 2 0,3-2-2 16,0 0-10-16,-2 1 0 0,2 2 0 15,0-3-4-15,-2 1-3 0,0 0-5 0,2-1 0 16,-2-1-5-16,-1 0 0 16,3-4-1-16,-4 2-1 0,1-6-1 0,-1 4-2 15,2-5 0-15,-2-1-5 0,-3-1 0 16,7-15-4-16,-11 23-17 0,6-13-33 15,5-10-39-15,-14 14-51 0,14-14-64 0,-13 8-72 0,13-8-126 16,-16 2-174-16,16-2-345 16,-15-3-306-16</inkml:trace>
  <inkml:trace contextRef="#ctx0" brushRef="#br1" timeOffset="-78202.25">25324 16237 2784 0,'0'0'1'16,"0"0"26"-16,0 0 6 0,17-8-12 0,-17 8 2 16,0 0 14-16,19-6 9 15,-19 6-2-15,19-4-1 0,-19 4-5 0,24-4-3 0,-24 4-9 16,27-7-15-16,-11 4-14 16,0 0-30-16,-16 3-34 0,31-4-40 0,-14 1-48 15,-2-2-59-15,-15 5-139 0,27-4-349 0,-18-1 45 16</inkml:trace>
  <inkml:trace contextRef="#ctx0" brushRef="#br1" timeOffset="-77822.43">25799 16015 2109 0,'0'0'-10'0,"-34"-6"25"0,34 6 16 16,0 0 8-16,0 0 17 15,-24 21 15-15,24-21 11 0,-13 18 9 0,7-7-3 16,-1 3-5-16,3-1-8 16,0 3-5-16,2 0-4 0,0 2-3 0,2-18 17 15,-1 36-6-15,2-18-13 16,-1 1 0-16,2-1-10 0,-2 2-15 0,4-5-23 16,-2 0-34-16,2 0-39 0,1-2-38 15,-5-13-36-15,6 21-49 0,-2-15-75 0,-4-6-532 0,8 12-93 16</inkml:trace>
  <inkml:trace contextRef="#ctx0" brushRef="#br1" timeOffset="-77492.5">25872 16168 2191 0,'11'-14'-120'0,"-11"14"21"0,10-9 19 15,-10 9 15-15,0 0 22 0,17-7 7 16,-17 7 15-16,0 0 19 0,17-2 9 0,-17 2 11 16,0 0 28-16,0 0-2 0,17 14 12 0,-17-14 14 15,0 0-2-15,2 16 16 16,-2-16 6-16,0 0 10 0,-2 21 9 0,2-21 6 0,0 0 8 16,-15 18 5-16,15-18 0 15,-11 11-6-15,11-11-5 0,-16 7-4 0,16-7-11 16,-18 3-5-16,18-3-2 0,0 0-6 0,0 0-9 15,-26-4-6-15,26 4-9 0,0 0-10 16,-13-17-7-16,13 17-12 0,-2-16-20 0,2 16-32 16,0 0-50-16,0-23-44 15,0 23-59-15,0 0-47 0,7-21-77 16,1 14-656-16,-8 7-374 0</inkml:trace>
  <inkml:trace contextRef="#ctx0" brushRef="#br1" timeOffset="-77207.22">26102 15976 2756 0,'0'0'-144'0,"16"-3"32"0,-16 3 35 0,0 0 34 16,0 0 21-16,20 14 25 0,-20-14 36 0,6 15 17 15,-6-15 12-15,5 24 20 16,-3-9-2-16,-2 2 0 0,2 0 8 16,-2 4-1-16,0-2 1 0,0 2-6 15,-2 0-9-15,-2-1-9 0,1 5-7 16,1 0-8-16,-4-1 14 0,0-2-26 0,-2-5-50 16,1 1-60-16,-1-1-88 0,-2-4-90 0,3 0-211 15,-3-3-347-15,-4-1-118 0</inkml:trace>
  <inkml:trace contextRef="#ctx0" brushRef="#br1" timeOffset="-75278.38">26551 16197 2209 0,'0'0'-159'0,"0"0"14"16,0 0 13-16,0 0-4 15,0 0 3-15,0 0 7 0,0 0 6 0,0 0 2 16,0 0 14-16,0 0 4 0,0 0-209 16,0 0 98-16</inkml:trace>
  <inkml:trace contextRef="#ctx0" brushRef="#br1" timeOffset="-74672.41">26551 16197 838 0,'0'0'-22'16,"0"0"17"-16,0 0 5 0,0 0-6 0,0 0 3 16,0 0 1-16,0 0-2 0,0 0 1 0,0 0 8 15,0 0 6-15,0 0 7 0,0 0-3 0,0 0 1 16,0 0 11-16,0 0 11 0,0 0 2 15,0 0 10-15,0 0 3 0,0 0 2 0,0 0-13 16,0 0 4-16,0 0 1 16,0 0-9-16,0 0 0 0,0 0-5 0,0 0 3 15,0 0-4-15,0 0 2 16,0 0-2-16,0 0 4 0,0 0 9 0,0 0 0 0,0 0 10 16,0 0 5-16,0 0 5 15,0 0 9-15,0 0-10 0,0 0-1 16,0 0-3-16,0 0-11 0,0 0 5 15,0 0-9-15,0 0-6 0,0 0-1 0,0 0-5 16,0 0-1-16,0 0 8 0,0 0-1 0,0 0-10 0,0 0 1 16,0 0-1-16,0 0-7 15,0 0 1-15,0 0-4 0,0 0 3 0,0 0-2 16,0 0-1-16,0 0 0 16,0 0-6-16,20 5-1 0,-20-5 3 0,0 0-5 0,0 0 2 15,0 0-4-15,0 0-2 0,0 0 3 0,0 0 0 16,0 0 2-16,0 0-9 15,0 0-4-15,0 0 11 0,0 0 3 0,0 0-8 0,0 0 11 16,20 3-5-16,-20-3 1 16,0 0 4-16,0 0-4 0,0 0-5 0,0 0 3 15,0 0 1-15,0 0 2 16,0 0 4-16,20 0 1 0,-20 0 3 0,0 0-4 16,0 0 8-16,0 0-6 0,0 0 2 15,0 0 1-15,0 0-4 0,17 3 5 0,-17-3 1 16,0 0 9-16,0 0-9 15,0 0 7-15,21 1-2 0,-21-1-9 0,0 0 4 16,19-1 4-16,-19 1-1 0,0 0-1 0,23 0 2 0,-23 0-5 16,0 0 8-16,19 0 2 15,-19 0-2-15,0 0 1 0,25-3 1 0,-25 3-4 16,0 0-3-16,21 0-1 16,-21 0-6-16,0 0-2 0,19-3-2 0,-19 3-6 15,0 0-4-15,23-1-11 0,-23 1-24 16,0 0-23-16,23-3-39 0,-23 3-45 0,0 0-44 15,20 0-75-15,-20 0-138 0,9-3-387 0,-9 3-85 16</inkml:trace>
  <inkml:trace contextRef="#ctx0" brushRef="#br1" timeOffset="-73042.44">27483 15943 2183 0,'20'-9'-117'16,"-20"9"25"-16,0 0 13 0,9-8 16 0,-9 8 15 15,0 0 22-15,0 0 4 16,0 0 24-16,0 0 8 0,0 0 3 0,0 0 8 16,0 0 1-16,0 0 14 15,-42-13-5-15,42 13 3 0,-23 2 9 0,23-2 2 16,-27 2 9-16,27-2-2 0,-29 4-1 0,18 0 2 0,11-4-8 15,-23 3-3-15,23-3-5 16,-19 6-2-16,19-6-1 0,-15 7-4 16,15-7-4-16,0 0-8 0,-8 13 8 0,8-13-7 15,0 0-5-15,0 0 2 0,0 0-1 16,20 29-16-16,-20-29 10 0,16 12-5 16,-6-7-1-16,-10-5 6 0,21 12-3 0,-7-4 6 15,-3-1-6-15,2 0-3 0,-1 0-2 0,0 0 11 0,-12-7-6 16,23 15-6-16,-14-7 7 15,-9-8-5-15,19 13 2 0,-13-7 2 0,-6-6 3 16,11 15-1-16,-11-15 8 16,10 13 13-16,-10-13 5 0,4 16 11 0,-4-16 4 15,0 0 1-15,-4 19 2 0,4-19-1 16,0 0-3-16,-17 15-3 0,17-15-4 0,-22 8-9 16,9-4 0-16,13-4-2 15,-26 3-5-15,11-3-12 0,15 0-15 0,-29-2-27 16,29 2-29-16,-29-4-36 0,29 4-32 0,-27-5-30 15,15-1-48-15,12 6-101 0,-15-9-410 16,6 3 24-16</inkml:trace>
  <inkml:trace contextRef="#ctx0" brushRef="#br1" timeOffset="-71862.51">27631 15515 1995 0,'0'0'-87'0,"0"0"12"15,0 0 15-15,0 0 7 0,0 0 7 0,0 0 9 16,0 0 22-16,0 0 8 15,0 0 21-15,0 0 7 0,0 0-4 0,0 0 8 0,0 0-2 16,0 0 3 0,21-3 11-16,-21 3 18 0,0 0 7 0,0 0-4 0,0 0 9 15,0 0-2-15,0 0 4 16,0 0 3-16,0 0-11 0,0 0 0 16,0 0-4-16,0 0 8 0,0 0-2 0,4 14 10 15,-4-14 4-15,0 0-1 0,0 0 1 0,0 0 1 16,0 19-2-16,0-19-9 0,0 0-2 0,0 0-5 15,0 28-7-15,0-28 3 16,-2 18-8-16,2-18-8 0,0 17 1 16,0-17-2-16,0 19-7 0,0-19 3 0,0 0-2 15,-3 27-8-15,3-27 5 0,0 0-5 0,-2 21-2 16,2-21 4-16,0 0 2 16,-2 17-2-16,2-17 4 0,0 0 0 0,0 0-2 15,-2 17 2-15,2-17-4 0,0 0-5 0,0 0 2 0,0 0-5 16,0 0-3-16,0 0-2 15,0 0-2-15,0 0-5 16,0 0-1-16,0 0-1 0,0 0-3 0,0 0 3 16,0 0-1-16,0 0-2 0,0 0 1 15,19-39-7-15,-19 39 2 0,8-19-1 0,-8 19-3 16,11-15-4-16,-11 15 3 0,8-15 1 16,-8 15-2-16,8-16 1 0,-8 16 2 15,9-11-4-15,-9 11 3 0,9-11-2 0,-9 11-1 16,0 0 2-16,12-13-1 0,-12 13-2 15,8-8 6-15,-8 8 0 0,0 0-1 0,14-11 2 16,-14 11-2-16,0 0-2 0,0 0 0 0,12-8 6 16,-12 8-4-16,0 0 5 15,0 0 1-15,0 0 2 0,0 0 3 0,0 0 4 0,0 0-2 16,0 0 5-16,0 0-4 16,21 19 1-16,-21-19 6 0,0 0 2 0,7 17-2 15,-7-17 0-15,5 14 6 0,-5-14 2 0,4 15-1 16,-4-15-3-16,4 15 1 15,-4-15-3-15,5 15-1 0,-5-15-4 0,2 18-1 0,-2-18 1 16,7 15-6-16,-7-15-1 16,2 15-16-16,-2-15-43 0,0 0-49 0,7 17-67 15,-7-17-62 1,0 0-107-16,0 12-180 0,0-12-333 0,0 0-200 0</inkml:trace>
  <inkml:trace contextRef="#ctx0" brushRef="#br1" timeOffset="-71412.39">27953 15559 2553 0,'0'0'-41'0,"0"0"13"0,0 0 14 0,0 0 7 16,0 0 8-16,0 0 31 16,22 18 16-16,-22-18-3 0,0 0 3 15,0 0 1-15,0 0-5 0,23 2-3 0,-23-2 20 0,0 0-12 0,24 3 4 16,-24-3-11-16,18 1-15 15,-18-1-30-15,22 0-66 0,-22 0-49 16,19 3-58-16,-19-3-99 0,0 0-462 0,26-4-10 16</inkml:trace>
  <inkml:trace contextRef="#ctx0" brushRef="#br1" timeOffset="-70992.23">28188 15429 2128 0,'0'0'-70'0,"0"0"8"16,18-11 4-16,-18 11 3 0,0 0 13 0,12-3 19 15,-12 3 9-15,0 0 7 16,18-6 12-16,-18 6 8 0,0 0-5 0,0 0 15 0,21 0 6 15,-21 0 10-15,0 0 24 0,0 0 20 0,14 9 10 16,-14-9 1-16,0 0 1 16,5 17 3-16,-5-17-3 0,0 0 5 15,0 0-3-15,-11 28-3 0,11-28 9 16,-8 17-5-16,8-17 1 0,-11 19 3 0,5-9-2 0,6-10 0 16,-11 18-4-16,6-8-1 15,5-10-11-15,-9 20-9 0,9-20-7 0,-5 19-5 16,5-19-6-16,0 17-8 0,0-17 0 0,0 0-8 15,8 23-3-15,-8-23-4 0,11 11-4 16,-2-4-2-16,-9-7-11 0,13 7-23 0,-13-7-38 16,16 3-45-16,-16-3-47 15,0 0-45-15,23 4-57 0,-23-4-90 0,15-1-641 16,-15 1-414-16</inkml:trace>
  <inkml:trace contextRef="#ctx0" brushRef="#br1" timeOffset="-70012.19">28784 15934 2787 0,'0'0'-135'0,"0"0"36"16,0 0-2-16,18 6 20 0,-18-6 26 0,0 0 26 15,0 0 20-15,0 0 19 0,0 0 4 0,0 0 6 16,16-18 5-16,-16 18-1 15,0 0 2-15,12-16 3 0,-12 16 9 16,8-12 9-16,-8 12-4 0,7-18-8 0,-7 18-3 16,4-17 2-16,1 6 2 0,-5 11-3 15,6-25 5-15,-4 14-7 0,-2 11 6 16,4-31-4-16,-2 15-7 0,0-2-1 0,1-1-1 0,-2 2-6 16,2-2-2-16,-3 2 1 15,2 0-2-15,-2 17-3 0,0-29 5 0,2 16-2 16,-2 13 3-16,0-23-1 0,0 23 5 15,-2-20-9-15,2 20 1 0,-2-16 4 0,2 16-4 16,0 0-3-16,-7-20 0 0,7 20-2 0,0 0 5 16,-8-11-3-16,8 11 12 15,0 0 2-15,0 0 4 0,0 0 2 16,0 0 6-16,0 0 4 0,0 0 7 16,-30 27-1-16,30-27 1 0,-8 19-3 0,2-5-2 0,6-14-3 15,-10 26-9-15,7-11 4 0,-2 2-3 0,2-2-7 16,0 5 0-16,1-1-1 15,0 0-3-15,2 1-3 0,-2 2 1 0,2-1-6 16,0 0 3-16,0 1-1 0,0-1-4 16,2 1 0-16,-2 1 1 0,4 1-3 0,-2-3 0 15,-1 3 2-15,2-3-4 16,2 0-1-16,-2 1 1 0,-1-3 0 0,2-1 0 16,-2 2-1-16,2-3-2 15,-4-2 6-15,0-15-4 0,4 28-1 0,-4-14-1 0,0-14 1 16,0 23 3-16,0-23-4 0,-4 19 2 15,4-19-1-15,-10 14-13 0,10-14-29 16,-8 13-36-16,8-13-46 0,-14 4-64 0,14-4-60 16,0 0-122-16,-25-3-567 15,25 3-341-15</inkml:trace>
  <inkml:trace contextRef="#ctx0" brushRef="#br1" timeOffset="-69792.42">28642 16125 2879 0,'10'-20'12'16,"-10"20"18"-16,0 0-2 0,0 0 5 0,13-6 4 16,-13 6 10-16,19-3 2 0,-19 3 1 15,25-2-10-15,-9 0-6 0,-16 2-5 0,36-3-18 16,-15 3-19-16,-1-5-25 0,0 4-29 0,1-3-38 15,-2 0-41-15,0 0-43 16,0-1-91-16,0-2-494 0,-1 0-60 0</inkml:trace>
  <inkml:trace contextRef="#ctx0" brushRef="#br1" timeOffset="-68862.38">28845 15248 2339 0,'11'19'-3'0,"-11"-19"17"0,0 0 4 16,0 0 34-16,0 0 34 15,0 0 35-15,0 0 29 0,8 9 9 0,-8-9 1 0,0 0-11 16,0 0-6 0,0 0 3-16,13 8 1 0,-13-8 2 15,0 0 1-15,0 0-14 0,0 0-22 0,14 6 2 0,-14-6-15 0,0 0-9 16,0 0-14-16,0 0-5 15,0 0-11-15,14 8-1 0,-14-8-9 0,0 0-11 0,0 0-5 16,0 0-4-16,0 0-25 16,12 6-24-16,-12-6-39 0,0 0-48 0,0 0-57 15,0 0-66-15,0 0-64 0,0 0-131 16,0 0-184-16,0 0-329 0,0 0-349 0</inkml:trace>
  <inkml:trace contextRef="#ctx0" brushRef="#br1" timeOffset="-67242.36">29207 15913 2745 0,'0'0'-124'0,"0"0"24"15,0 0 28-15,0 0 28 16,0 0 27-16,0 0 29 0,0 0 17 0,0 0 5 0,0 0 8 16,0 0 10-16,-25 34 12 15,25-34-3-15,-3 23 8 0,3-23 7 0,0 23 3 16,0-23-9-16,0 25-5 0,5-9-5 0,-3-2-11 15,-2-14-2-15,6 29-6 0,-2-14-8 16,1-2 1-16,-1 0-13 0,-4-13-22 0,9 23-27 16,-9-23-27-16,8 18-29 15,-2-11-43-15,-6-7-43 0,10 14-65 16,-10-14-141-16,12 9-329 0,-12-9 38 16</inkml:trace>
  <inkml:trace contextRef="#ctx0" brushRef="#br1" timeOffset="-66872.58">29418 15925 1983 0,'0'0'-106'0,"0"0"10"16,14-10 10-16,-14 10 10 15,0 0 9-15,0 0 18 0,0 0 13 0,0 0 4 16,0 0 8-16,0 0 0 0,0 0 9 0,29 17 4 0,-29-17 13 15,7 13 10-15,-7-13 5 16,4 16 11-16,-4-16 1 16,2 18 15-16,-2-18 1 0,0 0 9 0,-2 26 11 15,2-26 6-15,0 0 16 0,-4 24 14 0,4-24 8 0,-9 14 16 16,9-14-4-16,-11 13 8 16,11-13 0-16,-10 10-3 0,10-10-3 15,-15 7-7-15,15-7-10 0,-17 6-1 0,17-6 1 0,0 0-11 16,-21 2-3-16,21-2-12 15,0 0-11-15,0 0-5 0,-17-14-11 0,17 14-10 0,0 0-23 16,0-23-20-16,0 23-29 16,0 0-42-16,6-24-47 0,-6 24-35 0,7-18-37 15,-7 18-62-15,4-13-135 16,2 5-395-16,-6 8-85 0</inkml:trace>
  <inkml:trace contextRef="#ctx0" brushRef="#br1" timeOffset="-66502.43">29616 15867 2211 0,'0'0'-99'0,"0"0"26"0,10 17 19 0,-10-17 15 0,6 15 6 16,-6-15 18-16,6 19 20 15,0-9 14-15,-6-10 21 0,6 21 5 16,-6-21-10-16,4 21 13 0,-2-10 4 0,-2-11-7 0,0 24-6 0,0-24 14 15,0 21-17-15,0-21 0 16,-2 21-5-16,2-21-2 0,-6 20-14 0,6-20-25 16,-7 17-38-16,7-17-42 15,-7 18-51-15,7-18-90 0,-10 13-376 0,6-7 186 16</inkml:trace>
  <inkml:trace contextRef="#ctx0" brushRef="#br1" timeOffset="-65842.53">30026 16008 1738 0,'0'0'28'0,"0"0"29"16,0 0 18-16,0 0-2 15,0 0 32-15,0 0 16 0,0 0 26 0,0 0 17 16,0 0 8-16,0 0-6 16,0 0-13-16,30 7-20 0,-30-7-17 0,0 0-8 0,0 0-20 15,0 0-12-15,0 0-15 16,0 0-40-16,19-6-56 0,-19 6-64 16,0 0-64-16,0 0-78 0,17-3-132 15,-17 3-456-15,10-1-155 0</inkml:trace>
  <inkml:trace contextRef="#ctx0" brushRef="#br1" timeOffset="-65682.23">30223 16006 2452 0,'0'0'-41'16,"0"0"-2"-16,0 0 5 16,0 0 9-16,17 2-1 0,-17-2-4 0,0 0 5 15,0 0-17-15,0 0-17 0,0 0-30 0,20-11-44 16,-20 11-63-16,0 0-336 15,14-8 281-15</inkml:trace>
  <inkml:trace contextRef="#ctx0" brushRef="#br1" timeOffset="-65560.21">30367 15976 1605 0,'0'0'-6'0,"24"5"-16"0,-24-5-52 16,0 0-59-16,0 0-121 15,0 0-111-15,18-5 116 0</inkml:trace>
  <inkml:trace contextRef="#ctx0" brushRef="#br1" timeOffset="-65392.4">30539 15986 1225 0,'0'0'98'15,"0"0"-5"-15,0 0-30 16,0 0-21-16,0 0-8 0,0 0-12 0,0 0 6 0,16 0-3 15,-16 0-11-15,0 0-1 0,0 0-30 0,0 0-33 16,0 0-41-16,0 0-62 16,26-7-284-16,-26 7 406 0</inkml:trace>
  <inkml:trace contextRef="#ctx0" brushRef="#br1" timeOffset="-64462.29">31112 15957 1202 0,'0'0'-26'0,"0"0"26"16,0 0 17-16,0 0 9 16,0 0 16-16,0 0 7 0,0 0 7 0,0 0 11 15,0 0 13-15,0 0-6 0,0 0 9 0,0 0-2 16,0 0 8-16,0 0-15 15,0 0-5-15,0 0 0 0,0 0-4 0,0 0-12 0,-10 36-6 16,10-36-2-16,0 0-9 16,0 0 5-16,18 4-9 15,-18-4-9-15,0 0 0 0,20 3 1 0,-20-3-2 16,17 2-7-16,-17-2 7 0,14 4-1 0,-14-4-4 16,16 3-1-16,-16-3 5 0,16 3-2 15,-16-3 2-15,0 0 0 0,24 3-3 0,-24-3-6 16,16 5 5-16,-16-5 2 0,17 2 15 0,-17-2 8 15,0 0 16-15,20 0 5 16,-20 0 11-16,0 0 8 0,16 5-5 0,-16-5 2 0,0 0-3 16,0 0-10-16,0 0-4 15,0 0-9-15,17 2-13 0,-17-2-27 0,0 0-30 16,0 0-53-16,0 0-47 16,0 0-57-16,0 0-65 0,0 0-135 15,0 0-410-15,0 0-84 0</inkml:trace>
  <inkml:trace contextRef="#ctx0" brushRef="#br1" timeOffset="-59762.26">31838 15709 2154 0,'0'0'-156'0,"0"0"7"0,0 0 13 16,0 0 8-16,0 0 19 0,0 0 22 15,0 0 28-15,0 0 25 0,0 0 20 0,0 0 23 16,0 0 22-16,0 0 10 0,0 0 7 0,0 0 5 15,0 0 9 1,0 0 2-16,0 0-5 0,0 0-6 0,5 13-2 16,-5-13 6-16,0 0 16 0,0 0 13 0,0 0 11 15,0 0 13-15,0 0 5 0,0 0 6 0,0 0-6 16,0 0-2-16,0 0-8 16,0 0-11-16,0 0-8 0,0 0-7 0,35-13-7 15,-35 13-13-15,0 0-4 0,0 0-3 0,0 0-6 0,0 0 7 16,14-8-7-16,-14 8 1 15,0 0-5-15,0 0-3 0,14-11-7 0,-14 11-1 16,10-5-7-16,-10 5 1 16,0 0 1-16,16-12-7 0,-16 12-5 15,10-11 3-15,-10 11-3 0,11-11-1 0,-11 11-3 16,10-16 0-16,-10 16-1 0,13-19-4 16,-7 8 0-16,3 0 3 0,-5-1-7 15,-4 12-1-15,12-25-1 0,-6 11-3 0,2 3 0 16,-4-3-3-16,-4 14-1 0,4-20 2 15,0 8-2-15,-4 12-1 0,2-23 7 0,-2 23 0 16,0-20-3-16,0 20 4 0,-4-18 0 16,4 18-2-16,-6-17-2 0,6 17 4 15,-7-15-3-15,7 15 3 0,-11-13 1 0,11 13 2 16,-12-12 2-16,12 12-3 16,0 0 2-16,-19-7 2 0,19 7 3 15,0 0 3-15,-28 1 6 0,28-1 2 0,-19 8 2 0,19-8 0 16,-19 13 0-16,9-3 0 0,-1 1-4 15,2 3 0-15,1-2 3 0,2 6-5 0,-3 1-1 16,3 4 0-16,2-2-1 0,0 3-3 16,1 2-3-16,1-1 3 0,0 2-2 0,2 1 0 15,-2-3-1-15,0 2-1 16,0 1 2-16,2-2-1 0,-3-1-2 0,3 0 8 16,-2 0 1-16,-2-6-1 15,2 1 5-15,0-2-3 0,0 1 1 0,-2-4 0 16,2 0-2-16,2-15-2 0,-6 25 0 0,0-13-3 0,6-12-2 15,-6 18-14-15,6-18-21 16,-12 14-34-16,12-14-38 0,-10 9-45 0,10-9-54 16,0 0-55-16,-18 2-139 15,18-2-521-15,0 0-311 0</inkml:trace>
  <inkml:trace contextRef="#ctx0" brushRef="#br1" timeOffset="-59552.45">31756 15890 2752 0,'0'0'-75'0,"17"-9"12"15,-17 9 6-15,14-8 12 16,-14 8-6-16,18-7 9 0,-6 0 11 0,3 2-6 16,-15 5 13-16,30-13-1 0,-16 10 8 15,6-1-6-15,-4-1-13 0,4-1-18 16,-2 2-14-16,1 0-21 0,1-2-23 15,-2 1-46-15,2 0-91 0,-4 1-234 0,1 0 348 16</inkml:trace>
  <inkml:trace contextRef="#ctx0" brushRef="#br1" timeOffset="-55222.45">32160 15008 1354 0,'0'0'-10'0,"0"0"26"0,0 0 23 16,0 0 24-16,0 0 22 0,0 0 17 0,0 0 17 15,0 0 14-15,0 0 5 16,0 0 6-16,0 0-2 0,0 0-1 16,0 0-5-16,-40 17 1 0,40-17 0 15,0 0-4-15,-8 15-3 0,8-15-13 0,-8 11-5 16,8-11-6-16,-6 15-8 0,6-15-4 0,-4 18-6 0,4-18-7 15,-4 21-4-15,4-21-11 16,-4 23-3-16,4-23-5 0,0 25-5 0,0-25-9 16,0 24-1-16,2-12-6 0,-2-12-4 15,6 23-13-15,-4-13-26 0,-2-10-35 0,12 19-50 16,-4-10-58-16,-8-9-57 16,12 13-72-16,-12-13-133 0,13 9-536 0,-7-6-375 15</inkml:trace>
  <inkml:trace contextRef="#ctx0" brushRef="#br1" timeOffset="-54662.67">32230 15111 2753 0,'0'0'-135'0,"8"-10"25"0,-8 10 13 0,0 0 14 15,0 0 14-15,0 0 24 0,0 0 17 16,0 0 20-16,0 0 14 0,0 0 1 0,0 0 16 16,0 0 16-16,13 33-1 15,-13-33 4-15,0 0 7 0,-4 22-2 0,4-22 14 16,0 0-15-16,-2 26-7 0,2-26 3 16,0 0-16-16,-2 20 2 0,2-20-3 15,0 0 2-15,0 17-8 0,0-17 6 0,0 0-9 0,0 0-5 16,0 0 8-16,0 21-6 15,0-21-1-15,0 0 22 0,0 0-27 0,0 0-1 0,0 0 3 16,0 0-7-16,0 0-2 16,0 0 9-16,2 16-3 0,-2-16 5 0,0 0-9 15,0 0-2-15,0 0 5 16,0 0-6-16,0 0 2 0,0 0-4 0,0 0 5 16,0 0-1-16,0 0 6 0,23-37-11 15,-23 37 14-15,8-11-10 0,-8 11 4 0,9-11-9 16,-9 11 0-16,11-14-2 0,-11 14 17 0,10-12-13 15,-10 12-1-15,10-11 7 16,-10 11-4-16,14-10-5 0,-14 10 9 0,0 0 2 0,14-7 4 16,-14 7 21-16,0 0 18 15,0 0 11-15,0 0 10 0,0 0 4 0,23 13-5 16,-23-13 1-16,5 14-7 16,-5-14-9-16,6 15-1 0,-6-15-5 0,4 17-5 0,-4-17-5 15,5 17-3-15,-5-17-6 0,6 18-18 0,-6-18-18 16,2 15-34-16,-2-15-37 15,4 13-47-15,-4-13-38 0,6 11-51 0,-6-11-89 16,6 8-549-16,-6-8-204 16</inkml:trace>
  <inkml:trace contextRef="#ctx0" brushRef="#br1" timeOffset="-54357.41">32510 15190 2511 0,'0'0'-97'15,"0"0"11"-15,0 0 11 16,0 0 3-16,0 0 14 0,29 3 20 0,-29-3 14 0,0 0 10 15,0 0 11-15,23-3-2 0,-23 3-4 0,0 0 7 16,23 0-8-16,-23 0 7 16,18 3-2-16,-18-3 4 0,0 0-2 15,24 0-16-15,-24 0-15 0,0 0-36 0,20 2-53 16,-20-2-87-16,0 0-290 0,12-6 328 16</inkml:trace>
  <inkml:trace contextRef="#ctx0" brushRef="#br1" timeOffset="-54112.64">32720 15038 1464 0,'0'0'37'0,"0"0"29"0,8-11-13 15,-8 11 6-15,0 0 31 0,0 0 28 0,0 0 28 16,0 0-6-16,0 0-2 15,0 0-14-15,0 0-12 0,6 42-13 0,-4-27-10 16,0 2-12-16,-2-17-5 16,2 33-12-16,0-17-11 0,0 1-23 0,2 1-42 0,-4-1-33 15,2 0-54-15,0 1-47 16,-2-18-95-16,3 24-517 0,-6-13-54 0</inkml:trace>
  <inkml:trace contextRef="#ctx0" brushRef="#br1" timeOffset="-53742.56">32975 15008 2187 0,'0'0'-72'0,"0"0"15"0,0 0 13 0,26 15 17 16,-26-15 22-16,4 17 22 15,-2-3 23-15,0 3 22 0,-2 0-9 0,0 3-6 0,-2 0-1 16,2-1 3-16,-4 4 0 0,-1 2-14 0,1-2-6 16,-2-1-24-16,-1 1-43 15,-3-2-33-15,-3-1-62 0,-2-2-104 0,2-1-378 16,-3 1 173-16</inkml:trace>
  <inkml:trace contextRef="#ctx0" brushRef="#br1" timeOffset="-53142.39">32548 15591 1769 0,'0'0'-36'16,"0"0"21"-16,0 0 17 0,0 0 21 15,0 0 36-15,0 0 21 0,0 0 15 0,0 0 24 16,0 0 4-16,-38 27-1 16,33-14-4-16,-2 3-6 0,5 0-4 0,0 1-4 0,0 2-6 15,0 3-8-15,2-2-7 0,0 1-5 0,0 0-8 16,2 0-9-16,2 4-8 15,0-6-4-15,1 4-22 0,0-4-29 0,-1-3-44 16,2 3-50-16,0-3-52 0,-2-3-73 16,2 1-161-16,-1-3-392 0,-1-4-71 0</inkml:trace>
  <inkml:trace contextRef="#ctx0" brushRef="#br1" timeOffset="-52772.28">32689 15783 2197 0,'7'-8'-109'16,"-7"8"24"-16,8-15 11 16,-8 15 14-16,10-11 16 0,-10 11 1 15,14-9 7-15,-14 9 8 0,12-6 4 0,-12 6 4 0,0 0 6 16,21-4 4-16,-21 4 10 0,0 0 14 15,0 0 9-15,21 17 22 0,-21-17 22 0,7 18 17 16,-7-18 4-16,2 22 10 16,-2-22 2-16,-4 22 4 0,4-22 11 15,-7 28 14-15,1-17 3 0,2 0 0 16,-5 1 3-16,9-12-3 0,-15 15-4 0,5-10-6 0,10-5-6 16,-16 11-10-16,16-11-3 15,-16 4-10-15,16-4-7 0,0 0-9 0,0 0-10 16,0 0-8-16,-26-15-23 0,26 15-26 0,-4-15-36 15,4 15-35-15,2-22-44 16,-2 22-46-16,7-23-41 0,-7 23-49 0,9-25-93 0,-3 16-560 16,-4-1-275-16</inkml:trace>
  <inkml:trace contextRef="#ctx0" brushRef="#br1" timeOffset="-52452.36">33003 15621 2606 0,'0'0'-79'0,"0"0"13"0,14-5 21 0,-14 5 23 0,0 0 25 15,0 0 41-15,0 0 23 16,20 15 31-16,-20-15 4 0,8 20 0 0,-4-5-1 16,-2-1-3-16,4 7-4 15,-1 3-7-15,-1 0-4 0,-2 0-8 16,0 2-7-16,-2-3-8 0,-2 3-10 16,-2-1-25-16,-3 0-40 0,-3-1-47 0,0-1-64 0,-6 2-78 15,-2-4-117-15,-4 3-543 0,-1-5-217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1T07:11:42.7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3731 6499 522 0,'0'0'252'0,"0"0"-74"0,2-20-67 0,-2 20-37 15,0 0-14-15,0 0-17 16,-2-20 2-16,2 20 12 0,0 0-3 0,0 0 21 16,-10-16 12-16,10 16 24 0,0 0 12 0,-13-11 6 15,13 11 5-15,0 0 0 0,-19-8 4 16,19 8-1-16,-15-4-2 0,15 4-11 0,0 0-11 15,-28-6-8-15,28 6-5 16,-22 0-9-16,22 0-7 0,-24 6-5 0,24-6-6 0,-25 5-2 16,10-1-3-16,2 2-11 15,13-6 2-15,-20 12-7 0,8-3 2 0,4 2-6 16,8-11-7-16,-13 20-2 0,9-11-11 0,4-9-1 0,-4 22-6 16,4-22-3-16,2 23-4 15,-2-23-2-15,9 18-6 0,-5-8 5 0,-4-10 3 16,14 17-4-16,-5-11 4 15,-9-6 1-15,19 11-2 0,-9-8-2 0,-10-3 3 0,24 5-2 16,-24-5-5-16,23 2 3 16,-23-2 3-16,24-2-9 0,-24 2 4 15,20-6 0-15,-8 0 0 0,-12 6-1 16,18-12-1-16,-9 5-1 0,1-3-1 0,-10 10-1 0,15-24 2 16,-8 10-1-16,-1-3-1 0,0 1-2 0,0-4-1 15,-2 0 2-15,4-1 1 16,-4-3 1-16,0 1 7 0,0-1 1 0,2-1 7 15,-2 2 0-15,0-1 1 0,1 0 1 16,1 3 1-16,-4 2 5 0,3-1 6 0,-1 1 0 16,0 0 1-16,0 2 3 15,-1-1-1-15,1 1 1 0,-2 2 2 0,-2 15-7 16,8-27 2-16,-6 16-2 0,-2 11-1 0,4-21-3 0,-4 21-4 16,2-18 4-16,-2 18-8 15,0 0-4-15,4-18 0 0,-4 18-2 0,0 0-2 16,0 0-3-16,0 0 2 15,0 0-2-15,0 0-3 0,0 0 2 0,0 0-1 0,0 0 0 16,0 0-1-16,0 0-2 16,-14 63 4-16,12-48-1 0,0 2-1 0,-2 4 4 15,2-1 7-15,0 2-11 16,-3 1 4-16,3 1-2 0,0 3-2 0,2-3 4 0,-2 0-4 16,2-4-2-16,0 4 2 0,0-2-1 15,2-1-2-15,0 0 0 0,-2-2-3 16,2 1-1-16,3-2-9 0,-3 0-15 0,2-2-28 0,-2-2-35 15,-2-14-50-15,4 27-62 16,-2-16-50-16,-2 1-63 0,0-12-147 0,-2 19-127 16,-2-10-309-16,4-9-276 15</inkml:trace>
  <inkml:trace contextRef="#ctx0" brushRef="#br0" timeOffset="450.11">3301 6910 2627 0,'0'0'-86'0,"0"0"20"16,0 0 14-16,0 0 9 0,0 0 7 0,0 0-3 0,0 0 19 16,0 0 11-16,0 0 15 15,0 0 5-15,0 0 4 0,68 8 19 0,-49-4 4 16,3-1 5-16,-2-1 12 15,8 4 5-15,0-2 5 0,1 2 6 0,3-3 6 0,6 5-1 16,1-3 8-16,1 1 4 16,0-1 5-16,3 2-2 0,-4-1-2 0,3-3-4 15,1 3-11-15,-3 1-10 16,2-4-5-16,-3 1-6 0,-5 0-6 0,0-1-12 0,-5-1-25 16,-1 1-34-16,-8-3-53 0,0 2-50 0,-3 0-57 15,-17-2-70-15,17 3-177 16,-17-3-372-16,0 0-118 0</inkml:trace>
  <inkml:trace contextRef="#ctx0" brushRef="#br0" timeOffset="1190.14">3638 7407 2325 0,'0'0'-75'0,"-2"-21"30"15,2 21-6-15,-6-19 7 0,6 19 16 16,-8-15 6-16,8 15 8 0,-14-15 7 0,6 7 21 16,8 8 15-16,-17-9 18 15,17 9 10-15,-21-5 8 0,21 5 14 16,-23 3-12-16,23-3 3 0,-26 5 4 0,26-5-4 0,-23 12-5 0,13-5-5 16,-1 3-12-16,0 1 1 15,1 3-16-15,2-2 6 0,0 3-3 0,2-2-2 16,0 2-6-16,4 0-1 0,-2 1-6 15,4-16 4-15,-2 28-3 0,2-14 1 0,0-14 0 16,2 24 2-16,2-12-1 16,-4-12-1-16,8 19-5 0,-8-19 1 0,12 15 1 15,-12-15-5-15,14 10-2 16,-14-10-1-16,15 2-3 0,-15-2 3 0,0 0-1 0,23-4 7 16,-23 4-9-16,17-13 3 0,-17 13 7 15,12-17-4-15,-4 2 1 0,-2 2-6 16,-2-2 0-16,2-4 2 0,-2-4-7 0,2-1 0 15,1-3-1-15,-1-1-1 0,-1 0 1 16,-1 0-2-16,2 1 6 0,-2 1-1 0,1 0 2 16,-3-3 4-16,2 10 15 15,-2-4 10-15,2 1 3 0,-4 6 7 0,2-2 0 16,-2 18-1-16,4-28-5 0,-4 16-3 0,0 12-4 0,2-20-6 16,-2 20-5-16,0 0-3 15,3-20 2-15,-3 20 0 0,0 0 6 0,0 0-4 16,0 0 3-16,0 0 1 15,0 0 0-15,0 0-1 0,0 0-1 0,0 0-2 0,-3 68 0 16,3-49-4-16,0-3-1 16,0-16-1-16,0 36-4 0,3-16-1 15,-1-1 0-15,0 2-1 0,1-2-2 16,-1-1-5-16,0 2-14 0,0-1-40 0,2-2-41 0,-2-1-56 16,0-1-55-16,2 1-65 0,-4-16-127 0,4 23-580 15,-4-13-421-15</inkml:trace>
  <inkml:trace contextRef="#ctx0" brushRef="#br0" timeOffset="1759.92">3953 7325 2858 0,'0'0'-132'0,"12"-11"12"0,-12 11 7 0,8-11 4 15,-8 11 12-15,0 0 4 16,8-14 19-16,-8 14 9 0,0 0 14 0,0 0 13 0,0 0 7 16,0 0 15-16,0 0 19 0,-14-24 10 0,14 24 11 15,0 0 8-15,-22-2 10 16,22 2-1-16,0 0 17 0,0 0 4 0,-34 5 6 15,34-5 6-15,-19 8-4 0,19-8 0 16,-16 10-5-16,16-10-4 0,-18 9-5 0,18-9-10 16,-14 11 3-16,14-11-18 15,-11 14-3-15,11-14 0 0,-9 15 1 0,9-15-7 16,-2 15 1-16,2-15-3 0,0 0-3 0,6 24-2 0,-6-24-1 16,14 15-1-16,-14-15-4 15,14 15 3-15,-6-8-2 0,1 1 1 0,2 0-2 16,-1 2-8-16,-10-10 5 15,21 14-2-15,-10-4 3 0,0-3-1 0,-11-7 1 0,16 18 1 16,-7-13 19-16,-9-5-2 16,13 18 9-16,-7-11 12 0,-6-7 12 0,6 12 6 15,-6-12 5-15,5 17 4 16,-5-17-3-16,0 0-4 0,0 0 3 0,-13 25 1 0,13-25 4 16,-14 13 5-16,14-13-3 0,-20 7 1 0,10-2-3 15,10-5-6-15,-24 5-7 16,24-5-5-16,-25 3-7 0,25-3-6 0,-26-3-13 0,26 3-13 15,-24-4-23-15,8-2-25 16,16 6-37-16,-25-13-46 0,14 6-63 0,1-6-78 16,-3 3-149-16,3-2-199 15,0-1-254-15,2 0-208 0</inkml:trace>
  <inkml:trace contextRef="#ctx0" brushRef="#br0" timeOffset="2930.98">5124 6370 2496 0,'0'0'-70'0,"15"-5"23"15,-15 5 4-15,0 0 8 0,0 0 4 0,0 0 12 16,0 0 18-16,0 0 7 0,0 0 2 16,0 0 4-16,0 0 8 0,0 0-3 15,0 0 3-15,0 0 11 0,0 0-4 0,0 0 2 0,-53-6 3 16,53 6 6-16,-28 0 1 15,28 0-6-15,-27 0-4 0,27 0 1 0,-30-2-8 16,30 2-1-16,-28 0 1 16,28 0-9-16,-24 2 8 0,24-2 1 0,-26 0 5 0,26 0 1 15,-23 0 1-15,23 0-2 16,-22 4 1-16,22-4-1 0,-20 6 0 0,20-6-3 16,-20 8-4-16,12-2 0 0,8-6 0 0,-17 16-5 0,9-6-4 15,-1 1 6-15,0 3-6 16,3-1 2-16,0 3-1 0,0-1 7 0,2 7 1 15,-2-3 1-15,3 4 10 16,-2 2-1-16,1 0-1 0,4 1-1 0,-2 3 1 0,0-2-2 16,2 1-3-16,0 1 4 15,0-3 8-15,-2 3 8 0,4-2 7 0,-2-5 6 16,0 2 6-16,2-2-3 16,-2-1-1-16,2-4 5 0,-2 2-5 0,2-1-1 0,-2-1 0 15,2-2-5-15,-2-15-2 0,2 25-5 0,-2-25-1 16,6 21-2-16,-6-21-3 15,0 21-1-15,0-21-3 0,2 17-2 0,-2-17-3 0,0 0-5 16,2 21 0-16,-2-21-4 16,0 0-3-16,2 15 1 0,-2-15-10 0,0 0-11 15,0 0-24-15,2 15-34 16,-2-15-43-16,0 0-47 0,0 0-58 0,0 0-57 0,0 0-110 16,0 0-137-16,0 0-357 0,0 0-228 0</inkml:trace>
  <inkml:trace contextRef="#ctx0" brushRef="#br0" timeOffset="3119.81">4716 6931 2718 0,'-2'-15'38'0,"2"15"7"15,0 0-3-15,0 0-14 0,2-25-3 0,-2 25-3 16,0 0 4-16,13-13 6 0,-13 13 15 16,10-10-1-16,-10 10 2 0,17-5-4 0,-17 5-4 15,19-9-3-15,-19 9-4 0,26-3-3 0,-14 2-5 16,-12 1-4-16,34-5-1 15,-19 4-19-15,-15 1-33 0,30-2-44 0,-16 2-34 0,-14 0-43 16,30-3-48-16,-30 3-95 16,25-4-479-16,-13 4-72 0</inkml:trace>
  <inkml:trace contextRef="#ctx0" brushRef="#br0" timeOffset="3460.06">5232 6824 2248 0,'0'0'-62'0,"13"-7"24"0,-13 7 11 16,0 0 43-16,0 0 1 0,0 0 4 15,11-8 13-15,-11 8 10 0,0 0 4 0,0 0 5 16,0 0 1-16,0 0 7 15,0 0-4-15,0 0 1 0,0 0-2 0,-43 36-5 16,35-24 1-16,-3 1 4 0,0 3-4 16,1-1 2-16,-2 3 6 0,0 1-1 0,2 0-3 15,0 1 0-15,1-1-8 16,1 0-5-16,1-2-5 0,1 2-4 0,1-2-3 16,1 1-8-16,2-1-2 0,2-17-23 0,0 28-34 0,2-17-37 15,-2-11-50-15,4 23-49 16,1-14-79-16,-5-9-148 0,6 14-325 0,-1-9 8 15</inkml:trace>
  <inkml:trace contextRef="#ctx0" brushRef="#br0" timeOffset="3909.62">5468 6902 2061 0,'10'-13'-58'0,"-10"13"27"0,0 0 2 0,6-15 2 15,-6 15-4-15,0 0 10 16,0 0 8-16,0 0 16 0,0 0 25 0,0 0 22 16,-21-17 24-16,21 17 7 0,0 0 12 0,0 0 3 0,-30 10-4 15,30-10-5-15,0 0-6 16,-21 14-11-16,21-14-9 0,-13 14-5 0,13-14-7 15,-8 15-5-15,8-15 1 16,-6 15-12-16,6-15-6 0,2 18-7 0,-2-18 0 0,6 18-13 16,-6-18-12-16,13 22-4 15,-5-12-4-15,1 0 1 0,1 2 5 0,-1-2-7 16,1 1 0-16,-1-2 1 0,0 3 8 0,-1-2 3 0,-8-10 3 16,12 16 13-16,-8-7 23 15,-4-9 10-15,7 18 13 0,-7-18 7 0,2 17 12 16,-2-17-5-16,0 0 6 15,-9 23-2-15,9-23-6 0,-14 11-4 0,4-5-6 0,10-6-11 16,-20 7-2-16,20-7-8 16,-23 9-15-16,23-9-30 0,-21 0-29 0,21 0-53 15,-23-2-49-15,23 2-40 16,-18-7-46-16,18 7-85 0,-20-14-556 0,13 5-218 0</inkml:trace>
  <inkml:trace contextRef="#ctx0" brushRef="#br0" timeOffset="4239.91">5656 6835 2494 0,'0'0'-106'0,"12"9"23"0,-12-9 15 0,8 10 11 0,-8-10 16 16,10 18 14-16,-10-18 5 16,8 21 16-16,-4-10 25 0,2 4 14 0,-2-1 12 15,3 3 11-15,-3-2 5 16,0 3 15-16,3-2 5 0,-3 3 6 0,0-1 6 0,-2-1 2 16,3 2 0-16,-3-2 4 0,-2 2-4 0,0-2-4 15,0 0-10-15,0-17-7 16,-7 32-9-16,3-14-8 0,0-4-24 0,-5 1-30 0,3-2-40 15,-3-1-42-15,9-12-57 16,-14 21-59-16,6-15-104 0,3 1-525 0,5-7-151 16</inkml:trace>
  <inkml:trace contextRef="#ctx0" brushRef="#br0" timeOffset="4999.85">6217 7082 2403 0,'0'0'-79'0,"0"0"17"15,0 0 8-15,0 0 7 0,0 0 1 0,0 0 7 16,0 0 20-16,0 0 19 16,0 0 17-16,0 0 7 0,0 0 12 0,0 0 24 15,0 0-4-15,33 15 10 0,-33-15 6 16,22 2 3-16,-22-2 1 0,22 1-4 0,-6 2-6 16,-16-3-3-16,29 2-6 0,-12-2-3 0,2 1-4 15,1-1-2-15,-2 2-2 16,2-2-6-16,-2 2-3 0,-18-2-6 0,35 0-6 0,-23 2-3 15,-12-2-6-15,28 0-29 16,-28 0-57-16,21 0-50 0,-21 0-65 0,0 0-103 16,15-6-485-16,-15 6-66 15</inkml:trace>
  <inkml:trace contextRef="#ctx0" brushRef="#br0" timeOffset="5239.7">6296 7003 2184 0,'0'0'-107'15,"0"0"20"-15,0 0 16 0,0 0 19 16,0 0 17-16,0 0 18 0,0 0 17 0,0 0 17 16,0 0 9-16,54-4-2 0,-54 4 8 0,0 0 2 15,27 4-2-15,-27-4 6 16,24 3-9-16,-24-3-10 0,25 4 3 0,-12-4-12 0,-13 0-20 15,27 1-36-15,-12-1-53 16,0 0-78-16,-15 0-387 0,26-1 240 16</inkml:trace>
  <inkml:trace contextRef="#ctx0" brushRef="#br1" timeOffset="12919.96">7516 6948 518 0,'0'0'291'0,"0"0"-84"0,0 0-65 15,0 0-46-15,-2-24 1 0,2 24-10 0,0 0 12 16,0 0 13-16,0 0 21 16,0 0 22-16,0 0 3 0,0 0 12 0,0 0 2 15,0 0-1-15,0 0 2 0,0 0 2 0,0 0-3 0,0 0-3 16,0 0-4-16,0 0-10 15,0 0-10-15,2-18-18 0,-2 18-11 0,0 0-15 16,0 0-9-16,0 0-13 16,-6-19-15-16,6 19-1 0,0 0-7 0,-8-17-7 0,8 17-2 15,-13-13-6-15,13 13-4 16,-17-13-7-16,6 4-2 0,11 9-3 0,-26-11-2 16,14 6-5-16,-2 1-1 0,14 4 2 0,-24-4-7 15,24 4-3-15,-25 2 2 0,25-2-2 16,-24 7 0-16,12 1-4 0,1 2-1 0,0-1 0 15,3 3 3-15,0-1-6 16,8-11 2-16,-11 25 0 0,9-14-1 0,2-11-2 16,-2 23 2-16,2-23-2 0,4 19 0 15,-4-19 3-15,11 15 0 0,-11-15-1 0,12 12-3 16,-12-12 2-16,20 8 5 0,-20-8-6 0,18 0 1 16,-18 0-2-16,0 0 0 15,30-10-2-15,-17 2 3 0,-3-1 4 0,1-3-6 0,2 1 1 16,-3-3-2-16,0-3 1 15,2-2 0-15,-2 3 3 0,0-6-2 0,-1-1 0 16,-3 2-4-16,3-3 0 0,-3-2 2 16,1-2-3-16,-3 4 3 0,2-5-17 0,-2 2-3 15,0-2 5-15,-2 2 0 16,0 1 0-16,-2-3 4 0,0 1 2 0,0 2 0 16,-2-1 3-16,0 1-1 0,0 7 2 0,0-4-1 15,-2 3 4-15,2 1-1 0,-2 2-1 16,2 0 0-16,2 17 2 0,-7-27 4 0,5 15-5 15,2 12 2-15,-4-18-2 16,4 18 2-16,-7-18-1 0,7 18 1 0,0 0-2 16,-6-13 5-16,6 13-7 0,0 0 4 15,0 0-2-15,0 0 3 0,0 0-1 0,0 0 5 16,-21 32 5-16,21-32 7 0,-6 31 1 0,2-12 6 16,2 0 7-16,-3 6 6 15,2 1 7-15,-1 1 1 0,4 0 4 0,-2 1-5 0,2 3-1 16,0-3-7-16,0 3 0 15,2-3-5-15,-2 1-6 0,2 2 3 0,3-4-5 16,0 1 0-16,-1-2-2 16,0 0-3-16,2-4-14 0,0 0-30 0,-1-6-46 0,-1 2-56 15,0-2-71-15,-2-4-60 16,0 0-107-16,0-3-176 0,-2-9-70 0,0 18-262 16,0-18-247-16</inkml:trace>
  <inkml:trace contextRef="#ctx0" brushRef="#br1" timeOffset="13379.92">7239 7164 2508 0,'0'0'-97'0,"0"0"39"16,0 0 30-16,0 0 10 0,8 20 22 0,-8-20 12 15,0 0 27-15,15 6 12 16,-15-6 8-16,15 3 9 0,-15-3 4 0,19 6 3 16,-19-6 0-16,28 3 8 0,-12-3 3 15,4 1-3-15,1 2 1 0,2-3-6 0,2 0 0 16,5 3-2-16,0-1-8 0,1 0-5 0,-1-2-9 16,2 2-6-16,-1-2-9 15,1 2 1-15,0-2-6 0,0 1-5 0,-3 2-1 0,1-3-2 16,0 2-1-16,-7-2-8 15,3 1-2-15,-6 0-2 0,0-1-5 0,-3 0-20 16,-17 0-36-16,25 3-37 16,-25-3-86-16,17 3-64 0,-17-3-120 0,0 0-579 0,0 0-337 15</inkml:trace>
  <inkml:trace contextRef="#ctx0" brushRef="#br1" timeOffset="14029.73">7520 7607 2683 0,'0'0'-93'0,"0"0"38"0,0 0 22 0,0 0 6 0,0 0-1 16,0 0 13-16,0 0 21 15,0 0 14-15,0 0 22 0,0 0 12 0,0 0 7 16,0 0 4-16,0 0 8 16,-36-37 4-16,36 37 2 0,-17-10 1 0,7 4-1 15,10 6-4-15,-24-4-2 0,24 4-5 16,-22 0 1-16,22 0-8 0,-26 7-5 0,13 1-5 16,-1 2-2-16,3 2-8 0,-2 1-6 0,5 1-5 15,0 1 3-15,-2 1-6 0,6 2-1 16,0-2-6-16,2 2 5 0,2 1-7 0,2-2-2 15,0 0-2-15,2 1-1 16,3-3 1-16,0-2 3 0,-1 1-4 0,2-3-2 16,0-1-1-16,-8-10 0 0,18 12 1 15,-18-12-4-15,17 7 3 0,-17-7 1 0,18-3-2 16,-18 3 1-16,0 0-4 0,26-16 0 0,-18 3-3 16,0 1 1-16,0-6 6 0,0-3-8 15,0-5 2-15,-2-1-2 0,3 0-3 0,-5-3 10 16,0 2 8-16,3-1 7 15,-3-1 16-15,1 2 4 0,-3 2 3 0,2-1-1 16,-2 2 1-16,-2 3-6 0,2 2 1 16,0 0 7-16,-2 3 4 0,0 17 1 0,2-30-7 15,-2 17-3-15,0 13-7 16,2-19 2-16,-2 19-9 0,0 0-3 0,0 0-4 16,0 0 1-16,0 0-4 0,0 0 2 0,0 0-5 0,0 0 3 15,0 0-3-15,-23 47-2 16,19-24-1-16,-1 1-2 0,1 1 4 0,2 0-4 15,-2 3 2-15,4-1-4 16,-2-1 2-16,2 1-6 0,2 1-2 0,0-6-10 0,0 2-24 16,0-3-39-16,2-1-52 15,-1-4-73-15,1 0-73 0,0-3-144 0,1-2-184 16,-3-1-8-16,-2-10-237 0,0 0-178 0</inkml:trace>
  <inkml:trace contextRef="#ctx0" brushRef="#br1" timeOffset="14543.6">7789 7553 2466 0,'0'0'-58'0,"0"0"21"16,2-17-6-16,-2 17 5 0,0 0 9 0,0 0-3 0,0 0 9 16,0 0 18-16,0 0 29 15,-19-16 27-15,19 16 9 0,-16-2 16 0,16 2 2 16,0 0-6-16,-34 4-4 0,34-4 1 0,-26 3 3 0,26-3-4 16,-23 6-3-16,10-2-6 15,13-4 1-15,-23 10-12 0,23-10-7 0,-17 9-5 16,8-3 0-16,9-6-5 15,-8 10-7-15,8-10 0 0,0 0-5 16,0 0-6-16,0 0-3 0,0 0-8 0,20 33-3 16,-10-25 0-16,-2 3-2 0,2-4 3 0,4 2-1 15,-2 0-2-15,1 1-1 16,-1 0 4-16,2 0-3 0,0 0-2 0,-4 2 2 0,4 0 3 16,-6-1 1-16,2 0-1 0,-1 1 0 0,-3-1 3 15,-6-11 16-15,9 21 18 16,-9-21 18-16,2 19 14 0,-2-19 15 0,-7 19 10 15,7-19 6-15,-10 16-1 0,10-16-8 16,-19 12-3-16,9-5-9 0,10-7-8 0,-24 5-7 16,24-5-11-16,-26 2-24 15,26-2-31-15,-27-6-40 0,12 1-42 0,0-1-65 16,3-2-54-16,-4 1-61 0,0-3-143 0,1 1-547 0,2-1-382 16</inkml:trace>
  <inkml:trace contextRef="#ctx0" brushRef="#br1" timeOffset="15629.93">8550 6178 2717 0,'0'0'-169'0,"-14"8"29"16,14-8 14-16,-12 11 17 15,12-11 21-15,-13 16 25 0,7-5 16 0,-1 3 20 16,1-2 19-16,0 6 10 0,-3 1 15 16,5 0 12-16,-2 4 5 0,2-1 10 0,2 0-6 15,2 4 3-15,0-1 9 16,0 4-6-16,2-1 5 0,2 1-4 0,-2 2 2 0,2 5-4 16,2 0 1-16,1-2 3 0,-1 2-13 0,3 3 2 15,-1-4 0-15,1 1-8 16,-1 2 4-16,2-5 1 0,-1 4-7 0,0-1-7 0,-1-3 1 15,-2 3-5-15,0-2 5 16,-1-6-3-16,1 3 4 0,-3-1 12 0,1-2 1 16,-2 3 14-16,-2-4-2 15,0 1 6-15,-2-1 24 0,0 0 3 0,-3-1 1 0,1-2-3 16,-1-1 1-16,-3 0 5 0,2-3-1 0,-4-2 5 16,3-3 1-16,-4 0-2 15,3-2-7-15,-5 0-4 0,3-5-7 0,-1 0-7 0,11-8-8 16,-21 10-7-16,21-10-4 15,-20-3-12-15,20 3-14 0,0 0-19 0,-24-13-35 16,15 5-38-16,9 8-70 16,-11-17-56-16,5 9-107 0,2-1-202 0,0 0-415 0,4 9-335 15</inkml:trace>
  <inkml:trace contextRef="#ctx0" brushRef="#br1" timeOffset="16209.97">8814 7790 2704 0,'0'0'-102'16,"0"0"36"-16,0 0 29 0,0 0 17 0,0 0 19 0,0 0 10 16,0 0 3-16,0 0 16 0,15 10 17 0,-15-10 18 15,0 0 13-15,0 0 13 16,0 0 5-16,0 0-3 0,0 0-4 0,0 0-4 15,0 0 4-15,0 0-4 0,0 0 3 16,0 0-2-16,0 0 1 0,0 0 6 0,0 0 0 16,0 0 6-16,0 0-12 15,0 0-9-15,0 0-8 0,0 0-9 0,0 0-6 16,0 0-5-16,0 0-6 0,0 0-6 0,0 0-5 0,0 0-2 16,0 0-6-16,18-27-3 15,-18 27-2-15,0 0-5 0,16-4 1 0,-16 4-3 16,0 0 0-16,0 0-6 15,18-2 3-15,-18 2 0 0,0 0-1 0,0 0 1 0,0 0 2 16,22 12-2-16,-22-12 1 16,0 0 1-16,4 11 5 0,-4-11 3 0,0 0 4 15,0 0 3-15,0 0 2 16,0 0-2-16,-17 25-2 0,17-25 1 0,0 0-2 0,-17 3-5 16,17-3-1-16,0 0-14 0,0 0-22 0,0 0-45 15,-32-15-66-15,32 15-68 16,-10-16-82-16,10 16-137 0,-9-20-172 0,7 6-346 0,2 14-351 15</inkml:trace>
  <inkml:trace contextRef="#ctx0" brushRef="#br1" timeOffset="17059.86">9125 6053 2689 0,'0'0'-142'0,"0"0"23"0,0 0 22 0,0 0-1 16,0 0 4-16,0 0 16 16,-30 38 23-16,22-33 28 0,8-5 17 0,-20 12 40 15,10-7 21-15,10-5 14 16,-19 10 21-16,6-6 12 0,13-4-1 0,-21 2 16 0,21-2 5 16,-21 0 3-16,21 0 0 0,0 0-4 0,-27-8-17 15,27 8-6-15,-15-10-11 16,15 10-16-16,-13-12-1 0,13 12-6 0,-8-17-8 15,8 17-6-15,-7-19-9 0,7 19-1 16,-2-18-10-16,2 18 0 0,0 0-5 0,2-25-5 16,-2 25 0-16,7-14-5 15,-7 14-6-15,0 0 1 0,12-14 1 0,-12 14-1 16,0 0 0-16,22-3-2 0,-22 3 6 0,0 0-7 0,32 10 1 16,-18-4 1-16,-1 2-2 15,1-1 1-15,2-2 0 0,0 5-2 0,2 0 4 16,0 1-4-16,1 0 6 15,1-3-11-15,-4 0-10 0,2 0-5 0,-2-3-10 16,1 1 0-16,-2-2 3 0,2 0 1 16,0-1-1-16,-17-3 5 0,29 2-5 0,-29-2-2 15,30-2-15-15,-15-1-3 16,-15 3-12-16,30-8 0 0,-18 1 2 0,1-1 6 16,-2 0 10-16,-11 8-1 0,16-15 5 0,-9 7 2 0,-7 8 15 15,8-15 14-15,-8 15-2 16,2-16 4-16,-2 16 6 0,0 0 12 0,0 0-4 0,-12-23 4 15,12 23-3-15,-13-9 0 16,13 9-2-16,0 0 0 0,-26-5 2 0,26 5-2 16,-18 1-2-16,18-1-2 15,0 0 1-15,-32 6 1 0,32-6-5 0,-19 6-2 16,19-6-28-16,-20 8-31 0,20-8-53 0,-18 7-55 16,10-3-80-16,8-4-198 0,-18 8-255 15,10-4 51-15</inkml:trace>
  <inkml:trace contextRef="#ctx0" brushRef="#br1" timeOffset="18359.93">9887 7010 2082 0,'-21'5'41'0,"21"-5"30"15,0 0-9-15,0 0-10 16,0 0-7-16,0 0-8 0,0 0-5 0,0 0 1 16,0 0 11-16,0 0 7 15,0 0 7-15,0 0 11 0,0 0 0 0,57-9 10 0,-57 9-9 16,19 0-9-16,-19 0-4 0,22-7-1 0,-22 7-15 16,20-3-3-1,-6-1-2-15,-14 4-7 0,24-9 0 0,-11 4-3 0,-13 5-3 16,26-10-1-16,-16 1-5 0,0 1 4 15,2 0-11-15,-12 8 3 0,16-19 1 0,-10 9-4 16,-6 10-2-16,11-19 0 16,-11 19 1-16,5-20-1 0,-5 20-1 0,-3-16 1 15,3 16 1-15,-10-15-2 0,10 15 7 16,-17-12 1-16,17 12 9 0,-22-8 11 0,22 8 4 16,-22-2 2-16,22 2 0 0,-28 5-6 0,28-5 4 15,-25 11-1-15,11-5 2 16,2 3 0-16,2 1-3 0,-1-1 1 0,2 2-1 0,-1 1-2 15,1-1 3-15,9-11 0 16,-12 21-4-16,10-10 1 0,2-11 3 0,-4 19 6 16,4-19 9-16,0 18 2 15,0-18 5-15,6 17 2 0,-6-17 0 0,12 14-6 0,-1-9-4 16,-11-5-6-16,26 9-5 0,-12-4-5 0,4-5-4 16,-2 3-4-16,-16-3-2 15,36 0-7-15,-17-3-4 0,1 3-17 0,-2-5-28 0,1 0-39 16,2-4-46-16,0 2-59 15,3 0-67-15,-3-7-75 0,0-1-162 16,-2 0-125-16,-2-2-267 0,0 2-234 16</inkml:trace>
  <inkml:trace contextRef="#ctx0" brushRef="#br1" timeOffset="18630.07">10346 6523 2544 0,'0'0'-47'16,"0"0"31"-16,0 0-10 0,-17 9 6 0,17-9 19 15,0 0-7-15,0 0 10 0,0 0 11 0,0 0 4 0,0 0 22 16,0 0-6-16,0 0 12 15,0 0-15-15,0 0-2 0,53 13-1 0,-53-13-16 16,24-3-30-16,-24 3-67 16,27 0-51-16,-27 0-98 0,28-5-455 0,-18 3 64 0</inkml:trace>
  <inkml:trace contextRef="#ctx0" brushRef="#br1" timeOffset="19109.8">10715 6319 1911 0,'0'0'-97'0,"0"0"19"0,-28 0 14 16,28 0 17-16,-21 2 24 0,21-2 15 16,-21 4 24-16,21-4 3 0,-21 6 6 0,21-6 0 0,-20 6-2 15,20-6 2-15,-16 7-6 16,16-7 4-16,-11 10 4 0,11-10-1 0,0 0 1 16,-6 13-2-16,6-13-1 0,0 0-5 0,0 0 2 15,13 24-5-15,-13-24-4 0,16 12-3 16,-5-4 4-16,2 1-3 0,-3-1 4 0,3 2-3 15,-2 1-3-15,1-1 3 16,1 1-7-16,-3 0 0 0,0 1 4 0,-2-1 11 16,0 0-14-16,-2 1 4 15,0 2-4-15,-6-14 11 0,5 18 17 0,-5-18 20 0,0 20 14 16,0-20 21-16,-9 14 6 0,9-14 7 0,-16 12 0 16,4-6-2-16,12-6 1 15,-24 3-10-15,11 1-5 0,13-4-8 0,-28 0-8 0,28 0-18 16,-26-5-21-16,12 1-31 15,0-2-53-15,14 6-48 0,-24-16-60 0,13 8-92 16,1-4-570-16,-1 2-151 16</inkml:trace>
  <inkml:trace contextRef="#ctx0" brushRef="#br1" timeOffset="19529.62">10913 6325 2449 0,'0'0'-40'0,"0"0"19"0,0 0 6 0,0 0 7 16,0 0 7-16,0 0-7 0,0 0-1 0,10 17 12 15,-10-17-3-15,0 0 15 16,20 2-7-16,-20-2-1 0,21 0 10 0,-21 0-11 0,26 2 2 15,-12-2 4-15,6 2-10 16,-20-2 5-16,34 2-2 0,-15-2-2 0,-19 0-8 16,28 1-16-16,-14-1-34 15,-14 0-23-15,24 3-34 0,-16-3-48 0,-8 0-91 0,0 0-312 16,0 0 246-16</inkml:trace>
  <inkml:trace contextRef="#ctx0" brushRef="#br1" timeOffset="19999.73">10997 6315 1510 0,'0'0'-50'0,"0"0"28"0,0 0 24 15,0 0 15-15,0 0 15 16,0 0 14-16,0 0-6 0,0 0 7 0,0 0 0 16,40-13 4-16,-40 13-3 15,0 0 7-15,0 0 17 0,0 0 5 0,0 0 3 0,0 0 13 16,0 0-5-16,0 0 4 16,0 0-5-16,10-7-9 0,-10 7-11 0,0 0-3 15,0 0-3-15,0 0-11 0,0 0-1 0,0 0-10 16,0 0 0-16,0 0-4 0,0 0-3 15,-15 43-2-15,15-43-3 0,-4 21 3 16,0-7 5-16,4-14 6 0,-8 26 5 16,6-14 9-16,2-12 5 0,-10 28 7 0,6-13-2 15,2 1 0-15,-2 0-1 0,4-16 0 16,-4 29-6-16,4-15-6 0,0-14-3 0,0 27 2 16,0-27-2-16,0 23 0 0,0-23-1 0,2 20 1 15,-2-20-2-15,5 15-1 16,-5-15-5-16,7 11-8 0,-7-11 0 0,12 9-7 0,-12-9-12 15,0 0-36-15,22 0-49 16,-22 0-51-16,0 0-63 0,32-9-60 0,-19 2-111 16,-1 0-610-16,0-1-409 15</inkml:trace>
  <inkml:trace contextRef="#ctx0" brushRef="#br1" timeOffset="21059.62">11437 7137 2869 0,'6'-14'-108'0,"-6"14"27"0,4-15 13 0,-4 15 3 16,7-15 9-16,-7 15 8 15,8-18 24-15,-8 18 28 0,6-16 25 0,-6 16 27 0,7-19 25 16,-3 10 6-16,-4 9 4 0,6-21 0 16,-2 7-4-16,0-1-8 0,-4 15-9 15,3-27-9-15,-1 11-3 0,-2 0-6 0,0 16-7 0,-2-35-6 16,-1 16-5-16,-1 2-3 15,2 1-5-15,-4-2-4 0,3 2 2 16,-2 1-6-16,0-1-2 0,-1 3-2 16,6 13-2-16,-9-22 1 0,9 22-5 0,-13-17-4 0,13 17-1 15,-10-10-2-15,10 10 3 16,0 0-3-16,-16-2 2 0,16 2-2 0,0 0 4 16,-15 25-1-16,10-10 0 0,1 2 0 0,0 2 4 15,0 6-2-15,1 0 2 0,-1 3 4 16,4 1 5-16,-1 1 8 0,-1 1 4 0,-1 0 4 15,1 1 0-15,0-2 4 16,0 2 0-16,2 1 10 0,-2 0-2 0,-1-3 4 16,1 1-6-16,-2-1 15 0,2-4-7 15,-1 2-4-15,1-4-6 0,0 1-4 0,-2-5-12 16,1-1-37-16,-2-3-45 0,1-2-57 0,4-14-72 16,-8 20-61-16,8-20-90 15,-16 13-144-15,10-12-391 0,6-1-233 0</inkml:trace>
  <inkml:trace contextRef="#ctx0" brushRef="#br1" timeOffset="21189.81">11248 7370 2692 0,'0'0'40'0,"0"0"18"0,10-20-5 0,-10 20-8 0,11-13-4 15,0 8-7-15,2-4-2 16,1 4-8-16,2-3-8 0,2 3-16 0,-1-1-40 16,2-2-41-16,3 0-52 0,-1 1-98 0,2-2-204 0,-4-1-231 15,-2 3 95-15</inkml:trace>
  <inkml:trace contextRef="#ctx0" brushRef="#br1" timeOffset="21460.05">11696 7018 1927 0,'0'0'-42'15,"0"0"11"-15,0 0 9 0,0 0 12 16,-35 20 11-16,35-20 34 0,-17 15 2 16,9-4 29-16,2 3 12 0,-3 0 15 0,2-1 4 15,1 1 7-15,0 2-3 0,2 0-5 16,3 0-11-16,-2 1-2 0,1 1-14 0,2-18-9 16,2 34-3-16,1-16-7 0,-2-4-6 0,1 1-1 15,4 1-47-15,-2-2-57 0,2-2-56 16,0 0-82-16,-6-12-168 0,14 13-344 0,-8-8 27 15</inkml:trace>
  <inkml:trace contextRef="#ctx0" brushRef="#br1" timeOffset="21669.69">11747 7186 2099 0,'0'0'-17'16,"7"-12"1"-16,-7 12-11 15,0 0-11-15,17-13-2 0,-17 13-4 0,15-5 12 16,-15 5 11-16,19-7 3 16,-19 7 8-16,23-8 10 0,-12 4-1 0,5 1-6 0,-16 3 1 15,30-7-9-15,-13 3 0 16,-1 0-47-16,-1 0-31 0,-1 3-53 0,-14 1-103 16,19-8-157-16,-13 5 130 0</inkml:trace>
  <inkml:trace contextRef="#ctx0" brushRef="#br1" timeOffset="21870.03">11878 7070 1287 0,'-14'5'66'15,"14"-5"-17"-15,0 0 1 0,-9 17-9 0,9-17 4 0,0 0-3 16,0 26 10-16,0-26 18 0,1 23 14 0,-1-23 13 16,4 28 2-16,-4-11-2 15,2-1-11-15,0 0-4 0,0 0-10 0,0 1-9 0,3 0-8 16,-3-2-5-16,3 1-8 15,-3-1-9-15,-2-15-38 0,3 27-41 0,1-18-45 16,-4-9-44-16,4 20-92 16,-4-20-423-16,3 12 120 0</inkml:trace>
  <inkml:trace contextRef="#ctx0" brushRef="#br1" timeOffset="22119.98">11999 7119 1927 0,'5'-7'-27'0,"-5"7"1"0,12-12 5 0,-12 12 6 16,17-5-8-16,-17 5 10 15,15-3 15-15,-15 3 34 0,0 0 1 0,0 0 11 0,32 13 33 16,-32-13 8-16,15 17 3 0,-8-5-6 0,-4-1-3 16,-3-11-1-16,10 26 0 15,-9-11-15-15,1 1-2 0,-2-16-7 0,0 29-4 0,0-13-4 16,0-16-8-16,-5 29-29 15,1-16-40-15,0 3-47 0,4-16-43 0,-10 24-56 16,4-16-102-16,-1 0-417 16,7-8 59-16</inkml:trace>
  <inkml:trace contextRef="#ctx0" brushRef="#br1" timeOffset="22929.76">12527 7188 1932 0,'0'0'-84'0,"8"-17"14"0,-8 17 10 0,0 0 7 0,0 0 17 15,-2-21 4-15,2 21 22 16,0 0 13-16,-10-16 19 0,10 16 18 16,-12-12 8-16,12 12 16 0,-18-12-13 15,18 12 3-15,-20-5-12 0,20 5 16 0,-25-5-5 0,25 5 7 16,-25 5-3-16,10 0 1 0,15-5-8 0,-27 15-1 16,14-5-4-1,1 4-13-15,1-2 11 0,2 4-6 0,-2-1-2 0,6-1 3 16,-2 3-11-16,5-2-2 0,0 1 0 15,2-16 2-15,4 29-6 0,1-15-2 0,-1-1 3 16,1-1-3-16,-5-12 2 16,14 17-2-16,-6-9-3 0,-8-8-2 0,13 8-5 15,-13-8 1-15,0 0-4 0,23-1 11 16,-23 1-4-16,0 0-6 0,19-15-2 0,-13 3 3 16,0-1-5-16,3-4 4 0,1-4-4 0,-4-4 0 15,1-8-1-15,1-2-4 16,0-3-1-16,1-2 0 0,-2-1-2 0,-1 2 5 0,1-2 1 15,0 3 19-15,-3 2-4 16,0 0 15-16,1 6-2 0,-1 1 8 16,-1 0 6-16,-3 6 15 0,1-3 0 15,1 7 4-15,-2 0-7 0,0 19-15 0,2-29-3 0,-2 29-5 16,-2-19 0-16,2 19-5 0,0 0 2 16,0 0-6-16,0 0 11 0,0 0 7 15,0 0 4-15,0 0 3 0,-25 42 1 0,20-21 0 0,1 2-1 16,-1 3-1-16,1 0 3 15,3 4-1-15,1-2-3 0,0 4 0 16,0-1 3-16,0 2-3 0,1-3-9 16,1 0-1-16,2 1-5 0,1-1 4 0,-1-1-11 0,1-3 1 15,1 1-18-15,1-4-31 16,-3 0-58-16,0-6-63 0,2 2-52 0,-2-4-58 16,0-1-108-16,1-3-616 0,-3-1-431 0</inkml:trace>
  <inkml:trace contextRef="#ctx0" brushRef="#br1" timeOffset="23209.56">12705 7097 3007 0,'0'0'-36'16,"0"0"17"-16,15-14-9 16,-15 14 3-16,0 0 1 0,18-8 2 0,-18 8 5 15,13-3 1-15,-13 3-1 0,23-5 8 16,-23 5-1-16,23-4 0 0,-23 4 0 0,28-4 2 16,-10 0 0-16,1 2 0 0,-2 0 5 0,-17 2-11 0,31-6-52 15,-14 4-46-15,-6-1-80 16,-1-3-190-16,0 0-243 0,-10 6 157 0</inkml:trace>
  <inkml:trace contextRef="#ctx0" brushRef="#br1" timeOffset="23459.98">12881 6944 1930 0,'0'0'21'0,"0"0"5"0,-27 12-4 15,27-12 1-15,0 0 2 0,0 0-14 0,0 25 13 0,0-25 41 16,0 21 14-16,0-21 28 15,-2 29-2-15,2-15 1 0,-2 4-1 0,2-18-17 16,-2 36-8-16,2-17 7 16,0 0 1-16,0 0 17 0,0-1 14 0,2-2 8 15,0 0 5-15,-2-16-5 0,7 30-9 16,0-16-10-16,0-1-13 0,1-2-9 0,2-2-8 16,3-1-12-16,3 0-12 0,-3-2-38 0,6-3-50 0,-19-3-62 15,28 0-76-15,-12-2-74 16,-3-4-143-16,1-1-595 0,-5-3-440 15</inkml:trace>
  <inkml:trace contextRef="#ctx0" brushRef="#br1" timeOffset="36049.58">13624 7274 2858 0,'0'0'-150'0,"0"0"26"15,0 0 15-15,0 0 19 0,0 0 15 0,0 0 21 0,0 0 20 16,0 0 12-1,0 0 16-15,0 0 21 0,0 0 1 0,0 0 9 0,0 0 7 16,0 0 7-16,0 0 13 16,0 0-2-16,0 0 9 0,0 0-3 0,0 0 5 15,0 0-2-15,0 0 1 16,0 0-6-16,0 0 1 0,0 0 0 0,0 0 1 0,0 0-1 16,0 0-4-16,0 0-1 0,0 0-7 0,0 0-1 15,0 0-8-15,40 25-4 16,-40-25-2-16,23 1-2 0,-23-1-5 0,28 3 0 15,-14-1-1-15,-14-2-4 0,29 1-1 16,-16 1-1-16,-13-2 0 0,31 2-4 0,-19 1 2 16,-12-3-4-16,28 1-2 15,-28-1-9-15,21 0-17 0,-21 0-21 0,18 1-13 16,-18-1-36-16,0 0-37 0,18 0-40 0,-18 0-72 0,0 0-158 16,0 0-327-16,4-9 10 15</inkml:trace>
  <inkml:trace contextRef="#ctx0" brushRef="#br1" timeOffset="36529.67">13634 7193 2047 0,'0'0'-85'0,"0"0"21"0,0 0 12 0,0 0 24 16,0 0 14-16,0 0 22 0,0 0 18 0,0 0 16 0,0 0 26 15,0 0 33-15,0 0-6 16,0 0 3-16,0 0-13 0,0 0-1 0,53 6-13 15,-53-6 0-15,30 7-4 16,-12-7-10-16,1 3-11 0,0-1-2 0,0 0-21 0,-2 0-6 16,1 0-39-1,0 2-28-15,-2-2-55 0,-2-2-56 0,-14 0-133 0,22 1-390 16,-22-1 71-16</inkml:trace>
  <inkml:trace contextRef="#ctx0" brushRef="#br1" timeOffset="37469.92">14844 6429 1898 0,'0'0'-93'0,"0"0"23"16,-24 6 2-16,24-6 30 0,-11 10 21 0,11-10 19 16,-5 14 6-16,5-14 10 0,-2 19 7 0,2-19 0 15,0 26 8-15,2-9 0 16,-2 3 8-16,2-2 8 0,1 7 11 0,2 0 13 0,-1 1 5 15,2 3 5-15,1 6 5 16,0-1-6-16,2 0-1 0,-2 2-5 0,4 3-5 16,-4-2-10-16,2 2 0 15,-1-3-11-15,4 3-7 0,-6 0 4 0,1-1-8 0,3 2 0 16,-1-1-6-16,-3 0 0 0,0 1 20 0,2-1 4 16,-1 0-7-16,-1 0 7 15,-2 1 6-15,1-1 3 0,-3 1-1 0,2-3 3 0,-1 3 1 16,-1-4 1-16,-2 2 0 15,0-6 6-15,0 0-7 0,0 1 0 0,0-4-3 16,-2-1 2-16,-1 2 0 16,1-8 7-16,-2 0 4 0,-3-2 7 0,3-3 0 0,-4-2-3 15,1-2-2-15,-3-2-6 16,2-1-9-16,8-10-4 0,-20 10-12 0,20-10-4 16,-16 2-10-16,16-2-19 0,0 0-33 0,-23-19-31 15,23 19-49-15,-11-19-72 0,8 9-77 16,-3-1-155-16,3 0-209 0,3 11-2 0,-5-21-218 15,5 21-162-15</inkml:trace>
  <inkml:trace contextRef="#ctx0" brushRef="#br1" timeOffset="37739.55">15148 8179 2649 0,'5'13'186'0,"-5"-13"38"16,0 0-15-16,4 15-25 0,-4-15-21 0,0 0-21 15,8 12-19-15,-8-12-11 16,0 0-16-16,0 0-8 0,8 10-26 0,-8-10-48 0,0 0-68 15,0 0-107-15,0 0-117 16,0 0-228-16,0 0-469 0,0 0-425 0</inkml:trace>
  <inkml:trace contextRef="#ctx0" brushRef="#br1" timeOffset="38509.98">15410 6271 2845 0,'0'0'-157'0,"0"0"20"15,-20 35 18-15,20-35 23 0,-13 15 19 0,4-7 15 0,9-8 19 16,-17 13 25-16,7-5 13 16,-3-2 25-16,13-6 7 0,-23 11 21 0,13-8 5 15,10-3 12-15,-24 4 11 16,24-4 15-16,-25 3-3 0,25-3-1 0,-24-4-5 0,24 4-5 16,-22-6-4-16,22 6-6 0,-20-10-4 0,20 10-7 15,-17-13-6-15,17 13-2 16,-12-12-5-16,12 12-6 0,-9-13-3 0,9 13-10 15,0 0-5-15,-4-15-2 0,4 15-2 16,0 0-8-16,0 0 2 0,0 0-1 0,0 0-5 16,0 0 2-16,21-15 0 15,-21 15-2-15,0 0 2 0,0 0-5 0,31 15 2 16,-17-8-4-16,-2 1 2 0,0 0 0 0,4 2 0 0,-2-3 0 16,1 3 2-16,0-3-6 15,2 1-7-15,-3-3-22 0,4 1-17 0,-1 0-17 0,0-1-20 16,0-4-5-1,-17-1-12-15,32 1-2 0,-21-1 9 0,-11 0 8 0,29-2 11 16,-29 2 5-16,23-7 16 16,-13 0 1-16,-10 7 4 0,17-18 17 0,-8 7 3 15,-9 11 28-15,10-19-6 16,-8 8-7-16,-2 11 3 0,2-19 1 0,-2 19 3 0,0-22 6 16,0 22 4-16,-6-18 0 0,6 18-14 0,-8-18 8 15,8 18 14-15,-15-13 4 16,15 13-10-16,-15-12 9 0,15 12 9 0,-15-5 2 0,15 5 4 15,0 0-2-15,-23-2-13 16,23 2 7-16,0 0-2 0,-23 9-29 0,23-9-59 16,-10 13-92-16,4-6-252 15,6-7-138-15,-6 15 258 0</inkml:trace>
  <inkml:trace contextRef="#ctx0" brushRef="#br1" timeOffset="41009.94">16404 7199 1579 0,'16'0'8'0,"-16"0"24"0,0 0-11 15,22-6 1-15,-22 6 1 16,14-5 12-16,-14 5 11 0,13-7 15 0,-13 7 20 16,13-10-4-16,-13 10 7 0,11-11 6 15,-11 11 4-15,8-11 4 0,-8 11-3 0,6-14-6 16,-6 14-6-16,0 0 10 0,4-21-11 0,-4 21-6 16,0 0-6-16,-2-21-10 15,2 21-5-15,-10-14-9 0,10 14-4 0,-15-11-2 16,15 11-9-16,-21-8-6 0,21 8-2 15,-23-5-2-15,23 5-1 0,-28 0 2 0,28 0-12 16,-30 4 3-16,15 0-4 16,1 1 2-16,-2 1-3 0,6 3-5 0,-2 1-3 0,1 0 4 15,3 1-2-15,8-11 4 16,-13 24-6-16,11-12 2 0,2-12-3 0,2 24 5 16,-2-24 1-16,6 22-6 0,3-12 0 0,2 1 3 15,1-3 0-15,-2 1 3 0,-10-9 0 16,28 12-5-16,-13-8 3 0,-15-4-2 0,25 1-3 15,-10-1 3-15,-15 0 2 16,26-5-5-16,-12 0 6 0,-1-4-5 0,0 1 0 16,-3-5-6-16,3-2 2 0,0-4-6 15,-4-4-2-15,-1-2 1 0,2-5 1 0,-2-2 1 16,-1-3 6-16,0 2-8 0,-3-1 5 0,-2 2 3 16,2 1-2-16,-4 1 6 15,4 2-5-15,-2-1 3 0,-2 2-1 0,0 2 7 0,2-3-1 16,-2 7-3-16,0 0 0 15,0 4 5-15,3 0 2 0,-3 17 1 0,2-31 0 16,-2 31-2-16,0-23-5 16,0 23 2-16,2-16-6 0,-2 16 8 0,0 0-1 0,0 0 2 15,0 0-1-15,0 0 3 16,0 0-2-16,0 0 2 0,-13 54 1 0,11-33 2 16,0 6 2-16,2 0-2 0,-2 1 2 0,4 3 2 0,-2 1-1 15,2-2 1-15,2 6 2 16,3-1-5-16,-1-1 0 0,0-1-2 0,1-7-2 15,1 3 3-15,-1-2-2 16,1-3-3-16,0-1-2 0,0 0-22 0,0-3-64 0,0 0-50 16,-2-5-69-16,-2 0-110 15,-2-3-556-15,0 0-224 0</inkml:trace>
  <inkml:trace contextRef="#ctx0" brushRef="#br1" timeOffset="41359.71">16385 7404 2481 0,'0'0'-96'0,"0"0"32"0,-15 5 17 0,15-5 15 0,0 0 23 16,0 0 19-16,0 0 29 15,0 0 15-15,0 0 12 0,0 0-1 16,0 0-6-16,0 0-7 0,0 0 0 0,56 8-16 0,-38-8 2 16,1 2-2-16,4-2 12 0,0 0-4 15,3 0-8-15,2 3-3 0,1-3-2 0,1 0-7 16,0 0-7-16,-6 0-38 15,6 0-47-15,-5 1-57 0,-1-1-62 0,-1-1-156 16,-4 1-356-16,-4-3 47 0</inkml:trace>
  <inkml:trace contextRef="#ctx0" brushRef="#br1" timeOffset="42009.87">16626 7784 2031 0,'0'0'-59'0,"0"0"12"0,0 0 2 16,0 0 8-16,0 0 12 0,0 0 16 15,0 0 5-15,0 0 24 0,-36-31 19 0,36 31 3 16,-13-11-3-16,13 11-2 0,-16-7-1 16,16 7 1-16,0 0 11 0,-24-2-17 0,24 2 5 15,0 0-6-15,-26 8-1 16,26-8 6-16,-16 12-14 0,7-4-8 0,1 2 7 16,8-10-10-16,-13 25 6 0,8-11-6 0,1 1 9 0,2 2-10 15,2-17 8-15,2 32-5 16,0-14 6-16,0-2-12 0,3 0 5 0,-1-1 4 15,3-2 8-15,-1 2 10 16,0-3-21-16,3-2-11 0,-9-10 10 0,12 17-4 0,-5-9 8 16,-7-8 0-16,15 9 1 15,-15-9-7-15,0 0-6 0,16 1 3 0,-16-1 3 16,0 0-3-16,0 0 4 0,18-22-7 0,-12 10 3 0,-6 12-7 16,6-30 2-16,-4 11 4 15,2-4-1-15,-1-3 2 0,-1-1-3 0,2-2 10 16,-2-1 12-16,0 1 9 15,0 2 11-15,0-1 3 0,-2 3-5 0,2 2-1 0,-2 2 3 16,0 3 2-16,0 1 9 16,0 17-3-16,3-30-4 0,-3 17-8 0,0 13-7 15,0 0 5-15,0-22-7 16,0 22 3-16,0 0 7 0,0 0-5 0,0 0 7 0,0 0 0 16,0 0-6-16,0 0 3 0,-11 61-5 0,9-43-1 15,4 1-7-15,-2 2-1 16,4 0-4-16,-2 4 1 0,0-5 4 0,1 3-10 0,1 0-2 15,0-4-1-15,-1 1-6 16,1-1-23-16,0-3-53 0,0 0-56 0,0 0-61 16,-2-6-74-16,4 2-210 15,-4-2-372-15,-2-10-178 0</inkml:trace>
  <inkml:trace contextRef="#ctx0" brushRef="#br1" timeOffset="42489.56">16878 7699 2408 0,'0'0'-123'0,"0"0"19"0,-13-21 10 15,13 21 17-15,0 0 18 16,0 0 13-16,-23-6 8 0,23 6 11 0,0 0 7 16,0 0 15-16,-28 6-1 15,28-6 2-15,0 0-2 0,-17 8-6 0,17-8 3 16,0 0 5-16,-12 7 1 0,12-7 5 0,0 0-4 0,0 0 12 16,-4 18-4-16,4-18 3 15,0 0-6-15,0 0-5 0,16 20-1 0,-16-20 6 0,13 14-3 16,-5-6-5-16,3 0-1 15,-2 2 6-15,1 0-7 0,-2-1 10 0,1 1-7 16,2 1 0-16,-5 1 12 16,2 0 6-16,1-1 5 0,-9-11 11 0,12 23 12 0,-7-10 11 15,-1 0 19-15,-4-13 7 16,2 23 14-16,-2-23-3 0,3 24 18 0,-3-24 4 16,-3 19 12-16,3-19-3 0,-8 20-2 0,8-20-12 0,-15 12-10 15,6-5-9-15,9-7-22 16,-18 6-30-16,18-6-38 0,-24 2-55 0,24-2-42 15,-21-6-41-15,10 0-58 16,1-1-155-16,-1-3-395 0,1 1-29 0</inkml:trace>
  <inkml:trace contextRef="#ctx0" brushRef="#br1" timeOffset="43059.73">17333 6902 2120 0,'-13'14'-92'0,"13"-14"17"0,-10 17 5 0,3-6 17 15,1 2 20-15,-1 0 14 0,1 3 17 16,0 0 25-16,0 0-5 0,0 4 19 0,-4 2 1 16,6 0 8-16,-2 1 7 0,2-1-8 0,0 1 9 15,2 1-7-15,0-2 3 16,2 0 10-16,2 6 6 0,0 0 3 0,0-2 16 0,2 1 32 15,2 1 1-15,0-1-3 16,1 2-8-16,4 2-7 0,-3-5-3 0,0 1-7 16,1 2-9-16,2-3-9 15,1 1-8-15,-1-4-5 0,3-1-9 0,0 0-3 0,0-2-12 16,-1-2-41-16,2-1-66 0,2-2-70 16,-3-4-100-16,2-3-213 0,-4 0-375 15,0-3-164-15</inkml:trace>
  <inkml:trace contextRef="#ctx0" brushRef="#br1" timeOffset="43619.8">17619 7318 2350 0,'0'0'-114'0,"-30"11"26"0,30-11 6 0,0 0 14 0,0 0 12 16,0 0 1-16,0 0 21 15,-6 12 6-15,6-12 2 0,0 0 3 0,0 0-3 0,0 0 1 16,0 0-8-16,0 0-10 15,0 0-6-15,0 0-9 0,61-16-3 0,-49 11 3 16,-12 5 7-16,24-12 2 16,-16 3 15-16,3 1 10 0,0-2 20 0,-11 10 20 0,17-18 8 15,-13 9 21-15,-4 9-13 16,10-20 11-16,-10 20-10 0,4-16 9 0,-4 16-12 16,0 0-1-16,-4-19 0 0,4 19-1 0,0 0 15 15,-16-13-9-15,16 13 4 0,0 0 19 16,-28 0-26-16,28 0 10 0,0 0 4 0,-33 10 5 15,19-3 9-15,4 1 10 16,-3 2 16-16,3 0-2 0,-1 0 3 0,0 3 6 16,3 0 7-16,0-2-2 0,1 2 8 15,0 1-8-15,7-14 6 0,-8 28-5 0,6-16-10 16,2-12-5-16,0 25 1 0,0-25-4 0,4 26-8 16,0-13-4-16,5 0-8 15,0-3-2-15,1 0-7 0,5-3-6 0,2 3-1 0,2-5-2 16,3 3-11-16,2-4-4 15,4-1-14-15,-1-1-31 0,-1-2-38 0,2-2-55 16,-1-1-55-16,1-3-58 16,-4-3-103-16,6-3-575 0,-6 0-286 0</inkml:trace>
  <inkml:trace contextRef="#ctx0" brushRef="#br1" timeOffset="43939.62">17803 6741 2661 0,'0'0'-108'0,"0"0"10"16,0 0 14-16,0 0 11 0,0 0 1 0,25 24 16 15,-25-24 7-15,20 5 5 0,-20-5 6 16,26 0 8-16,-10 0 4 0,2 0-3 0,-18 0 5 16,39-3-19-16,-21 3-40 0,2-2-62 0,-1 0-118 15,-2-4-190-15,0 3 388 0</inkml:trace>
  <inkml:trace contextRef="#ctx0" brushRef="#br1" timeOffset="44429.58">18419 6409 1289 0,'0'0'17'16,"0"0"4"-16,0 0-9 0,0 0 5 0,0 0 0 0,0 0-1 15,0 0-3-15,0 0 3 16,0 0 13-16,0 0 8 0,-46 5 2 0,46-5 1 16,-20 10 2-16,20-10 0 0,-19 10-4 0,19-10 0 15,-15 11-1-15,15-11-8 0,-11 14 0 16,11-14 1-16,-4 11-4 0,4-11 1 15,0 0 1-15,4 23-9 0,-4-23 5 16,11 17-11-16,-2-8 1 0,-9-9-6 0,17 19 2 16,-7-9-2-16,1 1-3 0,0-1 1 15,1 1 5-15,-2-2-3 0,4 4-8 0,-2-2 6 16,-1 0-1-16,-1 0 2 0,-1 0-11 0,0-1 8 16,-1 1 8-16,-2-1-7 15,-6-10 4-15,8 18 1 0,-8-18 17 0,4 16 21 0,-4-16 7 16,0 0 14-16,-4 26 2 15,4-26 2-15,-10 11-1 0,10-11-3 0,-17 11-2 16,6-5 0-16,11-6-11 16,-23 5-4-16,11-2-3 0,12-3-7 0,-28 4-3 0,13-4-1 15,15 0-8-15,-27-3 1 16,27 3-15-16,-28-7-25 0,15 3-58 0,13 4-42 16,-18-12-47-16,8 3-68 0,10 9-159 0,-14-17-289 15,10 7 90-15</inkml:trace>
  <inkml:trace contextRef="#ctx0" brushRef="#br1" timeOffset="44749.57">18544 6519 1961 0,'0'0'-39'0,"0"0"18"16,25 0 3-16,-25 0 18 0,0 0 18 0,0 0 19 16,22-1 21-16,-22 1 6 0,0 0 5 0,24-3 0 0,-24 3-16 15,26-1 14-15,-11-2-17 16,-15 3 2-16,34-1-17 0,-18-1 9 0,4 0-10 15,-1 0-4-15,0 0-21 16,-19 2-37-16,35-3-35 0,-17 0-39 0,-18 3-51 16,23-7-90-16,-12 4-386 0,-5-2 153 15</inkml:trace>
  <inkml:trace contextRef="#ctx0" brushRef="#br1" timeOffset="45079.83">18730 6401 1861 0,'0'0'-36'0,"0"0"0"16,0 0 8-16,0 0 3 0,0 0 7 0,0 0 13 0,-10 19 25 15,10-19-2-15,0 0 25 16,-3 21-4-16,3-21 21 0,-2 23 16 0,2-23-6 16,0 23 9-16,0-23 0 0,0 28 0 0,0-14 13 0,0-14 1 15,2 32 15-15,-2-14 2 16,0-4 2-16,0 4 3 0,3-4 9 0,-3-14 4 15,2 34 4-15,0-21-2 16,0 2-5-16,-2-15-6 0,6 23-2 0,-4-11 1 0,-2-12-3 16,9 19 3-16,-9-19-2 15,10 15-14-15,-1-8-13 0,-9-7-4 0,19 7-12 16,-7-3-6-16,-12-4-6 0,30 3-28 0,-13-6-38 16,-17 3-53-16,36-9-75 0,-14 0-86 15,-2-3-83-15,-1 1-147 0,1 0-148 0,-4-1-311 16,-3 1-301-16</inkml:trace>
  <inkml:trace contextRef="#ctx0" brushRef="#br1" timeOffset="46489.97">19611 7221 2740 0,'25'0'-42'16,"-25"0"24"-16,0 0 9 16,0 0 15-16,0 0 9 0,19-3 4 0,-19 3 7 15,0 0 14-15,17-5 10 0,-17 5 14 16,0 0 6-16,17-14 2 0,-8 8 5 0,-9 6-3 16,12-10-4-16,-12 10-7 0,14-18-2 0,-6 10-5 15,0-3-6-15,0 0-8 0,-8 11-4 16,13-25-4-16,-7 10-5 0,-2-2-4 0,1-1-5 15,-3-1-3-15,0-2-2 16,0 3-2-16,-2-3 0 0,0 1-4 0,0 20-1 16,-4-36-2-16,2 20-1 0,-3 0 1 15,5 16-1-15,-6-30-5 0,2 17 0 16,4 13 0-16,-9-22 0 0,5 13-3 0,4 9 1 0,-10-14 0 16,10 14-3-16,-14-8 3 0,14 8-4 15,0 0 5-15,0 0-2 0,0 0 5 0,-26 20-4 16,21-6 2-16,1 0 0 15,-3 4 5-15,5 0-5 0,-2 7 12 0,2 0-10 16,0 0 1-16,2 3 1 16,-2-1 6-16,0 2 10 0,2 1 10 0,0 0 11 0,2-1 10 15,0 2 9-15,0-1 6 16,0 1-4-16,2-2-3 0,-2-3-6 0,3 3-4 16,-1-1-4-16,1-1-7 0,-3-1 1 0,-2-5-7 0,4 1 1 15,-2-4-5-15,0 2-8 16,-2-4-20-16,0-16-28 0,0 30-34 0,0-30-44 15,-6 20-50-15,2-8-55 16,-1-7-69-16,5-5-142 0,-13 10-550 0,5-7-420 0</inkml:trace>
  <inkml:trace contextRef="#ctx0" brushRef="#br1" timeOffset="46669.64">19579 7481 3135 0,'0'0'43'0,"0"0"1"16,10-27-3-16,-10 27-10 15,14-8-3-15,-14 8 6 0,20-8 10 16,-20 8 19-16,24-6 6 0,-10 3-4 0,-14 3-1 16,32-6-12-16,-15 2-3 0,2 0-12 0,2 0-21 15,0 0-43-15,1 1-48 16,0-4-64-16,0 3-53 0,1-3-80 0,1 2-149 0,-6-2-406 16,2 0-157-16</inkml:trace>
  <inkml:trace contextRef="#ctx0" brushRef="#br1" timeOffset="46909.68">20043 7192 2423 0,'0'0'-79'0,"0"0"17"16,0 0 3-16,0 0 25 15,0 0 1-15,0 0 21 0,0 0 24 0,0 0 23 16,-30 31 11-16,26-18 25 15,-3 1 18-15,7-14 1 0,-9 26-6 0,5-11 2 0,2 0-7 16,2-15-9-16,-2 29-5 16,2-12 13-16,2-2-10 0,0 0-7 0,-2-15-14 15,7 29-40-15,-1-16-64 16,1 0-59-16,1-4-76 0,-8-9-138 0,12 15-428 0,-3-8-43 16</inkml:trace>
  <inkml:trace contextRef="#ctx0" brushRef="#br1" timeOffset="47159.75">20142 7348 2214 0,'0'0'-66'0,"0"0"14"16,0-15 0-16,0 15 7 15,0 0 20-15,0 0 17 0,0 0 14 0,17-11 7 16,-17 11 12-16,15-4 14 15,-15 4-12-15,21-3 7 0,-21 3 12 16,28-2-21-16,-12 2-1 0,1-3-4 0,-17 3-5 16,36-5-4-16,-19 3-19 0,-2-1-21 0,-15 3-12 15,28-3-34-15,-28 3-25 16,23-4-55-16,-23 4-111 0,12-6-243 0,-12 6 319 16</inkml:trace>
  <inkml:trace contextRef="#ctx0" brushRef="#br1" timeOffset="47370">20250 7263 1518 0,'0'0'7'0,"0"0"10"15,0 0 3-15,0 0 5 0,0 0 3 0,0 0 9 16,8 30 6-16,-8-30 7 0,7 20 10 0,-7-20 12 16,8 20 10-16,-6-8 9 0,2 0-5 15,-4-12-5-15,7 28 7 0,-3-16-16 0,0 4-8 16,-4-16-6-16,6 24 14 15,-4-14-6-15,-2-10-35 0,7 21-57 0,-7-21-51 0,5 15-57 16,-5-15-89-16,4 12-470 16,-4-12 56-16</inkml:trace>
  <inkml:trace contextRef="#ctx0" brushRef="#br1" timeOffset="47619.63">20481 7234 2036 0,'14'-13'-40'0,"-14"13"16"0,0 0-2 0,15-6 17 16,-15 6 17-16,0 0 19 15,0 0 2-15,0 0 25 0,32 16 12 0,-32-16 24 16,12 16 10-16,-3-5 14 0,-2 4-1 0,-1-2-8 16,0 4-2-16,1 2-6 0,-3-2-2 15,0 1-12-15,-2 3 11 0,0-2-4 0,-2 3-15 16,0-2-7-16,0 0-10 15,-2-1-16-15,0 0-28 0,-2-2-53 0,2 0-56 16,0-1-62-16,2-16-65 0,-9 21-131 16,3-14-449-16,2 1-114 0</inkml:trace>
  <inkml:trace contextRef="#ctx0" brushRef="#br1" timeOffset="48189.92">20921 6851 2191 0,'7'13'-155'15,"-3"2"33"-15,2 2 28 0,2 6 17 0,-2-1 31 16,1 0 18-16,2 3 19 0,-3 2 11 0,0-1 21 0,3 1 9 16,-3 0 25-16,2 1 9 15,1 3 24-15,0-1 6 0,-1 1 3 0,-2-5-1 16,-2 3-3-16,0 0-7 15,0 1-1-15,-2 1-2 0,-4 1-3 0,4-1-7 0,-4 0-9 16,2-2-4-16,-6 2-7 16,2-3-5-16,-2 0-5 0,-4 5-4 0,-1 0-5 15,0-6-2-15,-2-3-4 16,1 0-4-16,-1-4-8 0,0 2-14 0,1-4-62 0,1-1-42 16,0 1-50-16,1-6-86 0,-1-2-166 0,5-2-306 15,-2 2 38-15</inkml:trace>
  <inkml:trace contextRef="#ctx0" brushRef="#br1" timeOffset="49049.97">21721 7250 1975 0,'-8'-19'-83'0,"8"19"29"15,-9-13 13-15,9 13 18 0,-15-12 15 0,15 12 5 0,-14-7 11 16,14 7 25-16,-22-9 21 0,22 9-11 0,-25-6 9 16,25 6-6-16,-26-1 13 15,26 1-2-15,-27 1-8 0,27-1-8 0,-27 8 1 0,13-1 2 16,0 0-5-16,1 0-8 15,3 3 8-15,-1-1-8 0,11-9-4 0,-15 25-1 16,11-14 4-16,0 1-8 16,4-12-1-16,0 25-3 0,0-25 1 0,4 22 2 0,0-10 7 15,-4-12-13-15,11 16 4 16,-3-8 6-16,-8-8 2 0,15 14-3 0,-6-9 1 16,-9-5 3-16,18 8-9 0,-18-8 1 15,20 2-9-15,-20-2 5 0,0 0-2 16,27-7-4-16,-27 7 0 0,15-15-2 0,-7 6-3 0,1-2 4 15,-3-4-5-15,3-2-1 16,-1-4-9-16,3-3-15 0,-3-8-3 0,2 0-2 16,0 0 0-16,-4-7 0 15,2 6 7-15,0-5 19 0,-3 3-12 0,1-1 6 0,-2 1 5 16,1 5 0-16,-3 0 9 0,0-1 4 0,0 3 13 16,-2-1 19-16,2 1 2 15,0 0 1-15,-2 6 10 0,0 1-9 0,0 0 3 0,0 2-3 16,3-1-7-16,-3 20-5 15,0-30 2-15,0 19-11 0,0 11-4 0,-3-24-8 16,3 24-1-16,0 0-1 16,-2-19-1-16,2 19-1 0,0 0-2 0,0 0 2 0,0 0 5 15,0 0-4-15,0 0 8 16,-23 41 13-16,18-27 5 0,1 8 1 0,-2 1 2 16,4 3-2-16,0 3 2 0,0 0 2 0,0 2-5 15,2 1 1-15,0-2 4 0,0 2 0 16,2 1-2-16,-2-1 5 0,0-1-1 0,4 0-1 15,-2 1-3-15,0-3-3 16,2 1-7-16,3-4-3 0,-3 1 1 0,4-3-8 16,-1 1 5-16,1-3-6 0,-1-2 1 15,-1 2-9-15,0-5-14 0,-2-2-43 0,2-2-48 16,0 2-64-16,-6-15-52 0,8 18-65 0,-8-18-156 16,0 11-511-16,0-11-361 15</inkml:trace>
  <inkml:trace contextRef="#ctx0" brushRef="#br1" timeOffset="49340.03">21833 7131 2723 0,'0'0'-120'0,"0"0"34"0,0 0 10 0,0 0 3 16,0 0 16-16,0 0 8 0,0 0 4 15,0 0 12-15,0 0 7 0,30 0 8 0,-30 0-1 16,21 0 10-16,-21 0 0 0,30 0 1 0,-30 0-3 16,34-2 3-16,-16 2-7 15,2 0-10-15,-20 0-15 0,31 0-27 0,-14-2-35 0,-17 2-56 16,25-4-124-16,-13 0-169 15,-12 4 393-15</inkml:trace>
  <inkml:trace contextRef="#ctx0" brushRef="#br1" timeOffset="49649.7">21939 7040 1306 0,'0'0'-3'16,"0"0"17"-16,0 0-1 0,0 0 10 0,0 0 13 0,0 0 12 15,0 0 13-15,0 0 21 16,0 0 32-16,0 0 4 0,9 47 8 16,-9-47 5-16,-2 21 0 0,2-21-15 15,-2 26 9-15,-1-14-1 0,1 3 2 0,2-15 3 0,-4 32 0 16,4-16 0-16,-2-1-2 0,2-15-6 0,0 30 4 16,0-11 0-16,0-19 2 15,4 26 3-15,0-12-7 0,1-4 0 0,-5-10-11 0,16 22 10 16,-6-13-11-16,4-2-16 15,-2 2-6-15,3-5-10 0,0 0-14 0,2 0-16 16,-17-4-13-16,28 3-36 16,-12-6-50-16,-16 3-61 0,30-8-86 0,-17 1-82 0,-1 0-148 15,-3 1-184-15,-5-1-340 16,-4 7-382-16</inkml:trace>
  <inkml:trace contextRef="#ctx0" brushRef="#br1" timeOffset="55619.84">13899 10346 2832 0,'0'0'-100'0,"0"0"22"16,0 0 11-16,0 0 25 0,0 0 18 0,0 0 24 0,0 0 29 16,0 0 23-16,0 0 19 0,0 0 18 0,0 0 14 15,0 0 4-15,0 0 4 16,0 0 1-16,0 0 3 0,0 0 1 0,0 0 3 15,0 0-5-15,0 0-2 0,0 0-5 16,0 0-8-16,0 0-11 0,0 0-7 0,0 0-7 16,0 0-10-16,0 0 0 15,0 0-7-15,0 0-9 0,0 0-1 0,0 0-8 16,0 0-2-16,43 3-7 0,-43-3-2 0,22 0-3 16,-22 0-4-16,35 0-2 0,-18 0 0 15,3-2-4-15,2 4 0 0,-3-2-3 0,3 0-2 16,-4 0-10-16,0 0-17 0,-18 0-37 15,31-2-43-15,-31 2-63 0,28 2-59 0,-18-4-68 16,-10 2-140-16,15-4-163 16,-15 4-298-16,0 0-265 0</inkml:trace>
  <inkml:trace contextRef="#ctx0" brushRef="#br1" timeOffset="55859.86">13883 10204 2639 0,'0'0'-40'0,"0"0"55"0,0 0 35 0,0 0 28 15,0 0 20-15,0 0 21 0,0 0 23 0,0 0 14 16,0 0 1-16,0 0-5 0,0 0-14 0,41-13-14 16,-41 13-19-16,29 3-7 15,-11-2-13-15,2-1-16 0,3 0-25 0,-23 0-40 16,40 0-49-16,-22 0-60 0,5 2-70 15,-6-2-58-15,1 0-103 0,2 0-161 0,-4 2-371 16,-2-2-228-16</inkml:trace>
  <inkml:trace contextRef="#ctx0" brushRef="#br1" timeOffset="56789.98">15067 9412 2542 0,'0'0'-90'0,"0"0"28"16,0-19-4-16,0 19 4 0,0 0 19 0,0 0 7 15,0 0 40-15,0 0 32 16,0 0 20-16,0 0 15 0,0 0 13 0,0 0-9 0,0 0-6 16,0 0-5-16,0 0-5 15,-33 40-8-15,27-23-10 0,0 0-1 16,-1 4-2-16,0 4-4 0,1 0-1 0,2 2-5 0,-1 5-1 16,2-2 1-16,-1 4-4 0,2 5-1 15,-1 1-2-15,3-2 12 0,-2 6 2 0,2-2-6 16,0 1-4-16,2 3 2 15,1 5-8-15,-3 3-1 0,2-3-3 0,2 2 1 0,-3-1 2 16,1 1-2-16,1-1-5 16,1 0 1-16,-2-7 1 0,-2-2-2 0,2 3-3 15,0 0 0-15,-2 0 1 16,2-2-1-16,-4 1 3 0,2-1-2 0,-2 1-3 0,-2-4 2 16,0 1 4-16,-1 0 18 0,0 0 8 0,-4-4 7 15,0-2 8-15,1 1 1 16,-3-1 5-16,-1-6-2 0,1 2-2 0,-3-3 2 15,5-8-3-15,-7-2-4 0,3-2-8 16,0-1-4-16,-1-7-4 0,1-2-4 16,13-7-10-16,-20 4-9 0,20-4-23 15,0 0-40-15,-24-17-57 0,24 17-62 0,-8-24-73 16,4 8-142-16,-1-3-580 0,3 2-409 0</inkml:trace>
  <inkml:trace contextRef="#ctx0" brushRef="#br1" timeOffset="57069.67">15051 11367 3021 0,'0'0'97'0,"0"0"65"0,2 17 4 0,-2-17-14 16,0 0-10-16,5 11-17 15,-5-11-13-15,0 0-15 0,0 0-8 0,0 0-12 0,6 13-4 16,-6-13-10-16,0 0-23 0,0 0-43 16,0 0-62-16,0 0-90 0,3 8-81 15,-3-8-162-15,0 0-172 0,0 0-337 0,0 0-297 0</inkml:trace>
  <inkml:trace contextRef="#ctx0" brushRef="#br1" timeOffset="57849.7">15433 9510 2680 0,'0'0'-78'0,"0"0"29"0,0 0 10 0,0 0 9 15,0 0 13-15,0 0 8 16,0 0 6-16,0 0 15 0,0 0 6 0,-9 55 12 16,3-41 17-16,-2 0 11 0,2 2 8 0,-5-6 10 15,4 4 7-15,-4-5 6 0,-2 1 1 16,2-3-4-16,-1 1-6 0,12-8-5 0,-25 10-7 15,14-9-7-15,11-1-11 16,-24 3-6-16,24-3-3 0,-21-8-3 0,21 8-8 16,-18-14 8-16,11 3-14 0,0 0-3 15,7 11-7-15,-6-30-5 0,4 10-6 16,0 1-2-16,2 19 0 0,2-36 2 0,2 21-6 16,0-1 3-16,1 3-2 0,1-1 2 15,-6 14-2-15,17-16 1 0,-8 10-2 0,-9 6 1 0,16-4 2 16,-16 4-3-16,0 0 2 15,32 11 0-15,-19-3 1 0,2 3 1 0,1 1-2 16,2-1 2-16,1 3-1 16,-1-1 3-16,2 1 0 0,-1-1 0 0,2 0 0 0,-2-3 2 15,1-1 0-15,0-1-3 16,-3 0-2-16,2-2 2 0,-4-3-9 0,5 1-6 16,-4-4-8-16,-16 0-12 0,28-2-6 0,-28 2-11 0,27-10-10 15,-12 1-2-15,-4-1 1 16,1-1-2-16,-4-5 19 0,4-2 0 0,-4 0 7 15,-2-1 24-15,-2 2 18 16,0 2 12-16,-1-2 12 0,-3 17 0 0,0-27 9 16,0 27-7-16,-7-20-8 0,7 20 3 15,-10-17-1-15,10 17 11 0,-16-12 6 0,16 12 4 16,-18-4-3-16,18 4 1 0,-21 4 3 0,21-4-2 16,-21 13-6-16,12-4-2 0,-1 3-1 15,1 2-8-15,0-1-5 0,3 2-23 0,0-2-63 16,2 5-86-16,4-18-109 15,-8 24-249-15,3-12-372 0,5-12-249 0</inkml:trace>
  <inkml:trace contextRef="#ctx0" brushRef="#br1" timeOffset="59609.77">16454 10401 2494 0,'0'0'-124'0,"0"0"35"16,0 0 25-16,0 0 19 15,0 0 27-15,-20 3 20 0,20-3 28 0,0 0 17 16,0 0 11-16,0 0-2 16,0 0 5-16,0 0 0 0,0 0-6 0,0 0-5 0,0 0-3 15,0 0-7-15,0 0 4 16,0 0 18-16,0 0 7 0,0 0 11 0,0 0 10 16,0 0 9-16,0 0 8 0,0 0 3 0,0 0-4 15,0 0-2-15,0 0-8 0,0 0-3 16,0 0-8-16,0 0 1 0,0 0-11 0,0 0-4 15,0 0-7-15,0 0-5 16,0 0-3-16,0 0-1 0,59 5-2 0,-45-4 3 16,-14-1 3-16,28 2-1 0,-12-2-4 15,-16 0-3-15,32 2-7 0,-15 0-6 16,-1 0 1-16,-16-2-3 0,31 2-3 0,-16 0-1 16,-15-2-5-16,29 1-2 0,-29-1-6 15,24 4-2-15,-24-4-5 0,18 2-7 0,-18-2-19 0,20 2-34 16,-20-2-43-16,0 0-63 15,21 2-74-15,-21-2-101 0,0 0-215 0,13-7-66 16,-13 7-277-16,0 0-260 16</inkml:trace>
  <inkml:trace contextRef="#ctx0" brushRef="#br1" timeOffset="60259.58">16945 10264 2626 0,'0'0'-40'0,"0"0"41"15,0 0 6-15,0 0-2 16,0 0 8-16,0 0-1 0,0 0 25 0,0 0 23 0,0 0 16 16,0 0 9-16,0 0 1 0,0 0-3 0,0 0-8 15,0 0-11-15,51-3-4 16,-51 3-8-16,24 0-5 0,-12 0-4 0,-12 0-7 0,28 3-6 15,-14-3-16-15,2 0-27 16,-16 0-42-16,29 0-42 0,-17 0-37 16,4 0-20-16,-16 0-32 0,25-3-39 15,-16 1-78-15,-9 2-418 0,16-3 15 0</inkml:trace>
  <inkml:trace contextRef="#ctx0" brushRef="#br1" timeOffset="60536.09">17143 10190 2165 0,'0'0'16'0,"0"0"23"0,-14-8-6 0,14 8-7 16,0 0 3-16,0 0 7 16,0 0 17-16,0 0 31 0,0 0 12 0,0 0 13 0,0 0-1 15,0 0-1-15,0 0-8 16,0 0-2-16,0 37-11 0,0-37-9 0,-2 30-1 16,0-12 0-16,0 1 1 0,-2 1 9 0,2-1 3 15,2 2 6-15,-2-2-2 0,0 2 6 16,0-3-1-16,2 1 0 0,0 0-2 0,0-2-6 15,0-17-3-15,4 31-5 16,0-16-4-16,2-3-12 0,3-1-6 0,2 1-8 16,3-5-22-16,4-1-51 0,-2-1-65 15,3-4-86-15,3-1-91 0,-2-1-193 16,4-8-161-16,-1 2-337 0,3-10-387 0</inkml:trace>
  <inkml:trace contextRef="#ctx0" brushRef="#br1" timeOffset="64315.04">17729 10437 1254 0,'0'0'225'0,"0"0"-30"16,0 0-65-16,0 0-33 0,0 0-10 0,0 0-4 15,0 0 5-15,0 0 20 0,0 0 19 16,0 0 6-16,0 0 13 0,28 5 1 0,-28-5 8 16,0 0-2-16,0 0-6 0,0 0-8 0,0 0-11 15,0 0-11-15,0 0-7 16,18 0-11-16,-18 0-8 0,0 0-15 0,0 0-8 0,0 0-7 15,0 0 0-15,30-7-14 16,-30 7-3-16,21-6-6 0,-21 6-4 0,30-6-4 16,-14 3-5-16,2-3-7 15,0 1 0-15,2-1-7 0,-3 0 0 0,1-1 0 0,0-1 1 16,-4-2-6-16,-1 0 16 0,0 1-9 0,-3-4 0 16,-1 1-4-16,-1-1 0 15,-8 13-3-15,8-23 0 0,-8 12 1 0,0 11-1 0,0-20-4 16,0 20 4-16,-8-19-3 15,8 19 1-15,-12-11-4 0,12 11 2 0,-17-8 3 16,17 8-4-16,-22-4-1 16,22 4 4-16,0 0-2 0,-36 8 6 0,26 0-1 0,-3-1 4 15,3 1 3 1,-1 1-1-16,2 3 2 0,1 0 2 0,0 1-2 0,4 0 5 16,0 3 1-16,4-16-2 0,-2 28 0 0,2-14 3 15,0-14 2-15,2 32 2 0,2-17-4 16,-2 0 9-16,2 1-7 0,2-2 0 0,0 0 0 15,1-2 1-15,1-1 6 16,3 0 6-16,0-1-6 0,5-2-3 0,2-1-7 16,2 0-2-16,2-4 1 0,-1-1-8 15,3-2-10-15,0-2-33 0,4-1-29 0,-3-6-40 16,5-4-53-16,0-3-61 0,-3-4-71 0,-3-5-106 16,-2 0-175-16,2-7-48 0,-7 1-253 15,-2 3-226-15</inkml:trace>
  <inkml:trace contextRef="#ctx0" brushRef="#br1" timeOffset="64639.78">18286 9658 2714 0,'0'0'31'0,"0"0"25"0,0 0 1 15,0 0 10-15,0 0 22 0,0 0 16 0,0 0 6 16,0 0-4-16,0 0-9 15,0 0-12-15,46 15-10 0,-46-15-5 0,27-2-14 16,-7 2-18-16,-20 0-28 0,36-6-38 16,-17 5-46-16,-1-4-60 0,0 1-53 0,0-3-95 15,0 0-649-15,-6-1-337 16</inkml:trace>
  <inkml:trace contextRef="#ctx0" brushRef="#br1" timeOffset="65119.8">18861 9301 2749 0,'0'0'-94'0,"0"0"23"0,0 0 19 0,-19-20 22 0,19 20 9 16,0 0 21-16,-27 0 18 15,27 0 15-15,-22 1 10 0,22-1 11 0,0 0 6 16,-34 6-1-16,34-6-3 16,-18 5-2-16,18-5-3 0,-17 8-1 0,17-8 0 0,-16 9-5 15,16-9 2-15,-10 11-6 16,10-11 3-16,-8 14-3 0,8-14 0 0,0 0-2 16,-2 20-2-16,2-20-6 0,0 0 1 0,10 24-4 0,-6-12-5 15,5-3-3-15,-9-9-1 16,15 26 1-16,-9-13-7 0,3-2 3 0,-1 2-3 15,0 1-2-15,-1 1 6 16,2-1-2-16,-1-1 0 0,-2 3-2 0,2-4 1 0,-2 2-3 16,0-1 0-16,0 0-1 15,-2 0 3-15,-4-13 1 0,4 22 12 0,-4-22 6 16,-2 20 9-16,2-20 1 0,-8 17-1 0,8-17-3 16,-16 14-1-16,8-9-5 0,8-5-1 15,-23 8-5-15,23-8-1 0,-23 4 3 0,23-4-8 16,-24-2-4-16,24 2-5 15,-21-7-7-15,21 7-23 0,-21-14-44 0,12 5-40 16,9 9-69-16,-10-19-46 0,4 6-102 16,6-1-656-16,-3-1-428 0</inkml:trace>
  <inkml:trace contextRef="#ctx0" brushRef="#br1" timeOffset="65359.92">18997 9357 2975 0,'23'6'-84'0,"-23"-6"2"16,0 0 6-16,23 0 6 15,-23 0 4-15,21 0 10 0,-21 0-1 0,26-2 11 0,-26 2 7 16,28-4 1-16,-14 0 4 15,-14 4-9-15,28-6-30 0,-13 4-29 0,-3-1-45 16,-12 3-90-16,22-10-316 16,-16 4 259-16</inkml:trace>
  <inkml:trace contextRef="#ctx0" brushRef="#br1" timeOffset="65669.59">19130 9235 1574 0,'0'0'-11'0,"0"0"18"0,0 0 17 15,0 0-8-15,0 0 6 16,0 0 18-16,0 0 21 0,0 0 3 0,-2 36 10 16,2-36-3-16,2 26 15 0,-2-26 17 15,4 35-11-15,-4-16 12 0,0 1 1 0,2 0-1 16,-2 1-1-16,-2 2-2 0,2-3 10 0,0 2 6 16,0-2 12-16,0 0-2 15,-2 1-4-15,4-4-6 0,-2 0-6 0,0 1-4 0,0-18-1 16,0 26-9-16,0-26 3 15,2 21 2-15,-2-21 4 0,4 17-6 0,-4-17-7 16,7 10-15-16,-7-10-6 16,0 0-11-16,21 0-13 0,-21 0-19 0,0 0-36 0,31-22-52 15,-19 9-64-15,0 0-66 16,-1-3-65-16,-1-1-85 0,-1-1-175 0,-3 4-446 16,1-1-391-16</inkml:trace>
  <inkml:trace contextRef="#ctx0" brushRef="#br1" timeOffset="66489.67">19579 10151 2881 0,'14'10'-113'16,"-14"-10"13"-16,0 0 7 0,0 0 8 0,24 0 14 15,-24 0 6-15,0 0 26 16,23-10 12-16,-23 10 15 0,19-11 7 0,-10 4 12 0,1-1 19 15,1-2 3-15,2 1 14 16,-5-5 3-16,4 0 8 0,0-3 3 0,-2 1 1 16,-2-6 2-16,3 0 3 15,-3-3-5-15,1-2-5 0,-3 0-6 0,1 1 7 0,-3-1 2 16,2-2-4-16,-4 5-3 0,0-1-6 0,-2 2-1 16,0 4 1-16,0-1-4 15,-2 4 2-15,2 0-4 0,-2 5-6 0,2 11-3 16,-4-19-8-16,4 19 3 0,-6-9 1 15,6 9-3-15,0 0 1 0,0 0-2 0,-20 19 1 16,16-8-2-16,0 4-1 16,0 3-4-16,0 3 2 0,-1 1-2 0,1 5-5 0,2 0 4 15,0 3-2-15,0 3 1 16,0 3 1-16,0 4 0 0,0-2 4 0,2 0 1 16,-2 2 2-16,-3-2 2 0,3 0 5 0,-3-2-1 0,1-5 0 15,2-2 3-15,0-3-1 16,-2-1-3-16,2-4-2 0,-2-5-10 0,0 2-32 15,0-2-77-15,-3-5-85 16,0-3-100-16,7-8-197 0,-14 11-408 0,3-9-259 0</inkml:trace>
  <inkml:trace contextRef="#ctx0" brushRef="#br1" timeOffset="66639.57">19593 10321 2762 0,'0'0'47'0,"14"-8"-8"0,-14 8-26 16,20-12-26-16,-4 7-10 15,-2-1-5-15,5-1-16 0,-2 1-10 0,4-2-5 16,1-2-3-16,-4 5-7 0,6-3-8 16,-3 1-25-16,1-3-45 0,-2 0-112 0,4 1-352 15,-5 0 176-15</inkml:trace>
  <inkml:trace contextRef="#ctx0" brushRef="#br1" timeOffset="67169.97">20134 9999 1809 0,'0'0'18'0,"0"0"16"0,0 0 13 0,0 0-4 16,0 0 15-16,-22 36 6 15,14-26 17-15,0 1 2 0,-1 2-1 0,2 3 4 16,1 0 0-16,0 2-2 15,-1-1-4-15,5 2 4 0,-2-2 0 0,2 2 2 0,2 0 0 16,2 0 1-16,0 1-7 16,2-2-3-16,1 5-10 0,3-4-9 0,0 0-4 15,1-4-10-15,4 3-19 16,-5-4-50-16,0-3-63 0,4 0-55 0,-2-1-64 0,-10-10-128 16,14 11-492-16,-7-7-157 0</inkml:trace>
  <inkml:trace contextRef="#ctx0" brushRef="#br1" timeOffset="67389.47">20241 10226 2446 0,'0'0'-18'0,"4"-16"39"0,-4 16-3 0,7-11-1 16,-7 11-4-16,11-14 1 15,-11 14-1-15,14-9-4 0,-14 9 12 0,19-12-10 16,-8 9-4-16,4-1 7 15,-1-2-3-15,-14 6 7 0,32-5-9 0,-15 1-3 0,0 1-9 16,-2-4-19-16,-15 7-38 16,30-6-35-16,-18 1-50 0,-1 1-81 0,-3-2-430 15,1 1 111-15</inkml:trace>
  <inkml:trace contextRef="#ctx0" brushRef="#br1" timeOffset="67589.7">20415 10061 1914 0,'0'0'-29'15,"0"0"24"-15,-26 10 15 16,26-10 35-16,-4 15 7 0,4-15 27 0,-2 21 19 0,2-21 11 16,-2 26 3-16,2-8 9 15,0-1-3-15,0-17-7 0,0 39-4 0,0-19-5 16,2 2-8-16,-2-2-8 0,0 1-10 0,0 0-8 0,2 0-6 16,0-2-10-16,0 1-10 15,1-1-20-15,1-2-37 0,-2-2-60 0,2 0-65 16,-1-3-73-16,-3-12-147 15,6 18-455-15,-2-12-135 0</inkml:trace>
  <inkml:trace contextRef="#ctx0" brushRef="#br1" timeOffset="67841.73">20586 9980 2362 0,'9'-9'-67'15,"-9"9"22"-15,0 0 9 16,14-7 8-16,-14 7 15 0,0 0 21 0,0 0 31 0,0 0 29 16,26 19 9-16,-20-5 28 15,-2 1 0-15,-2 4 0 0,3 0 8 0,0 5 2 16,-3 3-6-16,0 0-2 0,0 4-8 0,-2-3-6 0,-2 3-9 16,2-3-9-16,-4 1-12 15,1 0-4-15,-2-1-7 0,-1-3-20 0,0 1-61 16,0-2-81-16,0-4-67 15,-1-2-126-15,-2-4-623 0,3 0-332 0</inkml:trace>
  <inkml:trace contextRef="#ctx0" brushRef="#br1" timeOffset="68559.67">21359 10119 2742 0,'-21'-13'-96'0,"11"8"22"0,10 5 5 0,-24-1 12 16,24 1 16-16,-27 4 15 16,11 1 15-16,2 3 28 0,1 0 6 0,0 3-6 0,1 6 13 15,1 1-10-15,-1 1-4 16,3 0 11-16,0-1-4 0,3 1-17 0,2 0 12 16,2 1 4-16,0-1-6 0,2-2-4 0,0-17 15 15,2 32-11-15,0-17 6 0,-2-15 0 16,4 23 11-16,0-11-4 0,-4-12 4 0,9 17-13 15,-9-17 5-15,11 11-4 16,-11-11-3-16,12 6 3 0,-12-6-7 0,0 0-2 16,21-2-2-16,-21 2-4 0,18-13 2 15,-18 13-1-15,18-23-3 0,-10 6 4 0,2-4-3 16,0-4-3-16,0-5 2 0,3-1-6 0,-2-3 7 16,0-4-8-16,1 2 3 15,-2-9-6-15,4 1 5 0,-4 1-3 0,-2 5-2 16,1-2 0-16,-3 4-1 0,3 1 14 15,-3-1 10-15,-2 4 16 0,3 1 13 0,-3 5 7 16,0 1 8-16,0 0 2 0,-2 6 3 16,2 0 0-16,0 4-10 0,-2-1-2 0,2 3-11 15,0 3-6-15,-4 10 1 16,4-12 1-16,-4 12 2 0,0 0 3 0,0 0-5 16,0 0 7-16,0 0 7 0,0 0 16 0,-2 43-3 0,0-26 7 15,0 4-3-15,-4 0 2 16,4 5-6-16,-2 0 0 0,0 0-12 0,2 5 1 15,0 1-4-15,0 6-4 16,0 0-5-16,2 3-4 0,-2-1-4 0,2-1-2 16,0 1-6-16,2 0 2 0,0-2-7 15,2-1-3-15,0-3-4 0,0-4-6 0,0-1-14 16,2-4-32-16,0-1-38 0,-2-2-52 0,4 0-68 0,-4-6-60 16,0-1-127-16,3-4-202 15,-3-1-360-15,-4-10-368 0</inkml:trace>
  <inkml:trace contextRef="#ctx0" brushRef="#br1" timeOffset="68841.92">21768 10096 2830 0,'0'0'-65'0,"0"0"26"0,8-15 2 16,-8 15 8-16,0 0 8 15,0 0-3-15,17-7 14 0,-17 7 1 0,0 0 13 0,25-1 8 16,-25 1 6-16,23 0-9 0,-23 0-5 0,32-2 5 16,-12 2-1-16,-2 0-8 15,-18 0-14-15,39-2-36 0,-23 0-25 0,4-1-23 16,-2 0-43-16,-3 0-64 0,-15 3-112 15,30-8-246-15,-22 3 244 0</inkml:trace>
  <inkml:trace contextRef="#ctx0" brushRef="#br1" timeOffset="69160.08">21903 9985 1665 0,'0'0'14'0,"0"0"9"16,0 0 18-16,-10 16 25 15,10-16 15-15,0 0 1 0,-2 18 7 0,2-18 8 0,-7 21 24 16,2-3-1-16,1-2 5 0,-2 2-6 0,0 3-4 16,0 2-1-16,-3 2-3 0,0-3 4 15,3 2 7-15,2-2 5 0,0-2 4 16,0-2-5-16,1 1-4 0,1-1-8 15,2-18 1-15,5 32-11 0,1-19-13 0,2 0-8 16,5 0-10-16,0-5-9 16,3 0-15-16,0-2-32 0,0-2-49 0,3-4-53 15,-19 0-71-15,36-4-56 0,-20-3-93 16,0 0-191-16,-3-1-453 0,-5 0-374 0</inkml:trace>
  <inkml:trace contextRef="#ctx0" brushRef="#br1" timeOffset="69889.52">19454 10816 2748 0,'0'0'-140'0,"0"0"20"0,0 0 16 0,0 0 25 0,0 0 8 15,0 0 21-15,0 0 11 16,0 0 22-16,0 0 9 0,0 0 9 0,0 0 22 16,0 0-5-16,36 25 3 15,-36-25 10-15,24 4 8 0,-8-3 6 0,1 2-4 16,0 0 2-16,4-1-19 0,1 2 10 0,2 0-7 0,6-2-10 16,0 2-1-16,-1-3-2 15,3 3-23-15,2-2-11 0,3 0-1 0,-4-2 12 16,3 1-20-16,0-1 11 15,-2 0-8-15,2-1 20 0,-1-1-6 16,-2 0-5-16,1-2-2 0,0 0-4 0,-3 1-12 16,1-3-12-16,-2 0-18 0,-3 1-40 0,1-3-29 15,-5 0-86-15,-2-1-324 16,-2 3 267-16</inkml:trace>
  <inkml:trace contextRef="#ctx0" brushRef="#br1" timeOffset="70959.64">16685 10980 1538 0,'0'0'-6'0,"0"0"7"0,0 0 1 0,0 0 13 16,0 0-8-16,0 0-2 0,0 0 7 0,0 0 6 16,0 0 2-16,0 0 12 15,0 0 6-15,0 0 2 0,0 0 14 0,0 0 3 0,0 0 13 16,0 0 15-16,0 0 25 15,0 0 9-15,0 0 0 0,0 0 0 16,0 0-9-16,0 0-11 0,0 0-11 16,51 14-7-16,-51-14-13 0,23 1 10 0,-8 1-6 15,-15-2-5-15,34 2-9 0,-15 0 7 16,0 0-3-16,2-2 6 0,0 2 1 0,2-2 2 16,-1 2-8-16,2-2-5 0,-4 1-14 0,1-2-23 15,1 1-47-15,-2 0-56 16,2-2-61-16,-3 0-76 0,0 0-127 0,-2-2-532 0,0 1-247 15</inkml:trace>
  <inkml:trace contextRef="#ctx0" brushRef="#br0" timeOffset="86789.64">22951 10492 1038 0,'0'0'115'0,"0"0"-57"15,23 2-18-15,-23-2-6 0,0 0-13 0,22-2 7 16,-22 2 16-16,0 0 6 16,20 0 4-16,-20 0 19 0,0 0-4 0,20-2 7 15,-20 2 5-15,0 0-3 0,19 2 8 16,-19-2-19-16,0 0-6 0,0 0-9 16,20 0 1-16,-20 0-5 0,0 0-6 0,0 0-2 0,20 2 3 15,-20-2-14-15,0 0-1 16,21 2-1-16,-21-2 10 0,17 1 6 0,-17-1 1 0,21 0 5 15,-21 0 0-15,26 3-8 16,-26-3-3-16,27 0-7 0,-27 0 1 0,27 0-8 16,-14 0-5-16,-13 0-12 15,28-3-26-15,-28 3-37 0,26 0-44 0,-26 0-38 0,18-1-71 16,-18 1-143-16,8-6-274 0,-8 6 155 0</inkml:trace>
  <inkml:trace contextRef="#ctx0" brushRef="#br0" timeOffset="87129.65">22860 10325 1792 0,'0'0'-26'16,"0"0"31"-16,0 0 16 15,0 0 38-15,0 0 15 0,0 0 23 0,0 0 6 0,0 0 11 16,0 0 1-16,0 0 9 0,0 0 0 0,0 0 3 16,0 0-5-16,55 7 3 15,-38-6-4-15,2 2-10 0,4 0-12 0,3-2-11 16,1-1-7-16,3 0-12 15,0 0-10-15,1 0-17 0,1-1-35 0,-2 1-55 0,-1-3-65 16,1 0-54-16,-3 0-61 16,-4-1-116-16,1-1-500 0,-5 1-187 0</inkml:trace>
  <inkml:trace contextRef="#ctx0" brushRef="#br0" timeOffset="88289.95">23812 10210 2380 0,'0'0'-137'0,"0"0"22"0,0 0 18 0,24-1 9 0,-24 1 7 15,0 0 13-15,0 0 19 16,25-18 14-16,-25 18 14 0,15-11 7 0,-4 3 8 0,-3-2 19 16,-8 10 2-1,14-20 11-15,-4 10 12 0,-2-1 1 0,-2-3 9 0,0 1 12 16,1 0-2-16,-1-3 9 0,-2 0-5 0,1-2 5 16,-1 1 5-16,-2-3-1 15,0 0-8-15,-2 1-8 0,2-3 0 0,-2 2-9 16,0-3-8-16,0 2 2 0,0 0 1 15,-2 0 5-15,2 1-11 0,-2 0 8 0,2 0 3 16,-2 0 6-16,0 2 8 16,2 18 12-16,-4-32-7 0,1 20-9 0,-1-2-2 15,4 14-10-15,-2-23-7 0,2 23-4 16,-2-17-3-16,2 17-3 0,0 0-9 0,-2-21-1 16,2 21 1-16,0 0-4 0,-7-13-1 0,7 13-2 15,0 0-2-15,0 0 0 16,0 0 1-16,0 0 0 0,-16-4 6 0,16 4 0 0,0 0 1 15,0 0 3-15,0 0-2 16,-22 25 3-16,22-25-4 0,-8 17-3 0,8-17 2 16,-8 23-2-16,5-8 6 15,-1 2-5-15,0-1-3 0,4 4 2 0,-5-1 0 0,3 3 0 16,0 4-3-16,2-1 3 16,-4 2-2-16,4 1 2 0,-2 0-1 0,2 3-1 15,0 1 3-15,0 1 5 0,0-1-2 0,2 6-3 0,0 1-2 16,0-2 2-16,0 3-2 15,-2-1 1-15,2-3-5 0,1 2-1 0,1-2 6 16,-2 3-6-16,2-6 1 16,-4 0-1-16,3-3 4 0,-1 0 1 0,0-1 3 0,0-2 6 15,0-2 4-15,-2-2 2 16,2-4-2-16,-2 0 3 0,-2 0-1 0,0-4-5 16,-2 1 1-16,4-16-3 0,-9 24 3 0,3-12-4 15,6-12-1-15,-13 15-4 0,13-15 0 16,-15 9-2-16,15-9-3 0,-14 4 0 0,14-4-1 15,0 0-2-15,-26-6 1 16,26 6-5-16,-15-11 1 0,15 11-1 0,-15-13-3 16,7 3-2-16,8 10 0 0,-9-17-3 15,9 17-2-15,-6-18-10 0,6 18-1 0,0-19-8 16,0 19-1-16,0 0-12 0,6-26-1 0,-6 26-4 16,11-15 3-16,-11 15-2 15,17-17-2-15,-8 10 6 0,-9 7 2 0,16-14 2 0,-8 9 3 16,-8 5 2-16,20-10 5 15,-20 10 1-15,19-7-1 0,-19 7 6 0,21-5 3 16,-21 5 7-16,21-4-5 16,-21 4 2-16,20 0 2 0,-20 0-4 0,20 2 10 0,-20-2 3 15,20 4 5-15,-20-4 10 16,21 6 0-16,-11 0 6 0,-10-6 13 0,20 9 12 16,-8-3 11-16,0 2 6 0,2-3 10 0,-2 3 5 0,1 2 4 15,1-5 5-15,2 3-2 16,0-1 0-16,4-1 2 0,-2 0-7 0,1-1-10 15,5-1-9-15,-4 0-9 16,4-3-4-16,0 2 3 0,1-3-14 0,-1 0-2 0,0-3-13 16,4 0-39-16,-3-3-52 15,1-2-88-15,0-1-108 0,-6-2-204 0,-3-4-164 16,-4-1 43-16,-4 1-257 0,-3 0-195 0</inkml:trace>
  <inkml:trace contextRef="#ctx0" brushRef="#br0" timeOffset="89589.49">25040 9610 898 0,'-21'-6'168'0,"21"6"-57"16,0 0-37-16,0 0-14 15,0 0-6-15,0 0-6 0,0 0-1 16,0 0 28-16,0 0 9 0,0 0 14 0,0 0 17 15,0 0-10-15,0 0 8 0,-19 12 18 0,19-12 15 16,0 0 8-16,-3 17-3 16,3-17-8-16,-8 17-12 0,8-17-7 0,-8 21-15 15,4-7-11-15,1-2-10 16,-5 2-10-16,4 3-9 0,-3-2-7 0,1 3-4 0,0 0-4 16,0 4-10-16,1 0 4 0,-6 1-5 0,5-2-1 15,0 6-3-15,0 0 3 16,1 1 3-16,2 1-5 0,-2 2 2 0,1-1-2 0,2 0 4 15,-2 1 2-15,1-2 0 16,3 4 2-16,-2 0-2 0,4-2-3 0,1-1-6 16,-1 0-1-16,0-1-1 15,4-1-5-15,0 1-2 0,1-2 2 0,1 0-2 0,2-3-5 16,3 1 2-16,-2-3 1 0,2 2-6 0,4-1-4 16,-3-2 3-16,1-3-8 15,0 0-27-15,3-3-54 0,-5 0-86 0,7-1-93 16,-8-7-186-16,1 0-174 15,-2-1-345-15,-11-6-387 0</inkml:trace>
  <inkml:trace contextRef="#ctx0" brushRef="#br0" timeOffset="91949.52">25458 10214 2756 0,'0'0'-163'0,"0"0"25"0,0 0 21 16,0 0 29-16,0 0 32 15,0 0 32-15,0 0 24 0,0 0 44 0,0 0 15 0,26 27 21 16,-26-27 14-16,0 0 15 0,0 0 6 0,24 0-5 16,-24 0-2-16,0 0-5 15,21 0-10-15,-21 0-9 0,0 0-11 16,0 0 2-16,27-2-13 0,-27 2-7 15,0 0 0-15,17 2 3 0,-17-2 9 0,0 0-6 0,25 0-2 16,-25 0-5-16,16 1 2 16,-16-1-12-16,23 3-3 0,-23-3-6 0,25 0-2 15,-9 0-5-15,-16 0-2 16,31 0-6-16,-12 0 0 0,-19 0-7 0,29 0-1 0,-12 0-11 16,-17 0-16-16,27 1-40 0,-27-1-57 0,27 0-65 15,-27 0-72-15,22-4-148 16,-10 3-542-16,-12 1-356 0</inkml:trace>
  <inkml:trace contextRef="#ctx0" brushRef="#br0" timeOffset="92329.71">25981 10058 2797 0,'0'0'-80'0,"0"0"30"16,0 0 37-16,0 0 19 0,0 0 29 0,0 0 23 15,0 0 22-15,0 0 3 0,0 0-2 16,0 0-7-16,26-2-10 0,-26 2-8 0,0 0-8 16,29-4-1-16,-29 4-8 15,25-2-3-15,-7 1-2 0,-18 1-5 16,34-3 3-16,-17 3-4 0,2-1 0 0,1-2-6 0,-2 0-1 0,2-1-9 16,-20 4-11-16,36-2-60 15,-20 0-55-15,-3 0-59 0,-13 2-83 0,23-7-180 16,-19 3-348-16,-4 4-84 15</inkml:trace>
  <inkml:trace contextRef="#ctx0" brushRef="#br0" timeOffset="92629.83">26174 9933 2305 0,'0'0'-20'16,"0"0"6"-16,0 0-1 0,0 0 12 0,0 0-2 15,0 0 35-15,0 0 28 16,0 0 17-16,0 0 10 0,0 0-4 0,0 0-1 15,0 0 6-15,0 0 0 0,0 0-4 16,11 49 7-16,-11-30 0 0,0-2 4 0,0 2 1 16,0 2 0-16,-2 2-2 15,2 0 1-15,0-1-2 0,0 3-2 0,2 0-4 16,-2-2 2-16,2 0-9 0,0 1 3 0,3-1-1 0,0-4 4 16,-1 0-5-16,5 0-1 15,0-2 0-15,6 1-12 0,1-3-11 16,2-4-2-16,1 1-7 0,2-4-5 15,0-1-11-15,2-3-20 0,-2-4-41 0,2-4-47 0,-2-1-58 16,4-3-77-16,-4-6-61 16,-2-2-118-16,-4-4-191 0,1 1-342 0,-1-7-331 15</inkml:trace>
  <inkml:trace contextRef="#ctx0" brushRef="#br0" timeOffset="93189.39">26908 9790 2781 0,'18'3'-52'15,"-18"-3"3"-15,0 0 2 0,22 0 17 0,-22 0-8 16,0 0 11-16,21-8-2 15,-21 8 5-15,17-9 11 0,-17 9 2 0,16-12 8 0,-9 3 3 16,-7 9-9-16,18-20 7 16,-13 7 22-16,4-2-6 0,-3 0-5 0,1-3 3 15,0-2 9-15,-3-3-9 16,-1-1-5-16,-1-1 8 0,0-2 2 0,0 1-4 0,-2 3 9 16,-2-2-2-16,2 2 3 0,-4 0-12 0,1 4 0 15,-1 0-3-15,0 0-1 16,-4 2 5-16,0 3-2 0,1 2-4 0,0-1-3 15,7 13 3-15,-16-16-5 16,16 16-5-16,-15-9 14 0,15 9-4 0,0 0 17 0,0 0 3 16,-27 21 9-16,20-4 11 15,2-1-3-15,-1 9-4 0,3 2-1 0,-1 1-3 16,0 2-2-16,2 9-4 0,-1-1 3 0,1 0-2 0,2 2 6 16,0-1 8-16,0 2 10 15,2 3 9-15,1-1 7 0,-1 1 10 16,0 7-3-16,0-4 3 0,0 4 8 15,2-5-9-15,-4-3-9 0,5 1-5 0,-3 0-4 0,0-3-6 16,0-2-4-16,-2-5-3 16,0-4-10-16,0 1 0 0,-2-2-4 0,0-3 0 15,0-2-6-15,-2-4-3 16,1-1-7-16,-1-3-21 0,2-1-44 0,2-15-54 0,-14 20-73 16,14-20-70-16,-13 10-100 0,2-7-173 0,11-3-382 15,-19-6-278-15</inkml:trace>
  <inkml:trace contextRef="#ctx0" brushRef="#br0" timeOffset="93349.81">26856 10245 2804 0,'0'0'55'16,"23"-10"11"-16,-12 4-12 0,5 0-6 0,1 2-2 0,0-3-7 0,0 4-1 16,4-7-9-16,3 2 1 15,-4 0-2-15,3 1-11 0,-1-1-29 0,1-1-37 16,1-1-58-16,3 1-53 15,-2-2-74-15,-2 1-168 0,0 0-314 0,-1 1 20 0</inkml:trace>
  <inkml:trace contextRef="#ctx0" brushRef="#br0" timeOffset="93709.6">27444 9972 2025 0,'0'0'-40'15,"0"0"24"-15,0 0 18 0,0 0 14 16,0 0 23-16,0 0 26 0,0 0 25 15,0 0 22-15,-46 25 12 0,36-13-5 0,2 1-1 16,-1 0-10-16,2 2-2 16,0 2-3-16,1 1-6 0,-1-2-8 0,3 4-7 0,2-1-3 15,-1-2-6-15,3 2-4 16,5-1-3-16,-1-2-4 0,3 0-11 0,6 0-1 16,-1 0-13-16,2-3-20 0,3 1-39 0,3-5-45 0,-2 1-59 15,2-5-74-15,-2-1-80 16,0-2-159-16,-5-2-366 0,1-2-121 0</inkml:trace>
  <inkml:trace contextRef="#ctx0" brushRef="#br0" timeOffset="93889.43">27611 10097 2493 0,'0'0'9'16,"-3"-20"9"-16,3 20 0 15,0 0 3-15,0 0 6 0,0-19-7 0,0 19 6 0,0 0-7 16,16-9 4-16,-16 9-6 15,16-7 0-15,-16 7 1 0,24-3-12 0,-24 3 1 16,27-2-1-16,-12 0 1 16,4 0-54-16,-19 2-40 0,36-2-52 0,-22 0-53 0,2-1-123 15,-1-1-311-15,-5 1 158 16</inkml:trace>
  <inkml:trace contextRef="#ctx0" brushRef="#br0" timeOffset="94139.89">27652 9967 1805 0,'0'0'15'0,"0"0"11"0,-16 4 2 15,16-4 6-15,0 0 20 0,0 0 14 0,-5 12 34 16,5-12 28-16,0 0 8 0,0 0 0 0,9 29 1 16,-9-29 10-16,7 23-4 15,-3-9-1-15,-1 1-3 0,3-1-11 0,-4 4-12 16,1 1-13-16,4-1-16 0,-2 2-6 15,-1 3-9-15,0-4-8 0,0 0-7 0,-1-2-14 16,-1 2-21-16,3-2-50 16,0-1-54-16,-1-2-62 0,1 0-61 0,-3-3-67 0,-2-11-166 15,6 17-446-15,-4-13-250 16</inkml:trace>
  <inkml:trace contextRef="#ctx0" brushRef="#br0" timeOffset="94429.65">27982 9877 2649 0,'0'0'-59'0,"22"5"17"16,-22-5 21-16,10 12 14 0,-10-12 20 15,12 25 7-15,-5-11 20 0,0 4 38 0,0 3 16 16,-1 4 9-16,-1 0-2 16,-1 2-8-16,0-2-1 0,-1 5-7 0,-1-2-10 15,-2 1-5-15,0 0-11 0,-2 0-6 16,0-2-9-16,-1-2-22 0,-1 1-64 0,-3-2-75 16,1-2-81-16,-3-3-132 0,0-3-547 0,2-3-243 15</inkml:trace>
  <inkml:trace contextRef="#ctx0" brushRef="#br0" timeOffset="95099.49">28265 9501 2533 0,'42'18'-107'16,"-42"-18"25"-16,0 0 20 0,9 13 13 0,-9-13 27 16,12 13 25-16,-12-13 3 0,11 19 19 0,-3-7 4 0,-1 2 12 15,1-1 18-15,-2 3-5 16,3 2 2-16,0 3 11 0,-2-1 2 0,0 3 2 15,1 2 12-15,2 0 9 16,-4 3 4-16,2 3 6 0,0 5-1 0,-1 0 3 0,2 3 1 16,-1 1-11-16,-2 0-4 15,1 1-7-15,-1 2-7 0,-2 4-2 16,2-4-2-16,-1-4-7 0,-1 3-4 0,-1-2-2 0,-1 0-8 16,-2 0 0-16,-2-2-7 0,-5 0 1 15,0 0-9-15,-1-2-25 0,-5-1-68 16,-6 3-101-16,0-8-93 0,-5 0-220 15,-5 3-126-15,-7-4-247 0,0-3-186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1T07:49:11.47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3467 6329 394 0,'0'0'81'0,"0"0"-6"0,0 0 4 0,0 0-24 0,0 0-5 16,0 0 0-16,0 0 6 0,0 0-9 0,0 0 13 15,0 0 8-15,0 0 10 16,0 0-2-16,32-14 2 0,-32 14 4 0,0 0-15 0,0 0-11 15,0 0 2 1,0 0-1-16,16-4-2 0,-16 4 8 0,0 0 5 0,0 0 11 16,0 0 3-16,0 0 5 15,0 0 7-15,0 0 3 0,0 0 10 0,18-3-3 16,-18 3 2-16,0 0 3 16,0 0 2-16,0 0-1 0,0 0 7 0,0 0-2 0,0 0-10 15,0 0 2-15,0 0-6 0,0 0-7 0,0 0-10 16,0 0-9-16,0 0-1 15,0 0-12-15,0 0-10 0,0 0-3 0,0 0-7 0,0 0-2 16,0 0-3-16,0 0-1 16,0 0-9-16,0 0-4 0,0 0-3 0,-69 0-2 15,69 0-3-15,-28-2 0 16,8 2-1-16,20 0-6 0,-38 0 2 0,19-2-3 0,2 0-2 16,17 2 0-16,-36-2 1 0,21 2 2 15,15 0-2-15,-29 0-4 0,29 0 3 16,-22-1-8-16,22 1 0 0,-18-3 4 0,18 3-2 15,0 0 0-15,0 0-2 0,-20-1 2 16,20 1 0-16,0 0 2 0,0 0-5 0,0 0 7 16,0 0 2-16,0 0 0 15,-6 16 3-15,6-16 2 0,0 0-1 0,2 24 0 16,-2-24 3-16,-2 22-3 16,2-22 4-16,0 30-1 0,-2-14-6 0,2-16-3 0,-2 35 7 15,2-19-1-15,-2 2-7 0,-1-1 4 0,1 2 1 16,2-19-2-16,-2 34 2 15,0-17-3-15,0 1 0 0,2-2 0 0,-2 2 1 0,2-18 1 16,0 32 1-16,0-19-3 16,0-13 1-16,0 25-3 0,0-25 2 15,-2 23-1-15,2-23 1 0,2 19-3 16,-2-19 0-16,0 15 4 0,0-15-2 0,0 0-10 0,0 21-11 16,0-21-19-16,0 0-33 0,2 15-27 0,-2-15-51 15,0 0-42-15,0 0-28 16,-2 11-35-16,2-11-32 0,0 0-650 0,0 0-349 15</inkml:trace>
  <inkml:trace contextRef="#ctx0" brushRef="#br0" timeOffset="199.78">3147 6718 2781 0,'-4'-16'-85'16,"4"16"37"-16,0 0 8 0,0 0 22 0,0 0 12 0,0-21 19 16,0 21 26-16,0 0 30 15,0 0 20-15,12-14 15 0,-12 14-2 0,0 0-10 16,20-11-6-16,-20 11-11 0,15-5-10 15,-15 5-3-15,18-5-11 0,-18 5-2 0,22-8-20 16,-22 8-16-16,21-4-18 16,-21 4-20-16,23-6-31 0,-23 6-33 0,21-4-27 15,-21 4-43-15,24-4-35 16,-14 1-51-16,-10 3-89 0,22-4-385 0,-14 0 17 16</inkml:trace>
  <inkml:trace contextRef="#ctx0" brushRef="#br0" timeOffset="619.87">3776 6532 2049 0,'0'0'-58'16,"0"0"5"-16,0 0 10 0,0 0 12 0,0 0 2 0,0 0 6 15,0 0 23-15,0 0 16 16,-35 27 27-16,35-27 18 0,-16 15 14 0,8-3 24 15,-1-1 0-15,-2 3 4 0,3-1 0 16,-3 2 4-16,3 0 1 0,0 1-5 0,2 0 3 16,-2 0-15-16,2 2-1 15,0-1-6-15,4 0-13 0,-2-1-5 0,4 2-8 16,-2-1-6-16,2-17-5 0,4 33-23 16,0-18-18-16,0-1-30 0,2-2-33 15,1 0-44-15,-7-12-41 0,15 19-40 0,-9-13-65 0,-6-6-131 16,15 8-340-16,-9-7 21 15</inkml:trace>
  <inkml:trace contextRef="#ctx0" brushRef="#br0" timeOffset="999.83">3949 6670 2023 0,'0'0'-62'0,"0"0"2"15,0 0 0-15,0-19 11 16,0 19 8-16,0 0 3 0,0 0 4 0,0 0 12 16,0 0 10-16,0 0 17 15,0 0 25-15,0 0 17 0,-44 12 5 0,44-12 4 0,0 0 2 16,-19 11-6-16,19-11-2 0,-10 9 4 0,10-9-16 16,-9 10-10-16,9-10 13 15,0 0-11-15,0 0-15 0,2 21 6 0,-2-21 0 16,0 0-7-16,17 19-3 0,-9-10-6 15,3-1 7-15,-1 1 4 0,1-1 1 0,0 2 6 16,-11-10-2-16,23 16 2 16,-14-4 15-16,-1-2 9 0,-2 2 7 15,-6-12 11-15,11 20 17 0,-9-8-7 16,-2-12-1-16,2 20 0 0,-2-20-9 0,-4 22-4 0,4-22-3 16,-11 18-8-16,11-18-12 0,-10 16-21 0,4-8-47 0,6-8-47 15,-9 11-55-15,2-6-53 16,7-5-78-16,0 0-511 0,0 0-70 0</inkml:trace>
  <inkml:trace contextRef="#ctx0" brushRef="#br0" timeOffset="1289.58">4180 6622 2178 0,'0'0'-94'0,"0"0"8"0,13-8 9 0,-13 8 12 16,0 0 21-16,0 0 14 16,0 0 12-16,25 14 18 0,-25-14 10 0,8 15 20 15,-3-4 6-15,2 2 16 16,-7-13 6-16,8 26 4 0,-2-11 8 0,-2 0-5 0,-2 0 7 16,0 1-1-16,0 0 12 0,-2-16-7 15,0 33-7-15,-2-17 0 0,-2 0-10 16,2 0-3-16,2-16-7 0,-8 27-13 0,4-14-20 15,0 0-31-15,4-13-34 0,-9 20-50 16,9-20-47-16,-11 14-63 0,11-14-131 0,-8 12-278 16,4-8 169-16</inkml:trace>
  <inkml:trace contextRef="#ctx0" brushRef="#br0" timeOffset="2449.58">4957 6417 1710 0,'4'-18'-80'0,"-4"18"47"0,0 0 16 0,0 0 11 15,0-16 12-15,0 16 19 0,0 0 14 16,0 0 7-16,0 0 10 0,0-20 12 0,0 20 1 16,0 0-1-16,0 0 6 15,0 0-4-15,0 0-18 0,-6-17-8 0,6 17-2 16,0 0-7-16,0 0 2 0,0 0-3 16,-24 0-8-16,24 0-4 0,0 0 8 0,-31 13-7 15,18-3 13-15,0-2-12 0,-1 2 11 0,-4 4 7 16,2 2-16-16,-1 1 4 15,0 2 1-15,0 0 6 0,1 4-2 0,-4 0-4 0,3 1 5 16,4-1-7-16,3 1 1 16,1 1-3-16,1 0 5 0,4 0-7 0,2-2 4 15,4 0-7-15,0 0-3 16,4 1 0-16,2-3 0 0,3 1-7 0,2-3 2 0,2 0 0 16,1-4 0-16,4 0-4 0,1 0 5 15,0-2-1-15,0-3-8 0,3-2-1 0,-4 0-5 16,2-3 6-16,-3-1-10 0,-2-2 6 0,2-2-9 15,-19 0-11-15,28-4-9 16,-28 4-12-16,22-10 5 0,-13 5-8 0,-9 5 6 16,11-15 1-16,-11 15-5 15,2-18 11-15,-2 18 6 0,0 0-8 0,-9-28 17 16,9 28 8-16,-13-18 8 0,7 11 12 16,6 7-1-16,-12-13 13 0,12 13 23 0,-14-10-2 15,14 10 3-15,-12-12 2 0,12 12 3 0,-8-8-2 16,8 8 6-16,0 0-4 15,0 0 7-15,0 0 3 0,0 0-4 0,0 0-4 0,0 0-5 16,16-22-8-16,-16 22-9 16,22-7-14-16,-22 7-22 0,27-5-38 0,-12 4-46 15,0-3-32-15,-15 4-51 16,34-5-37-16,-20 2-58 0,4 2-587 0,-4-3-197 0</inkml:trace>
  <inkml:trace contextRef="#ctx0" brushRef="#br0" timeOffset="2717.37">5304 6617 2409 0,'6'-11'-98'0,"-6"11"30"0,0 0 30 0,0 0 11 0,0 0 3 15,0 0 28-15,0 0 2 0,0 0-1 0,0 0 13 16,0 0 4-16,0 0 16 15,0 0 13-15,-12 48 9 0,12-48-1 0,-6 25 5 16,2-9-7-16,4-16-4 0,-5 30-4 16,5-17-10-16,-3 5-5 0,3-18-8 0,6 30-10 15,-2-15-18-15,0-1-31 16,0-1-23-16,4 1-31 0,-2-3-34 16,3-4-40-16,-9-7-81 0,15 14-407 0,-6-9 123 0</inkml:trace>
  <inkml:trace contextRef="#ctx0" brushRef="#br0" timeOffset="3049.96">5575 6638 1836 0,'0'-24'-21'15,"0"24"11"-15,0 0 1 0,0 0 9 0,-8-17-12 0,8 17 2 16,0 0 4-16,0 0 12 15,0 0 17-15,-26 0 38 0,26 0 0 0,0 0 11 16,0 0 11-16,-21 16-6 16,21-16-8-16,-10 9-11 0,10-9-6 0,0 0-3 15,-4 21-9-15,4-21 5 0,0 0-13 16,4 24 7-16,-4-24-12 0,10 22 1 0,-1-11 5 16,-3 0 5-16,0 3 2 0,3-2 10 0,-1 1-8 15,1 0 18-15,-9-13 11 0,12 23 2 16,-8-12-1-16,-4-11-4 0,4 22-5 0,-4-22-7 15,2 19-9-15,-2-19-9 0,0 0-42 16,-8 25-38-16,8-25-48 0,-10 12-43 16,6-8-45-16,4-4-89 0,0 0-543 15,-22 2-129-15</inkml:trace>
  <inkml:trace contextRef="#ctx0" brushRef="#br0" timeOffset="3329.88">5736 6574 2295 0,'0'0'-87'16,"0"0"21"-16,0 0 9 0,25 8 8 0,-25-8 14 16,11 10 13-16,-11-10 22 0,13 14 11 0,-9-3 24 15,-4-11 8-15,8 21 14 0,-6-10 16 16,2 4 7-16,-4-15-2 0,3 29-11 0,-3-16 0 15,2 4 5-15,-2-17-19 16,-2 33-10-16,-3-19 9 0,3 4-17 0,-2-3-11 0,-2 2-9 16,0-2-15-16,6-15-28 15,-8 25-39-15,0-11-47 0,2-2-36 0,6-12-61 16,-10 16-113-16,6-9-277 16,4-7 190-16</inkml:trace>
  <inkml:trace contextRef="#ctx0" brushRef="#br0" timeOffset="3599.77">6066 6786 1692 0,'0'0'-32'0,"22"2"2"16,-22-2 7-16,0 0 5 0,0 0-6 0,18 0 2 15,-18 0 7-15,0 0 3 16,22 0-5-16,-22 0-1 0,0 0 9 0,25-2-1 0,-25 2 7 16,0 0-1-16,28-1 1 15,-28 1 1-15,20-3-1 0,-20 3 1 0,24-2-6 16,-24 2-13-16,21-3-17 16,-12 3-6-16,-9 0-34 0,0 0-83 0,23-10-198 15,-15 6 113-15</inkml:trace>
  <inkml:trace contextRef="#ctx0" brushRef="#br0" timeOffset="3769.88">6157 6723 1079 0,'-19'-1'142'0,"19"1"19"0,0 0-11 16,-19-2-12-16,19 2-16 0,0 0-13 0,0 0-11 16,0 0-12-16,0 0-10 0,0 0-8 0,0 0 2 15,0 0-27-15,0 0 3 16,0 0-8-16,55-10-42 0,-55 10-42 0,25-2-45 0,-11 0-40 15,0-2-69-15,-14 4-420 16,30-6 164-16</inkml:trace>
  <inkml:trace contextRef="#ctx0" brushRef="#br0" timeOffset="4709.5">6726 6550 1782 0,'0'0'-44'16,"0"0"8"-16,22 2 6 15,-22-2-5-15,0 0 7 0,17-11-1 0,-17 11 1 16,17-12 4-16,-9 4 9 0,1-2 5 16,1 1 6-16,-2-3 13 0,2 1 6 0,0-1 15 15,0-2 1-15,1-1 7 0,-1-3 0 0,1-1 9 0,-2 1 6 16,-1-2-1-1,-2 3 8-15,0-2-11 0,-2 2-6 0,0-2-1 16,-2-1-9-16,0 3-1 0,-2 1-7 16,0 16-3-16,0-33 5 0,-2 17-21 0,2 16-3 15,-8-28 15-15,2 14-12 16,6 14-1-16,-10-20 6 0,4 12-8 0,6 8 8 16,-13-11-7-16,13 11-5 0,0 0 10 0,-19-8-6 0,19 8 0 15,0 0-1-15,0 0-1 0,-27 11 4 16,27-11 3-16,-12 18 0 0,8-7 7 15,4-11 1-15,-6 27-2 0,4-12-8 16,0 2 20-16,0 2-14 0,4 1 10 0,-4-2-12 16,4 3 1-16,-2 6-9 15,2-2 1-15,0 2-8 0,0 0 19 0,0-1-14 16,0 3 6-16,0 0-2 0,0-1 10 0,-2 0-5 0,2 1 12 16,-2 1-10-16,2-1 9 15,-2-1-8-15,0 2 0 0,-2-3 10 0,2 0 7 16,-2 1-4-16,0-1 2 15,-2 0-3-15,0-1 1 0,0-4 3 0,-2 0-3 0,2-1 7 16,-3-1 4-16,0-3-14 16,1-2-2-16,-2-2 0 0,-1 1-4 0,3-3-3 15,6-11 4-15,-17 17-12 0,17-17 3 16,-15 10-2-16,15-10 3 0,-14 5-8 0,14-5-1 16,0 0-7-16,0 0-6 0,-24-19-4 0,24 19 11 15,-6-15 3-15,6 15-1 16,-2-16-10-16,2 16-14 0,0 0 5 0,4-30 8 0,-4 30-6 15,6-20-1-15,0 11 6 16,-6 9-2-16,14-18-2 0,-6 10 0 0,2 0 10 0,-10 8 4 16,20-11-3-1,-8 6 3-15,-12 5 8 0,23-8 14 0,-23 8 17 0,24-1 8 16,-24 1 5-16,22 3 2 16,-8 4-5-16,-2 0 7 0,1 0-8 0,-2 2 3 15,2 3-1-15,-3 2 9 0,2-1 7 0,2 2 10 16,-2-2-2-16,3 2 1 0,0-2 6 15,2 2 0-15,-1-2-1 0,2-1 5 0,0 1-5 16,4-1 1-16,1-2-2 16,3 0-19-16,0-3-2 0,2 1-4 0,2-3-19 15,-1 1-21-15,1-3-37 0,0-2-45 16,-1 1-58-16,1-2-58 0,-2-3-68 0,-1-2-152 16,-3 0-496-16,-4-2-300 0</inkml:trace>
  <inkml:trace contextRef="#ctx0" brushRef="#br0" timeOffset="5169.8">7615 6421 2658 0,'0'0'-108'15,"0"0"4"-15,0 0 20 0,0 0 7 16,0 0 26-16,0 0-3 0,-37 20 22 0,37-20 12 15,-13 15 21-15,6-4 28 16,7-11 21-16,-10 22 4 0,6-7 14 0,0 0 10 16,-2 4-4-16,4-1-2 0,-4 3 1 15,4-1-4-15,0 5-4 0,0 2-1 0,0 0-5 16,4-1-8-16,0 3 3 16,2-1-3-16,2 2 2 0,-2 1-9 0,4 2-2 0,-2-3-5 15,0-1 3-15,5 3-9 0,-2-7-2 0,1 5-5 16,1-4 0-16,-1-1-13 15,0-3-15-15,4 1-30 0,-4-3-34 0,3 0-37 16,0-4-39-16,-5-2-47 16,3-2-73-16,-1-3-530 0,-2-2-99 0</inkml:trace>
  <inkml:trace contextRef="#ctx0" brushRef="#br0" timeOffset="5839.83">8134 6613 2214 0,'0'0'-127'0,"0"0"15"16,0 0 24-16,0 0 11 0,0 0 2 15,0 0 19-15,0 0 4 0,-16-11 17 0,16 11 23 16,0 0 26-16,0 0 14 16,-7-16 10-16,7 16 24 0,0 0-2 0,-2-21-6 15,2 21 5-15,-2-17-6 0,2 17 5 0,-2-19-14 0,2 19 5 16,2-21-12-16,-2 21 8 15,4-25-6-15,-2 12-2 0,-2 13-12 0,9-27-12 16,-3 16 5-16,-2-3-7 16,4 2-5-16,-8 12 8 0,16-20-5 0,-10 12-3 0,4 0 0 15,-10 8-3-15,20-9 11 16,-20 9-8-16,21-7 8 0,-21 7-5 0,20 3 23 16,-20-3-11-16,24 10 0 0,-16-3 6 0,3 3-3 15,-4 1 0-15,-7-11 10 0,8 26 1 16,-6-8 13-16,-2-3 10 0,0 5 6 0,-4-4 8 15,0 5 13-15,-5 0 10 16,3 1 4-16,-3-2 3 0,-1 2-6 0,2-1-4 0,-2 0-7 16,2-3-10-16,0 2-12 15,2-3-5-15,-1 0-8 0,1-2-15 0,0 2-25 16,1-2-38-16,-1 1-49 16,4-1-72-16,-3-2-95 0,1 3-203 0,-2-2-429 0,4-3-241 15</inkml:trace>
  <inkml:trace contextRef="#ctx0" brushRef="#br0" timeOffset="6029.75">8219 7186 2833 0,'0'0'65'16,"0"0"13"-16,10 16-48 0,-10-16-24 0,10 7-12 15,-10-7-11-15,0 0-1 16,0 0 6-16,12 8 1 0,-12-8-2 0,0 0-11 15,0 0-16-15,6 4-46 0,-6-4-59 16,0 0-105-16,0 0-495 0,0 0-22 0</inkml:trace>
  <inkml:trace contextRef="#ctx0" brushRef="#br0" timeOffset="6699.84">8407 6369 2082 0,'0'0'-113'0,"9"-18"39"0,-9 18 24 0,0 0 12 0,9-13 7 16,-9 13 11-16,0 0 9 16,14-11-4-16,-14 11 12 0,10-6 3 0,-10 6 0 15,0 0 3-15,18-7 3 0,-18 7 11 0,0 0 4 16,16-4 14-16,-16 4-9 15,0 0 22-15,0 0 23 0,24 0-16 0,-24 0 15 0,0 0 1 16,17 8-10-16,-17-8 2 16,8 9-19-16,-8-9 3 0,8 13 2 0,-8-13 4 15,2 14 1-15,-2-14 5 16,0 0 1-16,0 24-1 0,0-24-5 0,-2 21-6 0,2-21-1 16,-2 19-6-16,2-19-5 0,-4 20-5 0,4-20 1 15,-4 22-7-15,4-22-5 16,-2 21-1-16,2-21 0 0,-6 21 2 0,4-12 5 0,2-9-1 15,-2 20 3-15,2-20 3 16,-5 21-5-16,5-21-1 0,-2 21-2 0,2-21 0 16,-2 20 0-16,2-20-2 15,0 21-4-15,0-21-1 0,0 21-1 0,0-21 4 0,2 24 5 16,-2-24 8-16,5 20 6 16,-3-8 4-16,-2-12 4 0,6 19-7 0,-6-19 1 15,4 19-3-15,-4-19 2 0,6 17 0 0,-6-17 0 0,2 13-5 16,-2-13-3-16,4 15-1 15,-4-15-4-15,0 0-1 0,5 18-3 0,-5-18 0 16,0 0 1-16,7 13-7 16,-7-13-4-16,0 0-13 0,0 0-26 0,2 15-35 0,-2-15-49 15,0 0-37-15,2 11-54 16,-2-11-55-16,0 0-120 0,0 0-501 0,0 0-247 16</inkml:trace>
  <inkml:trace contextRef="#ctx0" brushRef="#br0" timeOffset="7469.82">8439 6374 2541 0,'0'0'-113'0,"0"0"27"0,0 0 9 0,0 0 23 15,0 0 4-15,0 0 10 0,0 0 15 16,0 0 20-16,0 0 15 0,0 0 10 0,0 0 24 15,0 0 8-15,0 0-8 16,0 0 2-16,0 0-8 0,0 0-3 0,0 0 8 16,0 0-14-16,0 0 4 0,0 0-12 15,0 0 6-15,0 0-7 0,0 0 4 0,0 0-7 16,0 0-2-16,0 0 0 0,0 0 1 16,0 0 5-16,0 0 1 0,49 4 2 15,-49-4 22-15,0 0 18 0,0 0 10 0,0 0 11 0,21 0 12 16,-21 0 6-16,0 0 1 15,0 0-8-15,0 0-6 0,0 0-6 16,0 0-4-16,19 6-4 0,-19-6-10 0,0 0-8 16,10 9-5-16,-10-9-1 0,7 13-5 0,-7-13-3 15,9 18-5-15,-9-18-2 16,6 19-5-16,0-8-3 0,-2 2 0 0,2-1-5 16,1 2-3-16,-2 1-2 0,1-2-3 0,-2 3 1 0,2-1-3 15,-1 0 0-15,1-2-2 16,-2 4 2-16,0-1-3 0,0-1-3 15,1 3 4-15,-3-1-3 0,2-3 0 16,-1 4-2-16,-1-2-1 0,0 2 0 0,0-1-1 16,0 2 0-16,0-2 0 0,-2 1 0 15,2-1-3-15,0 1 5 0,-2-2-4 16,0 1 3-16,0 1-3 0,0-2 1 16,-2 4 1-16,2-20-2 0,-2 34 2 0,0-20 0 15,-2 4-3-15,2 0 3 0,-3-2-3 0,-1 0 6 0,-1 1-6 16,1-2 3-16,0 1-3 15,-3-2 5-15,3 1-2 0,-2 4 1 0,-1-4 2 0,-2 0 1 16,1 0-4-16,-2 2 3 16,0 0-4-16,0 1 5 0,1-3-8 0,1-3 7 15,-1 3-4-15,0-2-15 16,3-2-16-16,-2-2-30 0,-2 3-52 0,12-12-67 0,-16 19-67 16,3-11-158-16,5-1-198 0,-3-4-299 0,1-1-277 15</inkml:trace>
  <inkml:trace contextRef="#ctx0" brushRef="#br1" timeOffset="16709.78">6248 8842 2028 0,'0'0'-106'0,"0"0"43"16,0 0 14-16,0 0 26 0,0 0-1 0,0 0 17 16,0 0 19-16,-23-1 1 15,23 1 18-15,0 0 21 0,0 0 16 0,0 0 17 16,0 0 7-16,0 0 0 0,0 0 0 0,0 0-1 0,0 0-3 16,0 0-10-16,0 0-4 15,0 0 1-15,0 0-7 0,0 0-12 0,0 0 0 0,0 0 1 16,0 0 6-1,0 0-4-15,0 0-3 0,0 0-8 16,0 0-2-16,0 0-2 0,51-6-12 0,-51 6-7 16,28 0-23-16,-28 0-15 0,31-2-20 0,-14 0-27 15,0 0-19-15,-3-2-30 16,-14 4-12-16,26-2-14 0,-13 1-36 0,-4-2-40 0,-9 3-99 16,12-5-343-16,-12 5 115 0</inkml:trace>
  <inkml:trace contextRef="#ctx0" brushRef="#br1" timeOffset="16949.82">6246 8693 1823 0,'0'0'-37'15,"-4"-16"40"-15,4 16 17 0,0 0 24 0,0 0 35 0,0 0 17 16,0 0 8-1,0 0 7-15,0 0 11 0,40-6-5 0,-40 6-5 0,20 0-2 16,-20 0-17-16,24-2-9 16,-24 2-19-16,28-2-22 0,-13 0-29 0,-15 2-41 15,28-4-54-15,-14 4-45 16,-14 0-68-16,24-3-117 0,-14 0-398 0,-10 3 32 16</inkml:trace>
  <inkml:trace contextRef="#ctx0" brushRef="#br1" timeOffset="17559.64">6900 8093 1900 0,'-2'-25'-157'0,"2"25"43"0,-2-18 32 16,2 18 19-16,-4-15 17 0,4 15 19 0,0 0 6 15,-6-21 11-15,6 21 12 0,-7-12 5 16,7 12 8-16,0 0 7 0,0 0 19 0,-15-9 15 15,15 9 15-15,0 0 22 16,0 0 16-16,0 0-13 0,0 0 7 0,0 0-5 0,-17 38-4 16,17-25-14-16,0-13 0 15,-4 32-15-15,2-13 4 0,0 3-9 0,2 2-5 16,-4 5-2-16,2 0 2 16,2-2-4-16,-2 4-3 0,2 0-5 0,0-1-8 15,0 3 0-15,2 3 1 0,0 2-9 0,0 0-4 0,2 3-25 16,0 0 4-16,0 0 3 15,1 4-3-15,-1-2 1 0,0 8 1 0,0-1-3 16,1 0-2-16,-1-6 6 16,0 8 1-16,-2-9-9 0,1 3 9 0,1 5 2 0,-4-7-6 15,2 2 6-15,-2-3-2 16,0 0 5-16,-2-2 6 0,0-1 4 0,0-1 11 16,-3-5 12-16,1-3 9 0,-3-3 13 0,3-1 3 15,-2-3 4-15,-3-1 8 16,3-7 4-16,-2 1 0 0,2-3-4 0,-4-3-5 0,10-11-9 15,-16 11-9-15,16-11-17 16,0 0-10-16,0 0-27 0,0 0-28 0,-32-22-35 16,28 9-48-16,4 13-58 0,-2-20-51 15,0 4-107-15,2 3-626 0,2-3-379 0</inkml:trace>
  <inkml:trace contextRef="#ctx0" brushRef="#br1" timeOffset="17889.68">7019 9665 2894 0,'0'0'-55'0,"8"8"28"0,-8-8 9 16,0 0-2-16,0 0 8 16,13 8 1-16,-13-8 6 0,0 0 14 15,0 0 5-15,0 0 5 0,4 13-4 0,-4-13 5 0,0 0-10 16,0 0-53-16,0 0-55 0,0 0-70 15,0 0-151-15,0 0-375 0,0 0 61 0</inkml:trace>
  <inkml:trace contextRef="#ctx0" brushRef="#br1" timeOffset="18739.91">7294 8110 1966 0,'0'0'-58'16,"0"0"33"-16,6-11 19 0,-6 11 3 0,0 0 6 0,0 0 7 16,6-13 4-16,-6 13 1 15,0 0 1-15,0 0 21 0,0 0 8 0,0 0-1 16,0 0 16-16,0 0-3 0,0 0-1 0,0 0 11 16,0 0-6-16,0 0 3 15,-44 28-14-15,33-24-2 0,11-4-3 0,-22 11 3 0,8-7-4 16,2 2-10-16,12-6-6 15,-28 8 0-15,16-4-7 0,12-4 6 0,-23 2-11 16,23-2 2-16,-22 1 7 0,22-1-2 16,0 0-12-16,-25-7-4 0,25 7 1 0,-13-12-4 15,13 12 2-15,-8-13-2 16,8 13 2-16,-5-16-1 0,5 16-2 0,0 0 7 16,-2-24-6-16,2 24-5 0,0 0 5 0,9-21-7 0,-9 21-2 15,0 0 2-15,12-13 4 16,-12 13-1-16,14-4 0 0,-14 4-5 0,0 0 2 15,22 2 8-15,-22-2 1 16,22 8-3-16,-22-8-7 0,23 14 2 0,-10-8 4 0,2 2-1 16,-1 0-7-16,-2-3-1 15,4 1-6-15,-16-6-9 0,27 8-3 0,-14-4-4 0,-13-4-5 16,23 1-5 0,-23-1-7-16,24 0 7 0,-24 0 6 0,23-5-29 0,-23 5 8 15,23-10-4-15,-12 2-5 0,-11 8 13 0,16-15 6 16,-9 7 2-16,-7 8 9 15,11-17 15-15,-11 17 7 0,4-16 34 0,-4 16-3 16,0 0 11-16,0-21-4 16,0 21 6-16,0 0 10 0,-17-14 3 0,17 14-2 15,-15-4-2-15,15 4-2 0,0 0 2 16,-29 0 2-16,29 0-14 0,0 0-4 0,-26 6-5 16,26-6-24-16,-14 6-25 0,14-6-55 0,0 0-51 0,-18 7-104 15,18-7-464-15,0 0 42 16</inkml:trace>
  <inkml:trace contextRef="#ctx0" brushRef="#br1" timeOffset="41139.83">12983 8725 1741 0,'0'0'-49'0,"0"0"17"15,7 11-4-15,-7-11 9 16,0 0 15-16,0 0 21 0,0 0 22 0,0 0 14 16,0 0 12-16,13 7 25 0,-13-7-12 15,0 0 4-15,0 0 9 0,0 0-7 0,0 0-1 16,18 2 8-16,-18-2 3 16,0 0 2-16,0 0-2 0,17 2-17 0,-17-2-4 15,0 0-6-15,0 0-7 0,27-4-4 0,-27 4-5 0,0 0-1 16,23-5-2-16,-23 5-6 15,17-9-7-15,-17 9-5 0,12-9 1 0,-12 9-5 16,13-11 0-16,-13 11 2 16,10-12-2-16,-10 12 0 0,3-13 7 0,-3 13-5 0,0 0 0 15,0-23-4-15,0 23 5 16,0 0-11-16,0 0 3 0,-13-20-5 0,13 20-3 0,-10-10 8 16,10 10-7-16,-15-6 2 0,15 6-1 0,0 0-3 15,-28 0 0-15,28 0 0 16,0 0 0-16,-25 10 3 0,25-10 8 0,-18 8 0 0,10 3 1 15,1 0 4 1,-3 1 7-16,2 1 3 0,3 2 10 0,-4 0 1 0,2 1 2 16,0-1 0-16,1 1 2 15,2 0-1-15,1 0 3 0,1 0 0 0,2-16-2 16,-4 29-2-16,4-29 2 0,4 25 2 0,-2-16-3 0,-2-9 0 16,13 21-4-16,-1-11-7 15,3-4-5-15,-1 0-1 0,4-3-31 0,2-1-38 16,-2-2-37-16,-18 0-55 15,43-4-53-15,-18-1-55 0,-3-3-98 0,-2-2-617 0,1 1-390 16</inkml:trace>
  <inkml:trace contextRef="#ctx0" brushRef="#br1" timeOffset="41560.25">13369 8174 2777 0,'0'0'-122'16,"0"0"45"-16,-13 5 22 0,13-5 16 0,0 0 39 0,0 0 28 16,0 0 17-16,0 0 22 0,0 0 17 0,-10 10 1 15,10-10 17-15,0 0-2 16,0 0-3-16,0 0-7 0,0 0-5 0,0 0-13 15,50 6-4-15,-50-6-9 16,23 0-10-16,-23 0-19 0,21 0-24 0,-21 0-46 0,23-3-37 16,-23 3-59-16,23-3-65 15,-23 3-74-15,17-8-588 0,-7 2-218 0</inkml:trace>
  <inkml:trace contextRef="#ctx0" brushRef="#br1" timeOffset="41969.43">13838 7932 2568 0,'8'-10'-66'0,"-8"10"19"0,0 0 3 0,0 0 1 15,0 0 11-15,0 0 7 16,0 0 15-16,0 0 25 0,0 0 27 0,0 0 3 0,0 0-2 15,0 0 5-15,0 0-4 16,0 0-11-16,0 0 4 0,-52 13-5 0,52-13-8 16,-14 14-9-16,14-14 14 15,-11 12-10-15,11-12-4 0,-2 16 14 0,2-16-19 0,0 0-1 16,4 25-9-16,-4-25-16 0,14 17-13 0,-7-9 1 16,-7-8 0-16,15 17-3 15,-6-7 6-15,2-1-2 0,-2 1 2 0,1-1 10 16,-2 0-4-16,-1 3 2 0,-7-12 4 15,10 19 14-15,-4-8 13 0,-6-11 7 0,2 21 6 16,-2-21 4-16,-2 23 12 16,2-23 5-16,-10 19 9 0,4-8 9 0,-3-1 4 15,9-10-4-15,-16 18-4 0,5-12-9 16,11-6-4-16,-16 8-27 0,16-8-51 0,-11 6-76 16,11-6-81-16,0 0-126 0,-18-6-468 0,18 6-77 15</inkml:trace>
  <inkml:trace contextRef="#ctx0" brushRef="#br1" timeOffset="42429.71">14026 8046 2308 0,'0'0'-71'16,"0"0"15"-16,0 0-7 16,0 0 18-16,0 0 3 0,10 25-1 0,-10-25 8 15,0 0 19-15,-2 24 11 0,2-24 15 16,0 18-10-16,0-18 17 0,5 19-4 0,-5-19-6 16,4 16 13-16,-4-16-4 0,4 19-6 0,-4-19 12 15,7 12 16-15,-7-12 9 16,7 10-12-16,-7-10-8 0,0 0-6 0,9 10 4 15,-9-10-6-15,0 0-4 0,0 0 4 16,0 0-2-16,0 0-3 0,0 0-8 0,33-22 11 16,-33 22 15-16,5-16 0 15,2 8 13-15,-7 8 11 0,4-15 16 0,-4 15 11 16,9-16 5-16,-9 16-5 0,3-13-7 0,-3 13-8 0,0 0-6 16,8-14-8-16,-8 14-9 15,0 0 2-15,0 0 2 0,0 0 6 0,0 0 3 16,0 0 1-16,0 0-4 15,0 0-4-15,15 33-4 0,-15-33-6 0,4 20-5 0,-4-20-11 16,6 24-34-16,-4-11-59 16,2 2-61-16,-3-1-59 0,1-2-106 0,2 3-610 15,-4-5-292-15</inkml:trace>
  <inkml:trace contextRef="#ctx0" brushRef="#br1" timeOffset="43119.82">14503 8586 2630 0,'0'0'-62'0,"0"0"59"16,0 0 16-16,0 0 8 0,0 0 17 0,5-30 17 15,-5 30 12-15,0 0 6 16,0 0 6-16,-21-27-2 0,21 27-6 0,-13-7-9 0,13 7-12 16,-18-7-4-16,18 7-5 0,-20 0 0 0,20 0-7 15,0 0 0-15,-27 9-6 16,27-9 0-16,-16 12-5 0,11-3-3 0,5-9-2 0,-8 19 1 15,8-19-2-15,-4 22-3 16,4-22-1-16,2 20 1 0,-2-20-11 0,8 19 11 16,-4-9 0-16,-4-10-8 15,11 13 3-15,-11-13 6 0,15 12-7 0,-15-12-10 16,15 5 4-16,-15-5-2 16,16 2-6-16,-16-2-1 0,0 0 1 0,23-9 0 0,-23 9 5 15,15-12 2-15,-5 2-6 0,-10 10 11 0,12-21 8 16,-9 10 23-16,-3 11 9 15,9-21 14-15,-2 13 10 0,-7 8 0 0,6-15-2 0,-6 15-14 16,7-13-3-16,-7 13-4 16,0 0-6-16,0 0-9 0,6-11 2 0,-6 11-7 15,0 0 0-15,0 0-2 16,0 0 2-16,0 0-9 0,0 0 1 0,11 43-3 0,-9-26 0 16,2-1-5-16,0 3-6 0,-2 0 0 0,2 0-5 15,-1 3 0-15,6 2 1 0,-6 0-2 16,1 4-1-16,3-6-1 0,-5 4 3 15,2 1 0-15,-2-2 3 0,-2-2-3 16,2-3 2-16,-4 2-2 0,-2-3 5 0,0-2-4 16,-3 2 0-16,2-3 2 15,-8-4-2-15,0 4 2 0,0-5 0 0,-4-1-3 16,-1-2 2-16,3-3-3 0,-3 1-11 0,18-6-21 0,-32-2-28 16,32 2-32-16,-29-11-50 15,16 1-46-15,-1-5-30 0,3-3-65 16,2 0-150-16,1-5-469 0,4 2-292 0</inkml:trace>
  <inkml:trace contextRef="#ctx0" brushRef="#br1" timeOffset="43709.66">14895 8365 2627 0,'0'0'-95'16,"0"0"30"-16,0 0 9 0,0 0 16 0,0 0 17 0,0 0 28 16,0 0 39-16,0 0 18 15,0 0 35-15,0 0 18 0,-48 18 5 0,42-8 3 16,6-10 1-16,-17 21 3 0,11-6-8 15,-1-2-3-15,2 3-12 0,-1 0-7 16,1 2-8-16,4-1-12 0,-1 1-28 16,2 2-3-16,0 1-4 0,2-3-6 0,4 2-17 15,0-1-28-15,-1-2-44 16,2 4-62-16,3-4-56 0,-2-4-73 0,3-1-168 16,-2-2-486-16,0-3-281 0</inkml:trace>
  <inkml:trace contextRef="#ctx0" brushRef="#br1" timeOffset="44119.51">15006 8533 2606 0,'0'0'-97'0,"0"0"37"0,-4-21 14 0,4 21 11 15,0 0-3-15,0 0 6 0,0 0 1 0,0 0 4 16,0 0-1-16,0 0 13 15,0 0-2-15,0 0 6 0,10 55 3 0,-2-48 3 16,-8-7-6-16,11 17 8 16,-11-17-8-16,16 12 8 0,-16-12-4 0,11 9 18 0,-11-9-9 15,14 5-10-15,-14-5 13 16,0 0-5-16,0 0-5 0,0 0 16 0,0 0-12 16,24-14 12-16,-24 14-4 0,7-17 11 15,-7 17 4-15,2-18 17 0,-2 18 7 0,5-21 25 16,-5 21 28-16,3-18 8 0,-3 18-8 0,0 0-15 15,4-17-6-15,-4 17 6 16,0 0 7-16,0 0 3 0,0 0 11 0,0 0 2 0,0 0-5 16,0 0-3-16,0 0-9 15,0 0-8-15,12 46-9 0,-9-33-10 0,5-1-3 16,-2 1-12-16,-6-13-17 0,11 26-26 0,-7-17-44 16,-4-9-45-16,12 19-58 0,-7-11-60 15,-5-8-77-15,10 7-171 0,-10-7-396 0,7 2-185 16</inkml:trace>
  <inkml:trace contextRef="#ctx0" brushRef="#br1" timeOffset="44339.88">15237 8375 2566 0,'0'0'-33'0,"12"-5"6"16,-12 5 14-16,0 0 13 0,0 0 15 0,0 0 12 15,26 23 16-15,-22-13 15 16,3 4 11-16,0 0 4 0,-1-1 0 0,-2 3-8 0,2 1-5 16,-2-1-6-16,-1 1-6 15,2 0-7-15,0 3-7 0,-3 1-23 0,1-3-9 16,-3 2-44-16,0-3-56 0,0 1-47 16,0-4-72-16,0-14-165 0,-3 25-333 0,1-15 26 15</inkml:trace>
  <inkml:trace contextRef="#ctx0" brushRef="#br1" timeOffset="44989.4">15705 8455 2189 0,'0'0'6'0,"-8"-13"19"0,8 13-9 0,0 0 5 0,-20-11-10 16,20 11 3-16,-14-4 5 15,14 4-2-15,0 0 15 0,-27 2 6 0,27-2-4 16,0 0 16-16,-24 15-16 15,20-8-4-15,4-7 2 0,-8 22-7 0,8-22-7 16,-5 23 4-16,5-23-6 0,2 26 14 16,3-10-16-16,-1-1-5 0,0 0 9 0,4-2-6 15,-2-1 1-15,3-1-5 16,0 0 8-16,-1-1-4 0,-8-10 1 0,15 16 5 0,-15-16 3 16,12 9 7-16,-12-9-13 0,13 5 8 0,-13-5 3 15,0 0-2-15,0 0 3 16,0 0 0-16,0 0 8 0,21-22-4 0,-21 22 3 15,4-23 5-15,-4 8-2 16,2-2-5-16,-2-7-6 0,2-3 2 0,-2-1 6 0,2-4 7 16,2 0 11-16,-2 0 12 15,-2 1 13-15,0 0 1 0,2 0 0 0,-2 5 0 16,1 3-6-16,-1 3-3 16,3 1 1-16,-3 0-1 0,0 1-8 0,0 18-6 0,2-30-8 15,0 20-7-15,-2 10-2 0,0 0-4 0,2-17-2 16,-2 17-5-16,0 0-2 15,0 0-3-15,0 0-1 0,0 0-2 0,-4 53 2 0,4-34-3 16,0 3-3-16,0 0-2 16,2 3 2-16,2 2-3 0,-2-3-3 0,2 2-2 15,0 1-5-15,1 0-11 16,3-2-11-16,-3 1-14 0,1-3-14 0,0 0-19 0,1-1-22 16,-3-2-33-16,2-3-26 0,-2 1-36 15,2-3-23-15,-1 0-33 0,0-4-72 16,-5-11-624-16,6 18-350 0</inkml:trace>
  <inkml:trace contextRef="#ctx0" brushRef="#br1" timeOffset="45409.67">15976 8458 2856 0,'-4'-20'-46'15,"4"20"7"-15,0 0 5 0,0 0-8 0,0 0 24 16,0 0 4-16,0 0 28 0,0 0 24 16,0 0 34-16,0 0 7 0,0 0 3 0,0 0-3 15,0 0-10-15,-2 54-11 0,2-54-4 16,8 18-5-16,-8-18-4 0,11 17 8 0,-5-6 7 16,-6-11 1-16,13 15 3 0,-13-15-10 0,12 11-2 15,-12-11-5-15,18 7-8 16,-18-7-7-16,16 0-4 0,-16 0-5 0,0 0 0 15,22-11-4-15,-22 11-1 16,14-15-1-16,-7 3 0 0,-7 12 2 0,8-21 18 0,-2 12 13 16,-6 9 8-16,9-15-3 15,-9 15-6-15,9-11-6 0,-9 11 6 0,0 0 7 16,0 0-1-16,0 0 4 16,0 0 3-16,0 0-4 0,0 0-5 0,25 27-1 0,-21-14-1 15,5-1-14-15,-3 4-3 0,2-1-3 0,3 4-16 16,-3 1-43-16,3-2-57 15,-2-2-73-15,1 1-81 0,-4-4-150 0,0-2-200 16,-4-1-2-16,-2-10-253 0,0 0-187 16</inkml:trace>
  <inkml:trace contextRef="#ctx0" brushRef="#br1" timeOffset="95179.3">9065 8808 947 0,'-27'-2'351'0,"27"2"-117"0,0 0-54 0,0 0-28 15,0 0-9-15,0 0 3 16,0 0 2-16,0 0-32 0,0 0 17 0,0 0 0 15,0 0-4-15,0 0-3 0,0 0-2 16,0 0-3-16,0 0 1 0,0 0 0 0,0 0-7 16,0 0-5-16,0 0-10 15,0 0-3-15,0 0-13 0,0 0-10 0,0 0-7 0,55 8-10 16,-55-8-3-16,0 0-7 0,32-6-8 0,-32 6-2 16,21-5-4-16,-9 1-4 15,-12 4-3-15,20-8-1 0,-20 8-6 0,17-10-1 16,-17 10-3-16,15-9-1 0,-15 9-1 15,10-9-5-15,-10 9 0 0,0 0-3 0,5-20-4 16,-5 20-1-16,0 0 1 16,0 0 1-16,-9-23-3 0,9 23 3 0,0 0-1 15,-15-15 1-15,15 15 0 0,-13-8 3 16,13 8-1-16,-12-7 5 0,12 7-2 0,0 0 3 16,-22-4 2-16,22 4 0 0,0 0-2 0,-22 1 5 15,22-1 1-15,0 0-2 16,-28 8-2-16,19-2 8 0,9-6 4 0,-20 12-1 0,8-5 8 15,12-7 5-15,-16 18 8 16,7-9-4-16,3 4 6 0,-1 1 5 0,1 1-9 16,2 0 6-16,0 0-12 15,2 2 6-15,-1 1-2 0,3-18-8 0,3 34 0 0,-1-17 6 16,0 0 2-16,2 0 7 0,2-1 0 0,1 0 7 16,1-2-5-16,1 1-6 0,1-3 0 15,2-1-4-15,2-1-5 0,0-2-3 0,3-3-1 16,3-3-12-16,-2-2-9 15,6 0-20-15,-3-2-16 0,7-5-29 0,-3-1-36 16,0-1-40-16,3-5-45 0,-1 0-66 16,1-1-51-16,-4-4-97 0,-6 2-183 0,-3 0-51 15,-4 0-322-15,-1-1-372 16</inkml:trace>
  <inkml:trace contextRef="#ctx0" brushRef="#br1" timeOffset="95609.51">9481 8395 2863 0,'0'0'-41'0,"0"0"31"15,0 0 10-15,0 0 13 0,0 0-2 0,0 0 24 16,0 0 20-16,0 0 5 0,0 0 5 0,0 0 2 16,0 0-1-16,0 0-5 15,0 0-7-15,0 0-13 0,48-9 3 0,-48 9-13 0,23-5-15 16,-9 2-32-16,-14 3-35 0,24-8-44 0,-8 3-45 16,-4 0-40-16,-12 5-56 15,25-11-112-15,-11 3-390 0,-4 0-11 16</inkml:trace>
  <inkml:trace contextRef="#ctx0" brushRef="#br1" timeOffset="95999.7">9855 8076 2147 0,'0'0'-73'0,"-2"-26"16"0,2 26 6 15,-2-14 15-15,2 14 14 16,0 0 6-16,-6-14 22 0,6 14 21 0,0 0 9 0,-17-8 9 15,17 8 18-15,0 0 13 16,0 0 8-16,-34 9-2 0,34-9 10 0,-22 12 4 16,14-6-5-16,8-6-4 0,-21 14-8 15,13-6-5-15,8-8-15 0,-15 15-4 0,8-7-7 16,7-8-3-16,-8 17-6 0,8-17 3 0,-2 15-9 16,2-15-11-16,0 0-4 15,10 21-16-15,-10-21-5 0,13 14-16 0,0-7 6 0,-2 0 2 16,3-2 8-16,-1 2 3 15,0 1-11-15,-13-8 3 0,21 13 5 0,-10-6 2 16,-3 3 9-16,-8-10 16 16,13 16 5-16,-13-16 11 0,4 18 17 0,-4-18 11 0,-2 20 9 15,2-20 6-15,-11 17-1 16,1-6-7-16,-1-4-8 0,-2 3-6 0,3-3-5 16,-3 1-7-16,0-1-8 0,13-7-8 0,-23 8-26 15,23-8-33-15,-21 5-48 16,21-5-79-16,-19-2-52 0,9-1-100 15,10 3-660-15,-16-8-407 0</inkml:trace>
  <inkml:trace contextRef="#ctx0" brushRef="#br1" timeOffset="96592.23">9998 8067 2820 0,'8'-9'-141'0,"-8"9"16"0,0 0 23 0,0 0 8 15,0 0 29-15,0 0 25 16,0 0 34-16,0 0 10 0,0 0 24 0,18 24 8 0,-18-24-1 16,0 23 9-16,0-23 2 15,-2 28 2-15,0-13-6 0,2 4 6 0,0-19 1 16,0 32-8-16,0-17 9 16,2-3-6-16,-2-12-3 0,5 31 4 0,1-16-11 15,-2-3-2-15,3 0 3 0,1-3-5 0,1 0-3 0,-9-9-3 16,16 14 3-16,-4-11-11 15,-12-3 0-15,18 4-23 0,-18-4 3 0,19-2-10 16,-19 2-3-16,0 0 4 16,26-15-7-16,-18 3 6 0,-2 2-4 0,1-7 8 0,-3 1 10 15,-1-3-1-15,1 0-7 16,-4-2 14-16,0 0 14 0,0 2 12 0,0 2 22 16,0 17 6-16,-2-34 10 0,2 20-4 0,0 14-7 0,-7-21 3 15,7 21-3-15,-7-15 3 16,7 15 16-16,0 0 7 0,-14-6 8 15,14 6 3-15,0 0-4 0,0 0-1 0,0 0-10 16,-19 26-8-16,19-26-3 0,0 20-5 0,0-20-13 16,0 0-1-16,12 29-6 15,-3-18-12-15,-1-3-27 0,5 1-37 0,0-2-58 0,1-2-90 16,0-3-95-16,-14-2-178 0,29 0-133 16,-14-4-303-16,-15 4-260 0</inkml:trace>
  <inkml:trace contextRef="#ctx0" brushRef="#br1" timeOffset="99219.52">10793 8693 2615 0,'0'0'-77'0,"9"-15"33"15,-9 15 22-15,0 0-1 0,0 0 6 0,6-17 2 16,-6 17 4-16,0 0 19 0,0 0 6 16,2-18 22-16,-2 18 11 0,0 0 8 15,0 0 9-15,0 0-9 0,-12-20 5 16,12 20-6-16,0 0 5 0,-14-13 7 0,14 13 7 16,-10-10 2-16,10 10 11 0,0 0 6 0,-13-14 2 15,13 14-2-15,0 0-9 0,-10-8-13 16,10 8-7-16,0 0-9 0,0 0-10 0,0 0-4 15,-9-11-5-15,9 11-1 16,0 0-1-16,0 0-10 0,0 0 5 0,0 0-6 16,0 0 2-16,0 0 2 0,0 0 0 15,0 0 3-15,-4-20-1 0,4 20-1 0,0 0-2 16,0 0-7-16,0 0 0 0,0 0 1 0,13-28 3 16,-13 28 8-16,0 0 1 0,4-18 5 15,-4 18 5-15,2-15 5 0,-2 15 2 0,0-17-5 16,0 17 2-16,-4-19-9 15,4 19 2-15,-4-18-4 0,4 18 2 0,-9-17-7 16,9 17 0-16,-9-12-6 16,9 12-1-16,-10-10-3 0,10 10 0 0,0 0-7 0,0 0 3 15,-28 2-3-15,28-2 1 16,0 0-3-16,-18 20-1 0,11-6-3 0,1-1 3 16,2 3 0-16,-1 0 1 0,3 6-5 0,-2-3 2 0,2 5-4 15,2 5 5-15,0-1 6 16,0 3 0-16,0 2 8 0,2-2 6 15,2 6-4-15,-2-1 1 0,0-3-1 16,1-1 5-16,-1-1 3 0,0 0-13 0,0 0 5 0,-2-4-4 16,2 0 2-16,-4-4 3 15,2-3 0-15,-2 0-4 0,0-5-10 0,-3 0-5 16,-1-2-12-16,6-13-24 0,-13 19-21 16,7-13-24-16,6-6-16 0,-16 2-21 0,16-2-17 15,0 0-12-15,0 0-3 0,-32-21-4 0,25 14 16 16,7 7 17-16,-11-18 9 15,11 18 26-15,-8-17 16 0,8 17 20 0,0-17 11 0,0 17 18 16,0 0 15-16,8-26 20 16,-1 16 9-16,4 0 6 0,-11 10-4 0,24-16-7 15,-8 7-3-15,0 4-14 16,4-5-27-16,1 0-36 0,-3 1-43 0,4 2-49 0,-3 0-42 16,0 0-40-16,-4 1-107 0,4-1-551 0,-2 1-262 15</inkml:trace>
  <inkml:trace contextRef="#ctx0" brushRef="#br1" timeOffset="99549.5">11034 8625 2814 0,'0'0'39'0,"0"0"14"16,0 0-3-16,0 0-6 0,0 0-3 0,-42 21-4 0,42-21 0 16,-10 23 24-16,5-8 9 0,0 0 2 0,-3 3 0 15,4-3-8-15,0 4-9 16,2 1-3-16,2-2-9 0,0 1-3 15,0-1 0-15,0 2-13 0,5-1-23 0,-4-2-24 16,3 0-30-16,1-1-45 0,-1-2-39 0,0 0-44 16,3-2-54-16,-5-3-116 15,4-1-470-15,-6-8-144 0</inkml:trace>
  <inkml:trace contextRef="#ctx0" brushRef="#br1" timeOffset="100049.23">11089 8753 2347 0,'2'-24'-90'16,"-2"24"31"-16,0 0 26 0,2-20 12 0,-2 20 5 16,0 0 19-16,0 0 24 0,2-18 37 0,-2 18 29 15,0 0 6-15,0 0 8 16,0 0-4-16,0 0-7 0,0 0-3 0,0 0-5 0,0 0-9 15,0 0-1-15,0 0 0 16,-4 63-6-16,4-63-1 0,2 29-10 0,0-12-6 16,1 1-2-16,2-3-9 15,-3 2-4-15,2-2-2 0,2 1-6 0,0-1 1 0,-2-4-7 16,2 0-1-16,4 0-2 0,-10-11 6 0,14 16-13 16,-6-10 2-16,-8-6-17 15,19 6-13-15,-19-6-14 0,20 0-9 16,-20 0-10-16,20-10 1 0,-20 10 3 0,22-18 0 15,-14 7 4-15,1-4 3 0,-3 0 4 16,-2-4 0-16,5-2 3 0,-5-2 9 16,1 1 18-16,-3 0 17 0,0 1 19 0,1 3 9 0,-3-2 12 15,1 3 5-15,-1 17 9 16,0-25 8-16,0 25-5 0,-4-19 4 0,4 19 6 16,0 0 12-16,-9-13 7 0,9 13 7 0,0 0-8 0,0 0-6 15,0 0-7-15,0 0-32 16,-17 34-6-16,17-34-5 0,2 23-9 15,-2-23-5-15,9 28-19 0,-3-12-23 16,3-2-32-16,-1-3-45 0,2 2-57 0,4-3-72 0,-2-3-77 16,-2-1-154-16,1-2-139 15,3 0-314-15,-14-4-285 0</inkml:trace>
  <inkml:trace contextRef="#ctx0" brushRef="#br1" timeOffset="100279.4">11509 8583 2759 0,'0'0'41'0,"0"0"18"16,7-12-22-16,-7 12-19 0,0 0-1 0,0 0-13 15,11-7 6-15,-11 7 3 0,0 0 14 16,0 0 9-16,0 0 12 16,0 0 1-16,0 0-1 0,18 25-1 0,-18-25 5 0,4 21 7 0,-2-9-7 15,3 2-1-15,-5-14-6 16,1 29-2-16,3-14-15 0,-6 2-13 0,4 3-66 15,-2-1-58-15,-2 2-57 16,2 0-83-16,-3 4-160 0,-2-2-387 0,-1 3-104 0</inkml:trace>
  <inkml:trace contextRef="#ctx0" brushRef="#br1" timeOffset="102069.64">7766 8078 2279 0,'0'0'-82'15,"11"-7"29"-15,-11 7 13 0,0 0 7 16,0 0 4-16,12-8 5 0,-12 8 5 0,0 0-1 16,0 0 0-16,0 0 3 15,15-9-14-15,-15 9-6 0,0 0-1 0,13-10 11 16,-13 10 9-16,8-9 0 0,-8 9 19 16,0 0 32-16,10-16 18 0,-10 16 26 0,10-13 11 15,-10 13 15-15,6-13 13 0,-6 13-4 16,4-14 3-16,-4 14 2 0,0 0-5 15,6-19-6-15,-6 19 1 0,0 0-6 0,0 0-10 0,0-19-4 16,0 19-4-16,0 0-7 16,0 0-9-16,0 0-4 0,0 0-10 0,-12-14 2 15,12 14-2-15,0 0 6 16,0 0 4-16,0 0-1 0,0 0 6 0,0 0-4 16,0 0-1-16,-32 29-2 0,32-29-10 0,-8 23 1 15,1-9-10-15,3 2-10 0,-3 2 2 16,1 3 1-16,0 2-11 0,-1 1 2 0,1 1-4 0,2 2 4 15,0-2-7-15,4 3-3 16,-2-2-1-16,2 3 0 0,0-2-3 0,4 1-1 16,-2 0 2-16,2-1-3 15,0 3 0-15,3-2-3 0,-3 0 0 0,2 2-16 16,0 1-6-16,1-2 6 0,2 4 4 0,-1-3-2 0,2 2 2 16,-2-1 2-16,2 1 2 15,-2 1-4-15,0-1 2 0,1 3 2 0,-1-3 1 16,1 0-5-16,-3 2 4 0,1-2 0 15,-1 3 2-15,0-6-1 0,-2 5 2 0,2 0 4 16,-4-4-6-16,6 5 2 16,-6-3 3-16,2 0-1 0,-2 4 2 0,0-4 0 15,0 0 2-15,0 0-3 16,0-3-1-16,-2 2 1 0,0-1 2 0,0-3 0 0,0 1 5 16,0-2 6-16,-2 0 1 0,0-5 4 0,2-3 6 15,-2 0-7-15,0-1 1 16,2-17 2-16,-6 29-5 0,1-14 2 15,-2-4-6-15,7-11-3 0,-12 17 1 0,12-17-9 16,-17 6-11-16,17-6-16 0,0 0-25 0,-30-13-29 16,20 1-41-16,0 1-51 15,0-2-52-15,2-2-62 0,-2-1-136 16,1 1-160-16,3 1-302 0,-3 1-246 0</inkml:trace>
  <inkml:trace contextRef="#ctx0" brushRef="#br1" timeOffset="102595.64">8239 9688 2649 0,'0'0'-31'0,"0"0"59"0,12 12 12 15,-12-12 7-15,0 0 11 16,0 0 7-16,0 0 4 0,0 0 18 0,0 0 13 16,0 0 1-16,0 0 14 0,0 0-13 0,0 0-6 15,-20 22-4-15,20-22-3 0,0 0-2 16,0 0 1-16,-18 4-13 0,18-4-3 15,0 0-7-15,0 0-9 0,0 0-7 16,-28-17-3-16,28 17-5 0,0 0-10 0,0 0-4 16,-4-15-1-16,4 15-2 15,0 0-8-15,0 0-12 0,0 0-31 0,0 0-36 0,21-23-54 16,-21 23-64-16,11-4-57 0,-11 4-103 0,0 0-175 16,6-6-376-16,-6 6-269 15</inkml:trace>
  <inkml:trace contextRef="#ctx0" brushRef="#br1" timeOffset="103459.52">8098 8042 2587 0,'11'16'-103'16,"-11"-16"30"-16,0 0 21 0,2 16 1 15,-2-16 19-15,0 0 15 0,0 0 5 0,-4 25 24 16,4-25 7-16,-9 15 14 0,9-15-2 0,-8 14 18 16,8-14-6-16,-11 11-2 15,11-11-2-15,-12 9 6 0,12-9-5 0,-13 7-6 0,13-7 0 16,0 0-13-16,-21 9 2 15,21-9-1-15,0 0-4 0,0 0 0 0,-26-9-6 16,26 9-2-16,0 0 3 16,-19-12 10-16,19 12 3 0,-8-11-5 0,8 11-4 0,0 0-3 15,-6-15 6-15,6 15-7 16,0 0-2-16,0 0 2 0,0 0 3 0,14-27-6 16,-14 27-1-16,13-8-6 0,-13 8 4 0,17-4 0 15,-17 4-1-15,19-2 4 0,-19 2 0 16,0 0-2-16,30 2 9 0,-30-2 3 0,21 2 0 15,-21-2-1-15,19 6 0 16,-19-6-1-16,19 1-3 0,-19-1-1 0,16 3 1 16,-16-3-1-16,0 0 1 0,22 0 0 15,-22 0-1-15,0 0-8 0,19-8-4 0,-19 8-24 16,13-11-16-16,-13 11 5 0,10-16-5 0,-10 16 5 16,9-19 5-16,-9 19 14 0,4-21 11 15,-4 21 24-15,4-16 22 0,-4 16 29 0,2-20 12 16,-2 20 1-16,0 0-4 15,0 0-7-15,0 0 0 0,-6-21-3 0,6 21-3 16,0 0-7-16,0 0-11 0,0 0-1 16,0 0-6-16,0 0-9 0,0 0-5 0,-34 35-17 15,34-35-28-15,-11 15-32 16,11-15-49-16,-6 16-49 0,6-16-53 0,-4 17-60 16,4-17-150-16,-4 14-458 0,4-14-227 0</inkml:trace>
  <inkml:trace contextRef="#ctx0" brushRef="#br1" timeOffset="155499.19">16563 8436 1162 0,'0'0'-2'0,"0"0"25"15,0 0 12-15,-24-5 8 0,24 5 9 16,0 0 7-16,-23 0 4 0,23 0 25 16,0 0 38-16,-23 0 3 0,23 0 1 0,0 0-23 0,-24 1 9 15,24-1-19-15,0 0-1 16,-19 8-9-16,19-8 8 0,-8 11 1 0,8-11 3 16,-10 12-4-16,10-12 0 0,-8 15-11 0,8-15-9 0,-4 18 0 15,4-18 9-15,-4 21-9 16,4-21 2-16,-2 22 10 0,2-22-10 0,0 19-2 15,0-19-12-15,2 17-1 16,-2-17-6-16,0 0 2 0,2 21-5 0,-2-21 1 16,0 0-2-16,2 18-4 0,-2-18 0 15,0 0-1-15,0 0-8 0,0 0-1 0,12 11-6 16,-12-11 0-16,0 0-8 0,0 0 3 16,0 0-7-16,0 0 0 0,0 0 2 15,0 0-4-15,35-25-5 0,-35 25 3 16,11-14-2-16,-7 3-4 0,-4 11-2 0,11-19-2 15,-11 19 2-15,8-18 2 0,-6 5-3 16,-2 13 0-16,8-24-3 0,-3 15 5 16,-5 9-5-16,6-29 1 0,-3 16-4 0,-3 13 3 0,2-31-3 15,2 15 1-15,-4 0-2 16,0 16 3-16,4-33 1 0,-4 17-2 0,2 0 1 0,-2 16 4 16,0-34 4-16,2 18 2 15,-2-1 1-15,0 17 0 0,0-30-2 0,0 15 5 16,2 0 3-16,-2 15 3 0,0-27 2 15,2 13-1-15,-2 14 2 0,2-25 0 16,-2 25-2-16,2-23 1 0,-2 23 3 0,0-19-8 16,0 19 6-16,2-16-1 0,-2 16-1 15,0 0-9-15,2-20 8 0,-2 20-5 16,0 0-6-16,0 0-2 0,0 0 6 0,0 0-8 0,0 0 5 16,0 0-1-16,0 0 4 15,0 0 3-15,0 0-5 0,0 0-2 0,0 0 1 16,3 52 4-16,-3-52 30 0,2 30-14 15,-2-12 4-15,5-1 0 0,-3 4 0 0,0-3 2 16,2 1-11-16,-2 1 0 0,2 1 3 16,-2-2-26-16,2 0 5 0,1-1-7 15,1 5 2-15,-2-4-5 0,0-1-2 16,1 2-12-16,1-4-10 0,-1 0-23 0,-1-1-23 16,0 0-26-16,-2-2-31 0,-2-13-35 0,8 25-52 15,-4-11-34-15,-2-6-34 0,-2-8-93 16,2 18-139-16,-2-18-65 0,0 13-267 0,0-13-192 15</inkml:trace>
  <inkml:trace contextRef="#ctx0" brushRef="#br1" timeOffset="156219.31">16733 8358 2505 0,'0'0'-74'0,"0"0"25"15,0 0 23-15,-6-20 23 0,6 20 14 16,0 0 22-16,0 0 20 0,0 0 27 0,0 0 14 16,0 0 8-16,0 0 2 0,0 0 1 15,0 0-5-15,0 0 9 0,0 0 0 0,0 0 5 16,0 0-3-16,0 0 0 16,0 0 3-16,0 0-2 0,0 0-7 0,0 0-5 15,0 0 0-15,0 0-10 0,0 0-4 0,0 0-2 0,0 65-5 16,0-53 5-16,0-12 2 15,4 31-14-15,-4-16-3 0,2 5 5 0,1-4-31 16,0-1-7-16,1 0 2 0,0 3-8 16,0-5 5-16,-4-13-13 0,10 28 1 15,-8-19 1-15,-2-9-4 0,7 22-1 16,-7-22-5-16,8 16 8 0,-8-16-12 0,7 13 0 16,-7-13-7-16,10 9-3 0,-10-9-5 0,11 6-10 15,-11-6 4-15,0 0-3 0,21 4-7 16,-21-4 3-16,13-4-1 0,-13 4 1 0,10-7 4 15,-10 7 1-15,8-11-6 16,-8 11 0-16,9-14-1 0,-4 4-2 0,-3-1-4 16,2-1-1-16,-2-3-4 0,2 1-6 15,-2-6-1-15,0 2 0 0,3-1 2 0,-3 2 5 16,-2-2 2-16,2 0 3 0,-2 2 5 0,0 1 1 16,2 0 8-16,-2 1 4 0,0 3 7 15,0 12 4-15,-2-22 3 0,2 22 0 0,-2-16-1 16,2 16 0-16,-5-10 4 0,5 10 5 15,0 0 4-15,0 0 4 0,0 0-4 0,-30 15 2 16,24-4 1-16,0-3-4 16,6-8 1-16,-8 18-3 0,6-6-3 0,0-4-8 0,2-8-15 15,4 22-21 1,-2-15-41-16,4 1-54 0,4-1-72 0,2 0-54 0,-2-3-108 16,3-2-167-16,-1-1-437 0,1 1-405 0</inkml:trace>
  <inkml:trace contextRef="#ctx0" brushRef="#br1" timeOffset="161369.31">17254 8474 754 0,'0'0'99'0,"0"0"-29"0,0 0-2 0,0 0-7 16,0 0 17-16,0 0-6 16,0 0 6-16,0 0 5 0,0 0 13 0,0 0 12 15,0 0 15-15,0 0 2 0,0 0 13 16,0 0 4-16,0 0-9 0,0 0 4 0,0 0-3 16,0 0 0-16,0 0-11 0,0 0 0 0,0 0-10 15,0 0-1-15,0 0-5 16,0 0-5-16,0 0-3 0,0 0-10 0,0 0 2 0,64 8-4 15,-64-8-7-15,21-1-3 16,-21 1-4-16,22 0-7 0,-22 0-3 0,20-3-10 16,-20 3-6-16,20-1-3 15,-20 1-6-15,19-3-1 0,-19 3-8 0,0 0-2 0,25-3-2 16,-25 3-11-16,15-2-9 0,-15 2-15 0,0 0-24 16,0 0-22-16,23-4-31 15,-23 4-34-15,0 0-55 0,0 0-38 0,0 0-39 16,13-5-95-16,-13 5-578 0,0 0-328 15</inkml:trace>
  <inkml:trace contextRef="#ctx0" brushRef="#br1" timeOffset="161719.23">17349 8361 2642 0,'0'0'-143'0,"0"0"41"0,0 0 32 0,0 0 16 0,0 0 29 16,0 0 14-16,0 0 24 0,0 0 25 0,-22 3 22 16,22-3 29-16,0 0 18 15,0 0 9-15,0 0 11 0,0 0-2 0,0 0 1 16,0 0 1-16,0 0 2 15,0 0-3-15,0 0 1 0,0 0-2 0,0 0-5 0,0 0-5 16,0 0-15-16,0 0-15 16,59 8-7-16,-59-8-11 0,21 0-9 15,-21 0-22-15,19 0-30 0,-19 0-35 16,0 0-49-16,28-2-47 0,-28 2-60 0,20 0-44 0,-20 0-72 16,22-2-148-16,-9 2-445 0,-3-3-275 0</inkml:trace>
  <inkml:trace contextRef="#ctx0" brushRef="#br1" timeOffset="29576.45">18122 7538 694 0,'0'0'111'0,"0"0"-49"0,0 0-15 0,0 0-9 16,0 0-2-16,0 0 1 15,0 0 4-15,0 0 14 0,0 0 5 0,0 0 3 0,0 0 15 16,0 0 14-16,-16-22-10 16,16 22-6-16,0 0 9 0,0 0 6 0,0 0-1 15,0 0 18-15,0 0 4 0,0 0 5 16,0 0-1-16,0 0 4 0,0 0-7 0,0 0-5 15,0 0-1-15,0 0-3 0,0 0-1 0,0 0-11 16,0 0-8-16,0 0-5 0,0 0-4 16,0 0-7-16,0 0-8 0,0 0-8 0,0 0-7 15,0 0-4-15,0 0-2 16,0 0-6-16,0 0-7 0,0 0 2 0,0 0 1 16,0 0-5-16,-30 25 0 15,30-25-3-15,-10 14-1 0,3-6-1 0,0 2 4 0,1 2-2 16,0-1-2-16,0 3 1 0,-1-2-1 0,-1 2-2 15,4-1-6-15,-5 2 3 16,5 0-2-16,-3 1 2 0,1 0 4 0,2-2 1 0,0-1 1 16,0 5 5-16,0-3-2 15,2 2-1-15,-4-2-2 0,4 3-4 0,0-1-1 16,0-1 2-16,2 3-2 16,-2-2 0-16,2 1 2 0,2 1 1 0,-2 1 3 0,0 0-2 15,2 2 4-15,-2-3-4 16,2 2 3-16,0-2 4 0,4 6-4 0,-4-5-2 0,2 4 5 15,-2-6-7-15,2 2 6 0,0 0-2 16,-2 0-3-16,2 0 2 0,-2 0 4 16,2-1 1-16,-1-2 0 0,-1 2-1 0,2-3-4 15,-2 3 4-15,3 1 0 16,-3-1-8-16,2-4 4 0,-2 2-2 0,-2 1-1 16,2-1-3-16,0-1 5 0,-2-16-5 15,2 35-3-15,-2-16 5 0,2 2-2 0,-2-4 1 16,0-2-1-16,0 2 0 0,0 1-1 0,0-1 4 0,0-17 4 15,0 29-7-15,0-16 1 16,0-13-3-16,-2 30-4 0,0-18 4 0,2-12-3 16,0 23-2-16,0-23-1 15,-4 19 2-15,4-19 1 0,-2 15-2 0,2-15 3 16,-4 16-8-16,4-16 5 0,0 0-2 16,-9 18-3-16,9-18 0 0,-6 12 3 0,6-12-2 15,-9 11-2-15,9-11 3 0,0 0-4 16,-12 10-6-16,12-10-6 0,0 0-12 15,-14 8-5-15,14-8-13 0,0 0-11 0,-14 4-14 0,14-4-17 16,0 0-21-16,0 0-27 16,0 0-33-16,0 0-36 0,-30-8-26 0,30 8-45 0,-6-6-112 15,6 6-147 1,-9-8-334-16,9 8-224 0</inkml:trace>
  <inkml:trace contextRef="#ctx0" brushRef="#br1" timeOffset="30266.26">18266 8947 2597 0,'0'0'-61'0,"0"0"27"15,0 0 23-15,0 0-1 16,0 0-1-16,0 0 3 0,30-4 9 0,-30 4 21 0,0 0 19 15,0 0 16-15,0 0 12 0,0 0 2 0,0 0-5 16,0 0-7-16,0 0 3 16,0 0-7-16,0 0-3 0,0 0 1 0,10 10-5 15,-10-10 10-15,0 0-4 0,0 0-4 16,0 0-3-16,-8 18 0 0,8-18 3 0,0 0-8 16,-14 12-1-16,14-12-9 15,-12 7 3-15,12-7-8 0,-12 4 3 0,12-4-3 16,-12 5-6-16,12-5-2 0,0 0 1 0,-22-2-1 0,22 2 7 15,0 0-1-15,-19-6 0 16,19 6-7-16,-8-8-7 0,8 8 0 0,-4-9-6 16,4 9 0-16,0 0 4 0,0 0-7 15,0 0 6-15,6-32-5 0,-6 32-1 0,0 0-1 16,10-16-2-16,-10 16 0 16,11-9-2-16,-11 9 3 0,0 0-4 0,10-8-10 15,-10 8-26-15,0 0-36 0,0 0-54 16,0 0-36-16,0 0-74 0,0 0-194 0,0 0-384 15,0 0-143-15</inkml:trace>
  <inkml:trace contextRef="#ctx0" brushRef="#br1" timeOffset="31238.93">18492 7385 2342 0,'0'0'-111'0,"0"0"11"0,0 0 21 16,0 0 12-16,0 0 19 0,-33 24 16 16,33-24 2-16,0 0 17 0,-17 13 17 0,17-13 10 15,-13 7 11-15,13-7-8 0,-16 8 19 0,16-8-1 16,-18 7 27-16,18-7 14 0,-16 7 13 16,16-7 9-16,-18 4-5 0,18-4 8 0,-18 4-7 15,18-4 5-15,0 0-8 16,-19 4-6-16,19-4-12 0,0 0 7 0,0 0-16 0,-22 0-8 15,22 0-4-15,0 0-5 0,0 0-8 16,0 0-2-16,-20-9-10 0,20 9-4 16,0 0 0-16,-6-16-3 0,6 16-2 0,0 0 6 15,0 0-4-15,0 0 0 16,6-25 0-16,-6 25-3 0,0 0-5 0,0 0-3 0,10-21-1 16,-10 21 2-16,0 0-3 15,12-11-2-15,-12 11 0 0,0 0-1 16,11-11 0-16,-11 11 4 0,0 0-4 0,11-7 1 0,-11 7-1 15,0 0-6-15,0 0 1 16,19-6 4-16,-19 6 3 0,0 0-3 0,0 0-6 16,21 0 2-16,-21 0-7 0,0 0 12 15,0 0-1-15,21 13 2 0,-21-13-12 0,12 4 10 16,-12-4-3-16,14 11 1 0,-14-11-2 16,12 7-6-16,-12-7 6 0,15 5 1 15,-15-5 1-15,15 8 2 0,-15-8-8 0,13 6 6 16,-13-6 3-16,14 4-5 0,-14-4-1 15,0 0 6-15,20 7-1 0,-20-7-2 0,0 0-2 16,16 1-3-16,-16-1 5 0,0 0-2 16,0 0-2-16,24 0 3 0,-24 0 2 0,0 0-6 15,15-8 1-15,-15 8-1 16,0 0 3-16,14-11-4 0,-14 11-2 0,0 0 5 16,12-14-1-16,-12 14-1 0,10-9 7 15,-10 9-2-15,6-11 2 0,-6 11-3 0,0 0 1 16,6-16-2-16,-6 16 10 0,2-9 1 15,-2 9-2-15,0 0 10 0,-2-16-1 0,2 16-6 16,0 0 0-16,-6-14-4 0,6 14 2 0,0 0 2 16,-10-9-9-16,10 9 3 15,0 0-3-15,0 0 3 0,-20-7-9 0,20 7-10 0,0 0-12 16,0 0-20-16,0 0-23 16,-32 9-39-16,32-9-33 0,-17 12-33 0,7-3-50 15,-3-3-111-15,2 4-463 0,1-1-110 16</inkml:trace>
  <inkml:trace contextRef="#ctx0" brushRef="#br1" timeOffset="32332.7">19155 7341 2261 0,'0'0'-105'15,"0"0"26"-15,0 0 8 16,0 0 16-16,-2-19 28 0,2 19 16 0,0 0 6 16,0 0 5-16,0 0 26 0,0-19 12 15,0 19 20-15,0 0-3 0,0 0 5 0,0 0-7 16,0 0 17-16,0 0 3 0,2-23-5 0,-2 23 4 0,0 0-3 15,0 0-4-15,0 0-6 16,0 0-7-16,0 0-7 0,0 0-6 0,0 0-1 16,0 0-8-16,0 0 4 15,0 0-10-15,0 0 2 0,0 0-10 0,0 0 3 0,0 0-3 16,-31 35-3 0,31-35-2-16,-6 20-4 0,4-8 3 0,2-12 0 0,-3 23-3 15,3-4-3-15,-2-3 8 16,2-16-6-16,0 33-1 0,2-14 1 0,-2-2 1 15,5 2-4-15,-3 1 4 0,2-2-2 0,0 1-2 0,0 1-3 16,0 2 0-16,0-3 0 16,3 5-5-16,-1-2-7 0,-2 3 10 0,1-1-5 15,1-1 2-15,-4 2 8 16,5 0-10-16,-3-1 6 0,-2 1-3 0,2 1 1 0,-2 0 7 16,-2 2-5-16,2-1 5 15,0-1-3-15,0 3 3 0,-2 0 1 0,2 0-3 0,0-3 7 16,2 3-8-16,-2 0-1 0,0-1 6 15,0 2-6-15,0-1 0 0,-2 0-3 16,2 0-1-16,0-3 2 0,-2 2 4 0,0-1-1 16,2 2 2-16,-2-2 3 15,2-1-6-15,-2-1 8 0,0-2-11 0,2-1-2 16,-2 0 5-16,0-1 2 0,0-3-2 16,0 4 6-16,2-5-3 0,-2 2-3 0,0-2 4 15,0-17-8-15,-4 34 12 16,2-19 3-16,-2-1 3 0,4-14 7 0,-8 30-5 15,2-20 7-15,0 1-3 0,6-11-5 0,-16 18 4 0,7-13-17 16,9-5-13-16,-19 10-25 16,19-10-29-16,-21-2-24 0,21 2-25 0,-24-10-16 15,14 1-20-15,2 0-28 0,-1-1-91 16,9 10-435-16,-15-24 44 0</inkml:trace>
  <inkml:trace contextRef="#ctx0" brushRef="#br1" timeOffset="33195.95">19452 8915 1948 0,'0'0'-77'15,"0"0"21"-15,0 0 7 0,0 0 16 0,15 7 13 0,-15-7-1 16,0 0 11-16,0 0 7 16,0 0-6-16,0 0 11 0,8 11 11 0,-8-11 7 15,0 0 13-15,0 0 10 16,0 0 8-16,0 0 4 0,0 0 8 0,-2 20 2 0,2-20-4 15,0 0 14-15,0 0-4 0,-19 11 9 0,19-11 6 16,0 0 2-16,-19 7 1 16,19-7 4-16,-18 1-6 0,18-1-9 0,0 0-5 15,-22-1-11-15,22 1-3 0,0 0-10 16,-22-11 0-16,22 11-7 0,-10-7-13 0,10 7-4 16,0 0 2-16,-9-17-8 15,9 17 3-15,0 0-4 0,3-19-9 0,-3 19 5 16,0 0-9-16,0 0 0 0,12-16 4 0,-12 16 1 15,0 0 0-15,0 0-2 0,20-8-3 16,-20 8-5-16,0 0-8 0,0 0-20 0,0 0-26 16,0 0-35-16,0 0-46 15,22 17-54-15,-22-17-114 0,0 0-490 0,0 0-102 0</inkml:trace>
  <inkml:trace contextRef="#ctx0" brushRef="#br1" timeOffset="34216">19736 7449 2228 0,'0'0'-103'16,"0"0"16"-16,0 0 7 0,0 0 5 0,-20 29 6 15,20-29 1-15,-14 3 16 0,14-3 5 16,-20 6 9-16,20-6 23 0,-21 4 11 0,21-4 11 16,-23 4 15-16,23-4 8 15,-21 2 16-15,21-2 7 0,-22 0-2 0,22 0-7 16,0 0 8-16,-25-6-22 16,25 6 4-16,-14-5-22 0,14 5 13 0,0 0-6 0,-18-12-4 15,18 12-1-15,-6-13 2 16,6 13-7-16,-4-15-7 0,4 15 11 0,0 0-2 15,0 0 6-15,2-29-4 0,-2 29-2 0,0 0-8 16,6-24 16-16,-6 24-13 0,7-12 14 16,-7 12 8-16,8-11-9 0,-8 11 7 0,11-13-15 15,-11 13 6-15,0 0-7 16,15-10 0-16,-15 10 4 0,12-6 5 0,-12 6-6 0,0 0 7 16,24-2-15-16,-24 2 13 15,0 0 4-15,25 2-1 0,-25-2-11 0,17 6 9 16,-17-6 2-16,19 5-3 15,-9-2-27-15,-10-3 12 0,20 10 0 0,-10-5 0 0,-10-5 0 16,22 11 6-16,-10-6-2 0,1 1-13 0,-13-6 17 16,21 8-7-16,-8-4-2 15,-13-4 4-15,20 7 0 0,-20-7 3 0,22 6 0 16,-14-1-6-16,-8-5-2 0,17 2 5 16,-17-2-3-16,17 5-4 0,-17-5 10 15,0 0-8-15,19 2 1 0,-19-2 3 16,0 0-9-16,0 0-2 0,24-8-6 0,-24 8 18 15,10-8-19-15,-10 8 10 0,0 0-9 0,11-15 13 0,-11 15-10 16,9-11 11-16,-9 11-10 16,0 0-7-16,4-19 0 0,-4 19 11 0,0 0-8 15,0 0 15-15,-7-22 1 0,7 22-8 16,0 0 7-16,-13-16-11 0,13 16 13 0,-12-10-11 16,12 10 9-16,-12-8-2 15,12 8-11-15,-18-8 7 0,18 8 10 0,-17-3-5 0,17 3-8 16,0 0 15-16,-23-4 0 0,23 4-12 0,0 0 3 15,-23 4-6-15,23-4 0 16,-16 5 10-16,16-5 1 0,-16 10 11 0,16-10-17 16,-13 14 17-16,5-4-17 15,8-10 2-15,-11 18-2 0,5-11-32 0,6-7-28 0,-7 22-17 16,3-11-42-16,-2-2-81 16,6-9-442-16,-12 22 134 0</inkml:trace>
  <inkml:trace contextRef="#ctx0" brushRef="#br1" timeOffset="38175.88">20661 8080 1327 0,'0'0'116'0,"0"0"-19"16,0 0-5-16,0 0 9 0,0 0-25 15,0 0 10-15,0 0-2 0,0 0 30 16,0 0-7-16,0 0 20 0,0 0 7 16,0 0-2-16,0 0-10 0,0 0-1 0,0 0-11 15,0 0-2-15,-32 7-9 0,32-7-4 16,0 0-7-16,0 0-9 0,0 0-14 0,0 0-3 15,0 0-7-15,0 0-10 0,0 0-3 0,0 0-5 0,0 0-6 16,0 0-3 0,0 0-1-16,0 0-1 0,0 0-7 0,0 0 1 0,0 0 2 15,0 0-7-15,0 0 1 16,0 0 0-16,42 16-3 0,-42-16 1 0,0 0-2 16,19 0-5-16,-19 0-2 15,0 0 4-15,24-2 0 0,-24 2-6 0,18-4-3 0,-18 4 1 16,0 0 1-16,24-4 0 0,-24 4-7 0,14-6 2 15,-14 6 1-15,15-5-1 16,-15 5 1-16,0 0 2 0,17-11 0 0,-17 11 0 16,0 0 2-16,13-13-10 0,-13 13 2 15,6-8-5-15,-6 8 1 0,0 0 1 0,6-15-1 16,-6 15-1-16,0 0 6 16,8-16-10-16,-8 16 8 0,0 0 2 0,0 0-10 15,-3-19 11-15,3 19-2 0,0 0 0 16,0 0-3-16,0 0 0 0,-13-18-2 0,13 18-3 15,0 0 4-15,-12-8-2 0,12 8 4 0,0 0 0 16,0 0 0-16,-19-7-2 16,19 7 4-16,0 0-2 0,0 0-2 0,-26 0 4 0,26 0 1 15,0 0 3-15,0 0 0 16,-26 7-3-16,26-7 2 0,-12 5-1 0,12-5 2 16,0 0-5-16,-17 11 6 15,17-11-3-15,-13 12 3 0,13-12 1 0,-12 15-1 0,12-15-2 16,-11 15-2-16,5-6 2 0,6-9 5 0,-11 17-1 15,11-17 2-15,-9 18-3 16,3-7 2-16,6-11 1 0,-10 22-1 0,8-13 3 16,2-9 2-16,-6 25-3 0,1-13-2 15,5-12 7-15,-4 24-6 0,1-13-1 16,3-11 0-16,-4 24 1 0,4-24 1 16,-2 22-1-16,0-10 2 0,2-12 0 0,-2 21-1 15,2-21 2-15,0 19 5 0,0-19 2 16,0 18 4-16,0-18-2 0,2 17 1 0,-2-17 0 15,2 15 2-15,-2-15-4 0,0 0-4 0,4 20 8 16,-4-20-3-16,7 12 1 16,-7-12 8-16,0 0-2 0,9 16-1 0,-9-16-1 0,8 7 3 15,-8-7 10-15,0 0-7 16,14 10-1-16,-14-10-2 0,0 0-1 0,22 3-7 16,-22-3 1-16,17 2 0 15,-17-2-2-15,21-2-2 0,-21 2-1 0,0 0 1 0,35-3-1 16,-19 0-2-16,-16 3-7 0,29-7-13 0,-12 1-26 15,-2 0-28-15,3-2-36 0,0-1-37 16,-1 2-47-16,0-7-51 0,-2-1-106 0,-1 0-619 16,-2-2-398-16</inkml:trace>
  <inkml:trace contextRef="#ctx0" brushRef="#br1" timeOffset="38926.25">20961 7573 2809 0,'0'0'-149'16,"0"0"18"-16,0 0 24 0,0 0 27 0,0 0 12 15,0 0 22-15,0 0 16 0,0 0 27 0,0 0 16 0,0 0 1 16,0 0 11-16,0 0 13 16,0 0 4-16,0 0 7 0,0 0 0 0,0 0 13 15,0 0-5-15,0 0 2 0,32 2 2 16,-32-2-12-16,0 0-3 0,23-5-1 0,-23 5-6 16,19 0-1-16,-19 0-5 15,20-2-8-15,-20 2 1 0,18-3-3 0,-18 3 1 0,21-4-6 16,-21 4-4-16,0 0-28 0,24-1-19 0,-24 1-25 15,0 0-16-15,20-3-22 16,-20 3-21-16,12 0-18 0,-12 0-46 0,0 0-73 0,0 0-403 16,18-4 110-1</inkml:trace>
  <inkml:trace contextRef="#ctx0" brushRef="#br1" timeOffset="39676.18">21350 7320 1794 0,'12'-15'-77'15,"-12"15"20"-15,0 0 16 0,8-10 6 0,-8 10 14 0,0 0 15 16,8-12 7-16,-8 12 18 16,0 0 9-16,0 0 14 0,8-10 0 0,-8 10 1 15,0 0 11-15,0 0-15 16,0 0-10-16,0 0 26 0,0 0-26 0,0 0 0 15,0 0-5-15,0 0 2 0,0 0 9 0,0 0-8 0,0 0-10 16,-50 13-14-16,50-13 8 16,-15 9 0-16,15-9 4 0,-13 10-12 0,13-10 5 15,-10 9-11-15,10-9 10 16,-9 9-4-16,9-9 1 0,0 0-1 0,-6 16-3 0,6-16 1 16,0 0-5-16,0 0 8 15,0 0-5-15,4 21 10 0,-4-21-21 0,0 0 5 0,0 0 6 16,21 10-4-16,-21-10-1 0,15 4 12 15,-15-4-7-15,17 7-4 0,-17-7 3 16,16 1-10-16,-16-1 12 0,18 4-11 0,-18-4 14 16,17 4-10-16,-17-4 7 15,0 0 0-15,19 7 11 0,-19-7-18 0,11 5 8 16,-11-5-6-16,0 0 10 0,14 7 0 16,-14-7-5-16,0 0-3 0,12 10 11 0,-12-10-5 15,0 0 8-15,8 13 8 16,-8-13-5-16,0 0 8 0,0 0-7 0,2 17 9 15,-2-17 2-15,0 0 14 0,0 0 8 0,0 0-10 0,-10 25 17 16,10-25 1-16,0 0 1 16,-12 13-1-16,12-13-1 0,-10 10-8 0,10-10 6 15,-9 9 2-15,9-9-5 16,-15 10 5-16,15-10-6 0,-10 9-8 0,10-9-5 0,-13 10 1 16,13-10-7-16,0 0 0 15,-14 7 9-15,14-7-5 0,-14 8-8 0,14-8-8 0,0 0-9 16,-16 5-13-16,16-5-4 0,-15 5-10 15,15-5-19-15,0 0-58 0,0 0-30 16,0 0 1-16,-32-6-31 0,26 2-85 0,6 4-527 16,-15-3-55-16</inkml:trace>
  <inkml:trace contextRef="#ctx0" brushRef="#br1" timeOffset="44926.16">21935 7164 804 0,'0'0'146'16,"0"0"-44"-16,0-19 2 0,0 19-42 0,0 0 16 0,0 0-21 16,0 0-21-16,0 0 5 15,0 0-2-15,0 0 7 0,0 0 2 0,0 0 16 16,0 0 1-16,0 0-2 16,0 0 9-16,0 0-12 0,-7-18 9 0,7 18-5 0,0 0 14 15,0 0 5-15,0 0-11 16,0 0-4-16,0 0 5 0,0 0-8 0,0 0 9 15,0 0 8-15,0 0-4 0,0 0 4 0,0 0-2 16,-25 37 1-16,25-37 0 16,-8 20 2-16,4-5-1 0,-1-3-1 0,1 2-5 0,4-14-5 15,-7 32 5-15,3-15 2 16,0 0-1-16,2 5-11 0,0-3-6 0,0 3-26 16,2-2-5-16,0 2-2 15,0-1-1-15,0 0 1 0,0 0-2 0,2-2-6 0,0 2 2 16,-2-2-7-16,4 1 0 0,-2-3-16 0,0 1-27 15,2-1-29-15,-2-2-45 16,3-2-55-16,2 4-36 0,-7-17-60 0,8 18-145 16,-4-11-461-16,0 2-208 0</inkml:trace>
  <inkml:trace contextRef="#ctx0" brushRef="#br1" timeOffset="45906.34">22202 7299 2440 0,'0'0'-105'16,"0"0"35"-16,0 0 22 0,6-23 12 0,-6 23 19 16,0 0 7-16,0 0 25 15,0 0-3-15,0 0 16 0,0 0 25 0,4-18-20 16,-4 18 7-16,0 0-16 0,0 0 1 0,0 0 2 0,0 0-6 15,0 0 10-15,0 0 6 16,0 0 4-16,0 0 8 0,0 0-7 0,0 0 2 16,0 0 0-16,-4 52 0 15,4-52-9-15,-2 25 1 0,0-10-13 0,2-15 4 16,-2 32-4-16,4-17 3 0,-2-15 1 16,0 34 1-16,0-19-5 0,2 0 0 0,0 2-7 15,-2-17 4-15,4 27-5 16,-2-16-4-16,-2-11 4 0,7 20-2 0,-3-9-1 0,-4-11 1 15,6 16-1-15,-6-16 2 0,6 16 0 0,-6-16-10 16,7 13 7-16,-7-13 6 16,0 0 0-16,11 11-3 0,-11-11-2 0,0 0-1 15,0 0 0-15,20-3-4 0,-20 3 0 16,0 0 2-16,20-15-8 0,-20 15 2 0,14-15 3 16,-7 5 0-16,1-2 4 15,-8 12-5-15,15-23 1 0,-6 11-2 0,-3-2-4 16,0 1 1-16,0-3 7 0,1 3-7 0,-2-2-1 0,-5 15 6 15,10-27 5 1,-4 14-2-16,-2 0-1 0,-4 13 7 0,9-24-2 0,-7 13 3 16,-2 11 1-16,6-19-5 15,-6 19 0-15,5-20 0 0,-5 20-3 0,4-12 2 0,-4 12-3 16,0 0-4-16,2-17 4 16,-2 17-2-16,0 0-2 0,0 0 0 0,4-16 0 15,-4 16 5-15,0 0-6 16,0 0 1-16,0 0-2 0,0 0 1 0,0 0 1 0,0 0 5 15,0 0 1-15,0 0 5 0,-26 44 4 0,24-33-3 16,2-11 8-16,-6 23-1 16,6-10 1-16,0-13 0 0,-2 29 0 0,2-12 0 15,0 0-1-15,0-17-5 0,2 35 0 16,0-16 1-16,2-2-6 0,-2 1-1 0,3 0 0 16,1-2-6-16,-1-2 2 15,1 2-3-15,0-1-11 0,1-2-14 0,-1 0-25 16,-6-13-19-16,12 20-33 0,-5-11-34 0,-7-9-27 0,15 13-27 15,-9-9-42-15,-6-4-106 16,13 8-484-16,-7-6-143 0</inkml:trace>
  <inkml:trace contextRef="#ctx0" brushRef="#br1" timeOffset="46226.09">22633 7497 2365 0,'2'-23'-81'0,"-2"23"17"15,0 0 31-15,0 0 10 0,0 0 9 0,11-10 15 0,-11 10 23 16,0 0 18-16,21-7 3 0,-21 7 8 0,20-8 11 15,-20 8-3-15,22-5-5 16,-7 0-10-16,0 3 1 0,2-3-12 0,-17 5-1 16,32-5-7-16,-18 2 2 0,2 1-20 15,-16 2 0-15,25-7-30 0,-25 7-36 0,21-4-17 16,-12 2-36-16,-9 2-42 16,12-5-81-16,-12 5-426 0,6-7 111 0</inkml:trace>
  <inkml:trace contextRef="#ctx0" brushRef="#br1" timeOffset="46535.98">22771 7327 1875 0,'0'0'-35'0,"-9"-14"18"16,9 14 14-16,0 0 23 15,0 0 19-15,0 0-5 0,0 0 28 0,0 0 2 0,0 0-7 16,0 0 11-16,0 0 5 0,0 0-5 0,0 0 6 15,0 0-4-15,0 0 5 16,0 0-3-16,0 0 8 0,0 0 6 0,0 0-6 16,20 50-6-16,-18-35-7 15,2 0-5-15,-2 1 3 0,0 2-2 0,0-3-8 16,2 4-1-16,-2-2-6 0,2 0-3 16,-1-2-2-16,-1 4-9 0,3-3-2 0,-3-1-7 15,2 0 0-15,-2 0-9 16,-2-15-3-16,4 25-26 0,-4-25-26 0,2 21-41 15,2-12-30-15,-4-9-27 0,5 19-23 0,-5-19-32 0,4 14-104 16,-4-14-489-16,4 6-88 16</inkml:trace>
  <inkml:trace contextRef="#ctx0" brushRef="#br1" timeOffset="47176.09">23046 7276 2195 0,'9'-15'-100'0,"-9"15"35"0,6-11 6 16,-6 11 10 0,0 0 25-16,8-12 11 0,-8 12-1 0,0 0 14 0,0 0 17 15,0 0 11-15,0 0 1 16,0 0 30-16,0 0-2 0,0 0 3 0,0 0-6 15,0 0 7-15,0 0-2 0,16 30 4 0,-16-30 2 0,2 19 0 16,-2-19 0-16,4 23-4 16,-2-10-8-16,0 3 0 0,-2-16-2 0,4 28-6 15,0-10-10-15,-2-1-1 16,0 0-5-16,2 1 3 0,1-4-5 0,-1 2-3 0,-4-16-2 16,9 26-10-16,-7-14 1 15,-2-12 9-15,6 23-12 0,-2-16 10 0,-4-7-4 16,7 18-2-16,-7-18-5 0,8 7 4 0,-8-7 0 15,13 8-8-15,-13-8 2 0,0 0 0 16,21-3 3-16,-21 3-6 0,0 0 7 0,26-12-19 16,-16 1 9-16,3 2 3 15,-3-4-2-15,5-2-1 0,-2-3 7 16,1-1-6-16,2-2-6 0,-4 1 2 0,5-7 4 16,-2 1 0-16,0-1-6 0,-1 2 3 0,0 2-5 15,-2 0 6-15,0 1 7 16,-1 2 0-16,-2-1-4 0,-1 1 10 0,1 4 1 15,-3 0 0-15,0 1 5 0,-4 3-4 0,-2 12-3 0,2-22 3 16,-2 22-3-16,0 0 2 16,-6-23-4-16,6 23-6 0,0 0 5 0,-23-3-1 15,23 3 0-15,0 0 1 16,-32 9-5-16,32-9 8 0,-23 15 8 0,12-7 3 0,11-8-3 16,-14 23 7-16,5-13-3 15,3 3-2-15,2 0 1 0,4-13-6 0,-3 22 0 0,3-22 1 16,9 29-8-16,1-18-5 0,1 4-18 15,6-4-27-15,2 0-55 0,4-1-38 16,1-1-45-16,1-5-65 0,-2-3-121 0,-1 2-431 16,1-6-103-16</inkml:trace>
  <inkml:trace contextRef="#ctx0" brushRef="#br1" timeOffset="47596.13">23780 7020 2316 0,'0'0'-34'0,"-12"-14"20"15,12 14 19-15,0 0-2 0,0 0-3 0,0 0 0 16,0 0 19-16,0 0-4 16,0 0 23-16,0 0 2 0,0 0 12 0,0 0-1 0,0 0-15 15,0 0 9-15,0 0-6 16,17 58-5-16,-10-40 4 0,-1 0-7 0,2 4 3 15,0 1-1-15,1 3 0 0,-2-1-5 0,1 7-1 16,-4-3-7-16,0 1 15 0,-2 3 10 16,0-1-15-16,-2 1-1 0,-2 5-3 0,-4 0-4 15,0 0-9-15,-5 5-30 16,-6 0-52-16,-2-3-53 0,-4 4-71 0,-13 6-190 16,-1 0-338-16,-4-4 15 0</inkml:trace>
  <inkml:trace contextRef="#ctx0" brushRef="#br1" timeOffset="52385.85">24826 7827 695 0,'0'0'123'0,"0"0"-38"0,0 0 9 0,38-19-16 15,-38 19-18-15,0 0 23 16,11-18 2-16,-11 18-6 0,11-13 11 0,-11 13-4 0,10-16-15 16,-10 16 3-1,9-15-8-15,-9 15-8 0,10-17-11 0,-10 17 3 0,10-15 8 16,-3 6-9 0,-7 9-7-16,5-19-5 0,-5 19 14 0,6-26-6 0,-4 15 6 15,2-2 0-15,-4 13 0 16,4-29 1-16,-2 14 10 0,-2 15-11 0,5-27 0 0,-5 15-12 15,0 12 14-15,2-25-15 0,-2 25 2 0,-2-23 5 16,2 23-2-16,-5-24-8 16,5 24 2-16,-4-20-7 0,4 20-7 15,-6-19 1-15,6 19-4 0,-8-15-5 0,8 15 3 16,-5-12-2-16,5 12-5 0,0 0-2 0,-14-13 5 16,14 13-7-16,0 0-5 15,0 0 7-15,-17-2-4 0,17 2-1 0,0 0-1 16,0 0 1-16,0 0 1 0,-19 17-3 0,19-17 14 0,-7 15-3 15,7-15 8-15,-4 19 7 16,4-19 5-16,-5 28-1 0,5-10-2 0,-2-1-7 16,2 2 2-16,0 2-1 15,2 0-4-15,-2 3 1 0,2-1 1 0,-2 4 0 0,0 1 2 16,0 1-3-16,3 0 4 16,-1 3 4-16,-2-3 3 0,-2 3 9 0,2 3-1 15,0-1 0-15,0 6 1 16,-5-3 1-16,3 4-2 0,0-1 7 0,0-2 5 0,-1 1 4 15,1-1-4-15,-3-2 7 0,3-1-10 0,0-4-1 16,0 0-4-16,0-3-1 16,0 1-2-16,-4-2-4 0,2 1-1 0,2-3-3 0,-2-2-4 15,-2-2-1-15,3-2 0 16,-2-3-5-16,-2 1 3 0,1-2-12 0,-3 1-12 16,1-5-24-16,-3 0-32 15,-1-1-37-15,-2-3-44 0,0 1-62 0,-2-5-37 0,-4-1-66 16,20-2-144-16,-41-5-492 0,24-1-351 0</inkml:trace>
  <inkml:trace contextRef="#ctx0" brushRef="#br1" timeOffset="52706.07">24670 8249 2701 0,'21'-5'-96'0,"-21"5"38"0,0 0 17 16,23-3 4-16,-23 3 49 15,21-5 15-15,-21 5 25 0,26-7-1 0,-10 4 2 16,-16 3 0-16,28-9 2 0,-13 6 0 0,1-4-20 0,5 4-3 15,-3-2 0-15,3 1-10 16,1-2-8-16,1 0-18 0,2 0-38 0,0 3-26 0,3-4-38 16,-3 0-21-1,6 2-16-15,-4 1-25 0,-2 0-35 0,0 0-68 0,-4 0-314 16,5 0 218-16</inkml:trace>
  <inkml:trace contextRef="#ctx0" brushRef="#br1" timeOffset="53156.08">25477 7977 1677 0,'0'0'-15'0,"10"-10"28"0,-10 10 22 0,0 0 3 0,0 0 36 15,0 0-9-15,0 0 23 0,0 0-3 0,0 0-9 0,0 0 11 16,0 0-8-16,0 0 6 16,0 0 0-16,0 0-13 0,0 0-2 15,-25 47-1-15,18-30-10 0,0 3 8 0,1 3-7 16,-2 0-1-16,2 2-11 0,-1-2-3 0,3 4-18 16,2 0 18-16,1-4-10 15,-3 4-3-15,8 1-5 0,-3-4-5 0,3 0-9 16,3 2-45-16,-1-5-10 0,3 2-23 0,-2-4-42 15,3-4-40-15,-4-2-58 16,0-1-120-16,-1-3-394 0,0-3 17 0</inkml:trace>
  <inkml:trace contextRef="#ctx0" brushRef="#br1" timeOffset="53726.12">25619 8022 2010 0,'0'0'-83'0,"7"-18"5"0,-7 18 15 16,0 0 15-16,10-11 17 0,-10 11 4 15,0 0 22-15,0 0-3 0,0 0 21 16,0 0 9-16,0 0 6 0,0 0 5 0,0 0-4 0,6 43 1 15,-6-43-1-15,-6 32-11 0,4-14 18 16,2-1-9-16,-4 2 0 0,4 0-1 0,4 0 14 16,-2 2-24-16,-2-2 11 15,4 0-10-15,0-2 10 0,0 2 6 0,2-2 6 16,2-1-3-16,-2-1-23 16,4-2 16-16,0 0 13 0,-3-4-36 0,3 2 28 15,-10-11-8-15,21 12-23 0,-9-8 6 16,-12-4 14-16,19 3-9 0,-19-3-2 0,26-7 10 15,-13 0-2-15,0-2-12 0,2-3 2 0,-2-3-11 0,-2-2 13 16,3-2-18-16,-1-4-3 16,-1 0 3-16,-1 2 1 0,-1-2 1 15,-3 1 4-15,0-1-13 0,-2 1 4 16,-3 2 2-16,2 2 10 0,-4 2 1 0,0 16 27 16,0-27 0-16,0 27-7 15,-6-22 2-15,6 22 2 0,-12-18 2 0,12 18-4 0,-15-11 10 16,15 11-4-16,-19 0 16 0,19 0-7 0,0 0 7 15,0 0-3-15,-31 15-5 16,31-15-5-16,-9 16 10 0,5-5-16 0,4-11 1 0,-3 19-1 16,3-19 2-16,7 20-11 15,-7-20 9-15,9 19-18 0,1-9-28 0,0 0-54 0,1-5-23 16,-1 1-41 0,3-5-48-16,-2 2-57 0,-11-3-523 0,25-4-51 0</inkml:trace>
  <inkml:trace contextRef="#ctx0" brushRef="#br1" timeOffset="54066.15">26145 7949 2158 0,'0'0'-70'0,"4"-20"15"0,-4 20-1 16,0 0 17-16,0 0 2 0,0 0 7 0,4-15 10 15,-4 15 18-15,0 0 20 16,0 0 13-16,0 0 0 0,0 0 12 16,7-11 15-16,-7 11-6 0,0 0 17 15,0 0 0-15,0 0 6 0,0 0 15 0,22 36-5 0,-19-21-1 16,3 1-3-16,-1 3 4 16,2 0-2-16,-1 2 3 0,1 1 4 0,-3 3-3 0,2 0 2 15,0-1 1 1,-2 4-10-16,-1-4-7 0,1 3-5 0,-4-2-4 0,0 0-10 15,-2 0-3-15,0 1-7 0,-3-3-10 0,-1 0-23 16,-1-2-40-16,0 0-39 16,-4 0-50-16,2 0-50 0,-3-5-75 15,-3-2-148-15,1 3-441 0,1-3-165 0</inkml:trace>
  <inkml:trace contextRef="#ctx0" brushRef="#br1" timeOffset="55096.15">26834 8014 2429 0,'0'0'-82'0,"4"-18"-3"16,-4 18 40-16,-4-19 20 16,4 19 0-16,-5-19 23 0,5 19 20 0,-2-19 25 15,2 19 19-15,-9-17-11 0,9 17-3 16,-6-16-7-16,6 16 3 0,-8-11-14 0,8 11 1 16,-13-9 1-16,13 9 5 0,0 0 3 15,-27 1-2-15,27-1-5 0,-22 8 10 16,22-8-8-16,-20 19-7 0,8-8-1 0,3 3 5 0,-1-1-4 15,0 2 7-15,1-1-8 16,3 1-9-16,3 3-7 0,-3-3 9 0,6-15-6 16,0 29 6-16,0-14 0 15,0-15-2-15,7 28-3 0,-3-16 5 0,5-3-7 0,-1 1-6 16,-8-10 9-16,16 11 2 16,-16-11-9-16,9 10 6 0,-9-10-1 0,16 1-6 15,-16-1 5-15,0 0-4 16,0 0-1-16,25-19 1 0,-18 12-7 0,-7 7 5 0,8-25-3 15,-5 12 0-15,3-1 6 0,2 1 2 0,-4-2 10 16,-4 15 3-16,11-25 10 16,-7 11 9-16,-4 14 4 0,8-19 6 0,-8 19 3 0,4-19 2 15,-4 19-2-15,7-13-6 16,-7 13-6-16,0 0-9 0,4-16-1 0,-4 16-7 16,0 0-2-16,0 0-3 15,0 0 1-15,0 0-8 0,0 0 1 0,0 0-3 0,0 0 2 16,0 0 1-16,0 0-9 0,6 48 7 0,-3-30-6 15,-3-2-4-15,2 4 3 16,-2 1 1-16,5 4-1 0,-3 2-5 0,0-1 7 16,1 3-8-16,-1-2 1 15,2 0 0-15,-2 2 4 0,3-2-2 0,-3 1 1 0,0 0 0 16,2-2 6-16,-4-3 6 16,0 2 0-16,4-5 6 0,-8 2 1 0,4-2 3 0,-4 2 2 15,0-3 8 1,-3-1 2-16,-1 2-3 0,0-2-4 0,-1-3 2 0,-4 3-5 15,1-3 2-15,-3-1-13 0,1-4 6 0,-1 2-9 16,-3 0 5-16,2-5-10 16,-2 3-6-16,1-7-13 0,-4 1-16 0,3-2-24 15,-2 0-31-15,20-2-41 0,-31-5-40 16,17-1-42-16,7-4-45 0,-4-3-89 0,7-2-151 16,-1-2-408-16,4-2-276 0</inkml:trace>
  <inkml:trace contextRef="#ctx0" brushRef="#br1" timeOffset="55615.8">27177 7753 2632 0,'0'0'-97'0,"0"0"17"0,8-15 25 0,-8 15 11 0,0 0 12 16,0 0 16-16,0 0 9 16,0 0 8-16,0 0 19 0,0 0 20 0,0 0 0 15,0 0 14-15,0 0 5 16,0 0-5-16,0 0-3 0,-15 52 5 0,13-34 7 15,0-1-2-15,0 4 0 0,0 0-3 0,2 2 6 0,-2 4 1 16,4-5-15-16,-4 6-6 16,4-2 3-16,2 0-2 0,-2 1-11 15,5-2-4-15,0-1 0 0,-2-1-13 16,1 0-7-16,3-3-14 0,-3-2-49 0,0-1-36 0,0-2-41 16,-1-1-15-16,1-3-36 15,-1-3-82-15,-5-8-510 0,11 11-66 0</inkml:trace>
  <inkml:trace contextRef="#ctx0" brushRef="#br1" timeOffset="56146.23">27380 7858 2237 0,'0'0'-89'0,"0"0"17"0,0 0 3 15,-2-16 20-15,2 16 16 0,0 0 14 0,0 0 9 0,0 0 10 0,0 0 17 16,0 0-8 0,0 0 1-16,0 0 8 0,0 0-14 0,0 0 9 0,4 57 10 15,0-44-1-15,0 2-3 16,2-1 8-16,2-1 18 0,-8-13-17 0,12 25 16 16,-6-14-10-16,1 1 13 15,0 0-12-15,-7-12 1 0,13 17 5 0,-13-17-18 0,12 15 3 16,-12-15 15-16,9 11-14 0,-9-11-1 0,11 8-16 15,-11-8 19-15,0 0 2 16,0 0 5-16,0 0-10 0,0 0-5 0,26-19-8 16,-26 19 1-16,9-19-7 0,-3 6 6 15,0-1-1-15,1 0 5 0,-1 2 8 0,0-2 13 16,-6 14 12-16,11-23 5 16,-7 13-4-16,-4 10 11 0,6-16 9 0,-6 16-8 15,9-18-3-15,-9 18 1 16,7-15 4-16,-7 15 0 0,0 0-3 0,3-13 2 0,-3 13-15 15,0 0-2-15,0 0-4 0,0 0-6 0,0 0-2 16,0 0-3-16,0 0-10 16,0 0 4-16,0 0 4 0,0 0-5 0,0 0-4 15,21 40-5-15,-16-26 5 0,0 2-6 16,-1 0-6-16,0 0 3 0,-1 3 2 0,6-1-1 16,-2 1-9-16,-1-1 1 15,5-1 0-15,-4-1-25 0,1 0-27 0,0-3-41 16,-1-2-41-16,0 0-68 0,-7-11-56 0,11 16-158 0,-6-9-464 15,-5-7-240-15</inkml:trace>
  <inkml:trace contextRef="#ctx0" brushRef="#br1" timeOffset="56485.84">27746 7727 2553 0,'7'-13'-101'0,"-7"13"14"0,0 0 20 0,0 0 22 16,15-5 6-16,-15 5 20 0,0 0 11 0,0 0 21 15,28 13 24-15,-28-13 17 16,15 20 14-16,-4-6 5 0,0 1 10 0,0 4-2 0,-1 1-1 16,1 2-14-16,-3 1 1 15,1 2 0-15,-6 1-17 0,4 1 3 0,-2 1-15 0,-3 1-25 16,2 0-29 0,-4 2-33-16,-2-3-48 0,0 0-44 0,-2-1-50 0,-3 0-89 15,-1-2-428-15,-1-3 38 16</inkml:trace>
  <inkml:trace contextRef="#ctx0" brushRef="#br1" timeOffset="57765.99">28330 7945 1966 0,'0'0'-55'0,"0"0"15"0,9-13 10 0,-9 13 12 15,0 0 13-15,0 0 14 16,13-13 17-16,-13 13 26 0,0 0 14 0,0 0 1 15,0 0-6-15,8-13 9 0,-8 13-5 0,0 0-9 0,0 0-8 16,0 0-1 0,0 0-10-16,0 0-7 0,0 0-1 0,0 0 11 15,-13-28-22-15,13 28-1 0,0 0 8 16,-17-9-3-16,17 9-31 0,-16-6 27 0,16 6-1 16,-15-6-26-16,15 6 4 15,0 0 20-15,-21-2-8 0,21 2-1 0,0 0 6 0,-21 0-9 16,21 0 5-16,0 0 0 0,-21 6-8 0,21-6 0 15,0 0-7-15,-14 13 3 0,14-13 4 16,-4 16-2-16,4-16 5 0,-5 18-4 0,5-18 6 16,-2 21-9-16,2-21 11 15,2 22-5-15,-2-22 2 0,5 19 8 0,-5-19-18 16,4 19 15-16,-4-19-10 16,10 15 8-16,-4-8-4 0,-6-7-12 0,10 16 3 15,-10-16 3-15,13 11 11 0,-13-11-7 16,10 8-1-16,-10-8 10 0,13 5-10 15,-13-5 0-15,15 4 3 0,-15-4 0 0,0 0 21 0,0 0-11 16,0 0 3-16,0 0 0 16,31-13 1-16,-31 13-1 0,11-10 7 0,-11 10-4 0,6-15 8 15,-6 15-1-15,8-18-3 16,-8 18-2-16,7-25-18 0,-2 11 16 0,-2-1-5 16,2-1-13-16,-3-1-2 15,3-2 13-15,-1-1-23 0,-4-2-10 0,0 3 1 0,0 0 3 16,0 1 13-16,0-6-9 0,2 3 0 0,0 0-1 15,-2 1-12-15,-2-2 21 16,0 4 7-16,2-2 1 0,2 2-2 0,-4-2 8 16,-2 5 1-16,4-4 1 0,0 19 11 15,-3-32-4-15,1 15-3 0,0 2 23 0,2 15-23 16,-7-26-3-16,7 26-1 16,-3-20 7-16,3 20 3 0,-5-20-2 0,5 20-1 15,-5-16 5-15,5 16-7 16,-3-16-4-16,3 16 1 0,0 0 0 0,-5-18 0 0,5 18-1 15,0 0-2-15,0 0 1 0,-2-19 5 0,2 19 2 0,0 0-3 16,0 0 4 0,0 0-7-16,0 0-4 0,0 0-1 0,0 0 4 15,0 0-4-15,0 0-2 0,0 0 2 16,0 0 5-16,0 0 0 0,0 0 8 0,0 0 2 16,0 0 0-16,0 0 2 15,7 59 0-15,-7-59-18 0,2 27 5 0,-1-10-8 0,4 1 2 16,-3 1-5-16,3-1 12 0,-4 1 0 0,1 3 4 15,1 0 1-15,-1-3-1 16,0 3 6-16,0-2-4 0,-2-1-1 0,3 3 0 16,-1 1-1-16,0-2-7 0,-2-2 0 15,2 4 5-15,0-2-3 0,-2-1-1 0,2 3 1 16,-1-1-3-16,1-2 1 16,1 1-8-16,-1 0-3 0,2 4-16 0,-2-6-14 15,4 2-12-15,-2-2-23 0,0 4-27 16,2-4-19-16,1 0-51 0,-2-4-59 15,2-1-149-15,-1-3-437 0,-1-2-125 0</inkml:trace>
  <inkml:trace contextRef="#ctx0" brushRef="#br1" timeOffset="59006.09">28575 7761 2270 0,'-1'-20'-89'15,"1"20"17"-15,0 0 39 0,0 0 9 0,0 0 24 0,-2-23 21 16,2 23 9-16,0 0 14 16,0 0 20-16,0 0-2 0,0 0 10 0,2-21 6 15,-2 21-5-15,0 0 9 16,0 0-6-16,0 0-1 0,0 0-7 0,0 0-12 0,0 0-14 15,0 0 9-15,0 0 3 0,0 0 3 0,0 0-7 16,0 0 7-16,0 0-31 16,0 0 18-16,0 0-11 0,6 52 1 0,-4-37-5 15,-2-15-12-15,5 31 8 16,-5-16 1-16,1 0-16 0,4 2 8 0,-2-2-5 0,1 1 4 16,0-2-9-16,0 2 4 15,0-2 1-15,-4-14 3 0,8 22-2 0,-1-14-11 16,-7-8 9-16,7 17-5 0,-7-17 2 0,8 15 0 0,-8-15-1 15,4 14 3-15,-4-14-8 16,0 0 10-16,0 0-5 0,6 11-5 0,-6-11-3 16,0 0 2-16,0 0-7 15,0 0 5-15,0 0-13 0,0 0 3 0,32-18 3 16,-32 18 6-16,13-15-6 0,-3 8 2 16,-10 7 0-16,16-17 0 0,-10 5 3 0,0 1 0 15,-6 11 2-15,12-25-8 16,-7 13 5-16,-1-1-1 0,3-3 4 0,-7 16 2 15,6-26-5-15,-2 12 0 0,-2-1 3 0,-2 15 0 0,2-22-6 16,-2 22 5-16,7-20-1 16,-7 20 7-16,2-19 2 0,-2 19 1 0,2-13 0 15,-2 13-3-15,0 0-4 16,2-17 2-16,-2 17 1 0,0 0-7 0,0 0 7 0,0 0-6 16,0 0 7-16,0 0-6 15,0 0 2-15,0 0 1 0,0 0 0 0,0 0 2 16,0 0-2-16,0 0-7 0,0 0 8 0,0 0-1 15,0 0 5-15,0 0 1 0,-13 52-3 16,11-39 8-16,2-13 2 0,0 23 0 0,2-8-2 16,-2-15-2-16,2 31 7 15,1-14-5-15,-1 0 3 0,0 0-10 0,6 4 8 16,-5-4-8-16,5 4 2 0,3 0-12 16,-3 1-5-16,2-4-34 0,1 1-18 0,0 0-28 15,-3 0-25-15,2-2-53 16,3 1-28-16,-6-5-78 0,1-2-580 0,1 1-201 15</inkml:trace>
  <inkml:trace contextRef="#ctx0" brushRef="#br1" timeOffset="60135.89">29335 7897 2437 0,'6'-13'-110'16,"-6"13"17"-16,0 0 29 0,0-23 11 0,0 23 5 0,0 0 21 15,-6-25 0-15,6 25 16 0,-10-18 16 0,4 10 11 16,6 8 8-16,-12-14 1 16,12 14 21-16,-13-12-19 0,13 12 13 0,-17-9-5 15,17 9-10-15,-19-6-8 0,19 6-8 16,0 0 3-16,-26 2-2 0,26-2-4 0,0 0 3 16,-23 13-1-16,23-13-7 15,-8 15 13-15,8-15 11 0,-7 19-33 0,5-6 9 16,2-13-2-16,-6 23 22 0,6-10-19 0,0-13 13 0,2 23-1 15,-2-23 3-15,0 24 10 16,0-24 5-16,4 19-11 0,-4-19-2 0,9 19-13 16,-5-11 17-16,-4-8-5 0,13 14 10 15,-13-14-7-15,10 12-2 0,-10-12-1 0,12 4 4 16,-12-4 0-16,0 0 0 16,0 0 16-16,0 0-3 0,0 0-2 0,32-13 3 15,-32 13-10-15,13-16 1 16,-6 6-13-16,-1-2-1 0,5-3 11 0,-5-3 5 15,2-1-21-15,-2 1 6 0,4-1-7 0,-4-4-1 0,-2-1 2 16,2 0-2-16,-2-2-30 16,0 0 16-16,-1 2-18 0,1 3 11 0,-2-4-18 15,-2 3 23-15,-2-2 4 16,2 1 6-16,-4-2 10 0,1 4-21 0,3 1 15 0,-4-1-15 16,0-1 16-16,0 4-3 15,0 1-12-15,0 0 7 0,0-1-8 0,0 1 6 16,-2 2-3-16,6 15 2 0,-8-25-6 0,8 25 10 15,-6-20-7-15,6 20 5 0,-6-18-5 16,6 18-5-16,-4-17 12 0,4 17 11 16,-5-16-18-16,5 16 5 0,0 0-2 15,0 0 3-15,-6-18-6 0,6 18 12 0,0 0-13 0,0 0 15 16,0 0-1-16,0 0 9 16,0 0-3-16,0 0 9 0,0 0 2 0,0 0 18 15,0 0 8-15,0 0-10 16,0 0-6-16,-2 57 8 0,2-57 2 0,2 30 6 15,0-13-1-15,2 9-7 0,-2-2 5 0,3 1-2 0,-3 3 0 16,0 1 0-16,2-3-2 16,-2 3-7-16,0 2 0 0,2-2-7 0,0-1-1 15,0 0 8-15,2 1-21 16,-2-1 14-16,-2 3-7 0,2-5-11 0,-2 3-8 0,2 0-11 16,0-4-30-16,-2 1-30 15,0 0-29-15,5 0-37 0,-1-4-2 0,1 1-63 16,-3-5-105-16,4-3-509 0,-1 0-139 0</inkml:trace>
  <inkml:trace contextRef="#ctx0" brushRef="#br1" timeOffset="60905.89">29618 7625 2330 0,'0'0'-116'0,"0"0"12"15,0 0 27-15,0 0 10 16,0 0 15-16,0 0 20 0,0 0-4 0,8 34 30 0,-8-34-1 15,0 19 19-15,0-19-8 0,0 25 3 0,0-12 11 16,0-13-5-16,2 30-5 16,0-15 11-16,2 1-8 0,3 0 2 0,0-1 0 15,-1 0 2-15,2-2-2 0,0 2 14 16,1-3 13-16,0-1-21 0,-1 1 4 0,1-3 28 16,-9-9-34-16,14 16 8 15,-6-10-23-15,-8-6 15 0,14 8 9 0,-14-8 12 16,16 8-14-16,-16-8 10 0,18 2 3 0,-18-2-23 0,0 0 0 15,0 0-13-15,31-8-1 16,-23 0 6-16,-8 8-7 0,22-14 1 0,-14 2-17 16,4 3 3-16,0-8-1 15,-2-3-5-15,0 0-22 0,-1 1 4 0,0-5 3 0,-1 0-7 16,-1 2 16-16,1 0-3 16,-4 3 13-16,-2 1-4 0,2 3-2 0,-4 15-9 15,2-29 19-15,-2 29-14 0,-6-24 13 0,6 24 12 0,-6-19 4 16,0 10-11-16,6 9-13 15,-15-13 15-15,15 13 7 0,-22-9-4 0,22 9 21 16,-18-1 12-16,18 1 0 16,-22 1 4-16,22-1 5 0,-14 12-2 0,3-4 11 15,11-8-13-15,-15 19 21 0,9-12 16 16,6-7-3-16,-9 18-7 0,9-18 7 0,-6 20-9 16,6-20 11-16,0 22-17 15,0-22 3-15,8 15 11 0,-8-15-12 0,19 15-17 16,-1-7-18-16,-2-2-42 0,4-1-27 0,2-2-42 0,0-3-49 15,1 3-108-15,5-7-506 16,-3 0-36-16</inkml:trace>
  <inkml:trace contextRef="#ctx0" brushRef="#br1" timeOffset="174804.91">6013 11546 248 0,'0'0'-12'0,"0"0"-7"0,0 0-14 16,0 0-29-16,0 0 18 15</inkml:trace>
  <inkml:trace contextRef="#ctx0" brushRef="#br1" timeOffset="-165508.15">1288 10807 2581 0,'0'0'-141'0,"0"0"11"16,0 0 15-16,0 0 8 0,11-27 15 15,-11 27 18-15,0 0 19 0,0 0 31 0,8-12 21 16,-8 12 14-16,0 0 15 15,0 0 11-15,0 0 2 0,0 0 12 0,8-10 11 16,-8 10 16-16,0 0 4 16,0 0 11-16,0 0 2 0,0 0 8 0,0 0-3 0,0 0 6 15,0 0-9-15,0 0-3 16,0 0-12-16,0 0-13 0,0 0 2 0,0 0-9 16,0 0-32-16,0 0-63 0,0 0-79 0,18-5-79 0,-18 5-139 15,0 0-463-15,0 0-98 16</inkml:trace>
  <inkml:trace contextRef="#ctx0" brushRef="#br1" timeOffset="-164708.34">1261 10852 2253 0,'0'0'-78'16,"0"0"31"-16,0 0 14 0,0 0 4 0,0 0 5 0,-25 4 15 15,25-4 23-15,0 0 18 16,0 0 18-16,0 0 2 0,0 0 14 0,0 0 6 16,0 0 14-16,0 0 2 15,0 0 6-15,0 0 10 0,0 0 2 0,0 0 2 0,0 0 7 16,0 0 0-16,0 0-2 0,0 0-1 0,0 0-8 16,0 0-6-16,0 0-3 15,0 0 0-15,0 0-1 0,0 0 3 0,0 0-9 16,0 0-4-16,0 0 1 0,0 0-2 15,49 9-6-15,-49-9-4 0,18 3-12 0,-18-3-7 16,0 0-6-16,27 1 2 16,-27-1-10-16,23 0 6 0,-23 0-6 0,25 0-1 15,-25 0-6-15,27-1-2 0,-27 1-8 0,24-3 6 0,-8 2-6 16,-16 1-2-16,25-2-5 16,-25 2-1-16,23-4 2 0,-23 4-4 0,19-2-10 15,-19 2-13-15,20-4-19 16,-20 4-31-16,0 0-38 0,16-6-53 0,-16 6-43 15,0 0-38-15,0 0-26 0,5-7-24 16,-5 7-49-16,0 0-70 0,0 0-506 0,0 0-297 16</inkml:trace>
  <inkml:trace contextRef="#ctx0" brushRef="#br1" timeOffset="-164267.92">1393 10810 2594 0,'0'0'-139'16,"0"0"20"-16,0 0 22 15,0 0 11-15,-7-16 20 0,7 16 28 0,0 0 22 0,0 0 25 16,0 0 45-16,-4-14 15 16,4 14 27-16,0 0 8 0,0 0 18 0,0 0-6 15,0 0 1-15,0 0 3 0,0 0 3 0,0 0 0 0,0 0-11 16,0 0 3-16,0 0-14 16,0 0-14-16,0 0 1 0,0 0 7 0,0 0 2 15,0 0 7-15,0 0 3 16,0 0-7-16,0 0-10 0,0 0-2 0,0 0-5 15,0 0 1-15,0 0-5 0,0 0-10 16,11 49-8-16,-11-49 3 0,2 23-29 16,1-10 3-16,-3-13 0 0,2 31-3 15,-2-14 0-15,0-1 0 0,0 2-4 0,0 0-1 16,0 1 3-16,0 0-4 0,0-19 0 0,-2 34 1 0,-1-15 21 16,3-1-9-16,-2-2-6 15,0 2-4-15,2-18-4 0,-1 25 1 0,1-25-4 16,0 22-5-16,0-22 0 15,0 20-3-15,0-20-9 0,3 12 14 0,-3-12-1 0,14 8-4 16,-14-8-3-16,15 4-3 16,-15-4 1-16,21 0 1 0,-21 0-8 0,22-5-18 15,-10 0-24-15,-2 2-33 0,4-3-36 16,-5 1-56-16,4-2-63 0,-13 7-55 0,17-9-88 16,-9 3-170-16,-8 6-68 0,12-9-336 0,-12 9-364 15</inkml:trace>
  <inkml:trace contextRef="#ctx0" brushRef="#br1" timeOffset="-163938.22">1728 11113 2866 0,'0'0'-36'0,"0"0"20"0,0 0 8 16,0 0 2-16,16 8 3 0,-16-8 5 0,0 0 24 15,0 0 28-15,0 0 22 0,0 0 13 0,16 2 9 0,-16-2-6 16,0 0-8 0,0 0 4-16,26-4-6 0,-26 4-3 0,19-2-2 0,-19 2-12 15,23-4-5-15,-10 1-8 16,-13 3-3-16,26-5-7 0,-26 5-5 0,24-4-9 15,-10 3-16-15,-14 1-21 0,21-6-25 16,-21 6-38-16,17-5-54 0,-17 5-47 0,7-4-34 16,-7 4-56-16,0 0-96 15,0 0-484-15,0 0-182 0</inkml:trace>
  <inkml:trace contextRef="#ctx0" brushRef="#br1" timeOffset="-163745.55">1754 11041 2400 0,'0'0'-70'0,"-17"-10"30"0,17 10 29 0,0 0 2 0,0 0 34 16,0 0 31-16,0 0 16 16,0 0 29-16,0 0 21 0,0 0 12 0,0 0 1 15,0 0 1-15,0 0-11 0,0 0-7 0,47-11-16 16,-47 11-9-16,21-2-14 0,-21 2-7 16,25-2-23-16,-25 2-49 0,24-2-52 0,-9 1-72 15,-3-2-80-15,-12 3-143 16,22-3-554-16,-13 1-282 0</inkml:trace>
  <inkml:trace contextRef="#ctx0" brushRef="#br1" timeOffset="-163117.88">2192 10839 2643 0,'0'0'-81'0,"0"0"30"15,14-12 12-15,-14 12 25 0,0 0 19 0,12-11 38 16,-12 11 19-16,0 0 28 16,0 0 5-16,0 0-3 0,12-6 8 0,-12 6 14 0,0 0 3 15,0 0-3-15,0 0-8 16,6 29-6-16,-6-29-2 0,0 23-3 0,0-7-9 15,0-16-11-15,3 33-2 16,-1-15-9-16,0 0-8 0,0 2-3 0,1-3-4 16,1 0-3-16,0 2-8 15,-2-2 2-15,5 0-10 0,-3-2 2 0,0-1-1 0,2 0 4 16,0-1-1-16,-6-13-6 0,12 20 2 0,-6-10-3 16,-6-10-3-16,11 11 4 15,-11-11-10-15,14 7-2 0,-14-7 0 0,0 0 1 0,0 0-4 16,27-8-2-16,-27 8 0 15,9-14-2-15,-9 14-1 0,10-23 0 0,-5 10-3 16,-3-2-3-16,2-1 5 16,-4 16-1-16,5-30-3 0,-3 14 4 0,0 1 0 0,-2 15 4 15,2-26 1-15,-2 26 6 0,2-23 2 0,-2 23 4 16,2-19-8-16,-2 19-2 16,0-17 2-16,0 17-4 0,0 0-3 0,2-18 1 15,-2 18 7-15,0 0 8 16,0 0 8-16,0 0-1 0,0 0-2 15,0 0 1-15,0 0 6 0,0 0-4 0,12 54 5 16,-10-42-15-16,-1 3-1 0,-1-15-1 0,9 30-1 16,-5-15-3-16,0 0 6 15,0 1-7-15,0-1 1 0,3-2-5 0,-3 2-3 0,-4-15-2 16,10 24-3-16,-4-10-21 0,-6-14-30 0,7 16-34 16,-7-16-55-16,9 13-79 15,-5-7-69-15,-4-6-142 0,6 8-175 0,-6-8 3 0,0 0-300 16,0 0-282-16</inkml:trace>
  <inkml:trace contextRef="#ctx0" brushRef="#br1" timeOffset="-162844.33">2618 11115 2649 0,'0'0'-77'0,"0"0"26"15,0 0 12-15,0 0 0 16,0 0 18-16,0 0 42 0,28 0 21 0,-28 0 35 16,0 0 16-16,16-2 11 15,-16 2 3-15,0 0 0 0,23-3-11 0,-23 3-1 0,22-5-10 16,-22 5-1-16,24-4-1 0,-24 4-12 0,22-4-7 16,-7 1-6-16,-15 3-8 15,28-4-6-15,-28 4-9 0,20-3-20 0,-20 3-28 16,18-4-38-16,-18 4-50 0,14-6-63 15,-14 6-62-15,0 0-100 0,0 0-550 0,0 0-242 16</inkml:trace>
  <inkml:trace contextRef="#ctx0" brushRef="#br1" timeOffset="-162558.02">2705 10997 2553 0,'0'0'-92'0,"0"-21"31"15,0 21 29-15,0 0 23 0,0 0 32 0,4-17 36 16,-4 17 39-16,0 0 24 0,0 0 14 0,0 0 11 16,0 0 2-16,0 0-7 15,0 0 7-15,0 0-13 0,24 32-11 0,-24-32-7 16,6 22 12-16,-4-8-9 0,4 2-8 0,-2 1-21 0,0 0-2 16,1 0-10-16,-1 0-10 15,2-2-5-15,-1 3-2 0,1-1-14 0,-2 0-2 16,1-1-6-16,-1-2-9 15,0 0-9-15,-4-14-23 0,6 23-25 0,-6-23-37 0,4 19-43 16,-4-19-51-16,4 15-63 16,-2-12-52-16,-2-3-63 0,0 0-188 0,0 0-410 15,0 0-343-15</inkml:trace>
  <inkml:trace contextRef="#ctx0" brushRef="#br1" timeOffset="-162007.88">3016 10878 2711 0,'0'0'-87'0,"8"-10"38"0,-8 10 21 0,0 0 8 0,13-12 34 16,-13 12 10-16,0 0 20 15,9-10 27-15,-9 10 2 0,0 0 19 0,0 0 11 16,0 0 10-16,0 0-5 15,0 0-4-15,0 0-1 0,16 25-8 0,-16-25 1 0,3 21-5 16,-1-8-8 0,-2-13 2-16,6 27-7 0,-4-13-10 0,2 3-5 0,-2-2-10 15,3 1 0-15,-1-2-8 0,3 0-5 0,-3-1-1 16,2-2-5-16,2 1-1 0,-2-1-5 16,-6-11-4-16,16 18 1 0,-8-13-5 0,-8-5 1 15,19 8 1-15,-19-8-7 16,19 5-2-16,-19-5-3 0,0 0-4 15,29-5 2-15,-29 5-10 0,20-10 4 16,-8 1-7-16,-1-1-9 0,0-5-12 0,-1 0-8 0,1-4-6 16,-3-2-7-16,1-2-2 15,-3 0-3-15,-1 0 2 0,-1 1 6 0,0 1 6 16,-2 3 0-16,0 1 11 0,-2 17 8 0,0-28 7 0,0 28 3 16,-2-23 4-16,2 23 3 15,-6-13 7-15,6 13 7 0,0 0 9 0,-20-10 5 16,20 10 0-16,0 0 2 15,0 0 2-15,-25 19-4 0,25-19 3 0,-10 15 4 0,10-15 4 16,-7 19 2-16,7-19-2 16,0 21 0-16,0-21-5 0,3 19 1 0,-3-19-3 15,12 17-6-15,-3-10-2 16,3 1-2-16,-12-8-9 0,30 6-33 0,-16-6-47 16,4 0-70-16,1 0-75 0,-19 0-123 0,36-11-247 0,-20 3-379 15,-2 1-402-15</inkml:trace>
  <inkml:trace contextRef="#ctx0" brushRef="#br1" timeOffset="-155098.19">1267 11901 428 0,'0'0'227'0,"0"0"-27"0,0 0-39 0,0 0-21 16,-2-24-42-16,2 24-16 0,0 0-19 15,0 0 10-15,0 0 13 0,0 0 3 0,0 0 25 16,0 0 0-16,0 0 21 15,0 0 9-15,0 0 1 0,0 0 5 0,0 0 0 16,0 0 2-16,0 0-4 0,0 0-9 16,0 0-11-16,0 0-7 0,0 0-10 0,0 0-10 15,0 0-11-15,0 0-4 0,-8 52-11 0,8-52-2 16,-5 21-4-16,5-21-7 16,-2 22 4-16,2-22-10 0,0 26-3 0,0-26-9 0,0 22-1 15,0-22-7-15,2 25-4 16,-2-25-1-16,2 20-5 0,3-10-5 0,-5-10 9 15,4 18-9-15,-4-18-2 16,4 14-2-16,-4-14-5 0,0 0 3 0,12 14-3 16,-12-14-2-16,9 8-3 0,-9-8 2 15,13 6-5-15,-13-6 2 0,0 0-5 0,16 1 4 16,-16-1-1-16,0 0-5 0,0 0-1 0,27-7 2 0,-27 7 0 16,0 0 0-16,18-14 0 15,-18 14-2-15,10-14 3 0,-10 14-1 0,8-14-3 16,-2 5 1-16,-6 9 1 15,4-21-1-15,-4 21 2 0,3-20-1 0,-3 20 3 0,2-23-3 16,-2 23 2-16,3-20 0 16,-3 20 1-16,2-22 1 0,-2 22 2 0,0-21 5 15,0 21 11-15,0-16 3 0,0 16 9 0,0 0-2 16,0-20-1-16,0 20-6 0,0 0 0 16,0 0-6-16,0-19 3 0,0 19-6 0,0 0 4 15,0 0-3-15,0 0 1 16,0 0-1-16,0 0 4 0,0 0 3 0,0 0-1 15,0 0 5-15,0 0 12 0,5 52-9 16,-5-52 6-16,2 23-2 0,-2-10 0 0,0-13-5 16,0 29 2-16,0-15-4 15,0-14-5-15,0 30-3 0,0-15 1 0,2-2-3 16,-2-13-2-16,3 23-2 0,-3-23-6 0,2 22-13 0,2-12-13 16,-4-10-16-16,6 17-22 15,-2-7-27-15,-1-5-35 0,-3-5-39 0,0 0-57 16,16 22-42-16,-9-17-29 15,-7-5-71-15,8 8-101 0,-8-8-521 0,8 7-431 0</inkml:trace>
  <inkml:trace contextRef="#ctx0" brushRef="#br1" timeOffset="-154768.3">1632 12144 2840 0,'0'0'-148'0,"0"0"34"16,29 0 24-16,-29 0 22 15,0 0 15-15,0 0 22 0,18-4 16 0,-18 4 18 16,0 0 3-16,0 0-3 15,22-4 2-15,-22 4 15 0,0 0-10 0,26-1 4 0,-26 1 0 16,17-5 12-16,-17 5-11 16,19-1 0-16,-19 1-8 0,21-3 7 0,-21 3 4 15,19-5-7-15,-19 5-14 16,19-2-6-16,-19 2-34 0,14-4-14 0,-14 4-23 0,11-3-25 16,-11 3-51-16,9-5-97 0,-9 5-320 0,0 0 228 15</inkml:trace>
  <inkml:trace contextRef="#ctx0" brushRef="#br1" timeOffset="-154497.86">1663 12022 1689 0,'0'0'13'16,"-17"-9"12"-16,17 9 3 0,0 0 1 15,0 0 23-15,0 0 20 0,0 0 11 0,0 0 27 16,0 0 4-16,0 0 7 15,0 0 13-15,0 0 14 0,0 0 2 0,0 0 1 16,0 0-12-16,0 0-4 0,0 0-8 16,0 0-16-16,43-12-9 0,-43 12-13 0,0 0-9 15,23 4-9-15,-23-4-6 0,0 0-13 0,27 2-7 16,-27-2-28-16,18 2-30 16,-18-2-38-16,23 2-47 0,-23-2-43 0,23 2-50 0,-12-1-56 15,-11-1-101 1,19 0-525-16,-19 0-239 0</inkml:trace>
  <inkml:trace contextRef="#ctx0" brushRef="#br1" timeOffset="-154158.18">2034 11951 2587 0,'0'0'-60'0,"0"0"14"16,0 0 5-16,22 8-3 16,-22-8 24-16,0 0 0 0,0 0 20 0,27-2 14 15,-27 2 24-15,18-2 0 16,-18 2 7-16,22-1 11 0,-22 1 9 0,23-3 5 0,-23 3 4 15,24-3-1-15,-24 3-6 16,26-2-7-16,-11 0-13 0,-15 2-3 0,28-5-23 16,-15 2-23-16,-13 3-29 15,23-3-22-15,-23 3-24 0,20-4-50 0,-20 4-33 0,14-6-42 16,-14 6-72-16,0 0-401 0,8-6 86 0</inkml:trace>
  <inkml:trace contextRef="#ctx0" brushRef="#br1" timeOffset="-153808.22">2163 11901 1934 0,'-15'-7'-80'0,"15"7"8"0,0 0 22 0,-11-12-3 15,11 12 28-15,0 0 21 0,0 0 24 0,0 0 23 0,0 0 41 16,0 0 6-16,17-28 14 16,-17 28 15-16,0 0 8 0,0 0 4 0,16-3-2 15,-16 3-2-15,0 0-2 16,0 0-16-16,0 0-15 0,0 0-3 0,18 28-5 0,-18-28-3 15,2 21 3 1,-2-21-1-16,0 23 0 0,0-23-2 0,-4 25 3 0,2-8-5 16,0-2 1-16,0 3-7 15,-2-2-1-15,2 2-11 0,-2 0 1 0,1-3-8 16,3-15-7-16,-2 33-4 0,0-17-6 0,2-16-7 0,0 26 5 16,0-26-6-16,2 23-1 15,2-14-4-15,-4-9-2 0,9 16-2 0,-9-16 0 16,12 13-5-16,-12-13 0 15,18 8-7-15,-8-4-8 0,-10-4-18 0,23-2-22 0,-23 2-40 16,24-4-46-16,-24 4-57 16,22-8-60-16,-10 3-112 0,-2 1-156 0,-2-2-399 15,-8 6-301-15</inkml:trace>
  <inkml:trace contextRef="#ctx0" brushRef="#br1" timeOffset="-153478.22">2511 12140 2751 0,'0'0'-46'0,"0"0"26"0,0 0-1 0,0 0 0 0,0 0 8 16,0 0 3-16,0 0-4 16,0 0 1-16,22-1 10 0,-22 1 9 0,0 0 10 0,0 0 14 15,26 0 8-15,-26 0 9 0,21-4 1 0,-21 4 2 16,21-5-3-16,-21 5-3 16,23-1-2-16,-23 1-11 0,24-3-14 0,-24 3-17 15,23-3-34-15,-23 3-24 16,21-4-42-16,-21 4-26 0,19-2-47 0,-19 2-64 0,0 0-476 15,26-2 26-15</inkml:trace>
  <inkml:trace contextRef="#ctx0" brushRef="#br1" timeOffset="-152781.97">2853 11896 2039 0,'0'0'-65'0,"0"0"25"0,-2-15 15 0,2 15-4 15,0 0 15-15,0 0-3 16,0 0 13-16,0 0 2 0,0-21 20 0,0 21 3 16,0 0 16-16,0 0 32 15,0 0 14-15,0 0 19 0,0 0 1 0,0 0 11 16,0 0-16-16,0 0 0 0,0 0 1 0,0 0-3 0,0 0-5 16,0 0-7-16,19 50 0 15,-17-39 1-15,-2-11-5 0,4 30-14 0,-2-14-7 16,1 1-5-16,-1 2-7 15,0-4 1-15,2 4-2 0,-2-2-8 0,0 1-7 0,0-5 1 16,2 3-6-16,-2 0 4 16,-2-16 1-16,7 26 0 0,-2-14-6 0,-1 0 2 15,-4-12-3-15,8 21 1 16,-8-21-2-16,8 15-6 0,-8-15 5 0,11 14-6 0,-11-14-3 16,11 9-2-16,-11-9-2 15,0 0 5-15,19 1-9 0,-19-1-9 0,0 0-8 16,0 0-9-16,32-18-8 0,-24 10-20 0,0-3-10 15,0-4-2-15,2-1-8 0,-2-3 3 16,0 0 1-16,1-4 5 0,-1 3 7 0,-2-4 14 16,3 3 7-16,-5 5 9 15,1-2 6-15,1 3 11 0,-2 2 3 0,0-3 10 16,-4 16 3-16,4-22 0 0,-4 22 9 16,0-19 10-16,0 19 1 0,0 0 9 0,-10-16 17 15,10 16 9-15,0 0 17 16,0 0 4-16,0 0-1 0,0 0 6 0,-36 21-6 15,36-21-9-15,-11 17-3 0,11-17-10 0,-6 19-8 16,6-19-4-16,2 20-4 0,-2-20-2 16,6 19-15-16,-6-19-19 0,17 17-37 0,-4-10-42 15,0-1-55-15,3 0-64 16,2-4-88-16,-4 1-180 0,1-3-158 0,0-2-218 16,-15 2-165-16</inkml:trace>
  <inkml:trace contextRef="#ctx0" brushRef="#br1" timeOffset="-150788.22">6126 11851 2437 0,'0'0'-75'0,"0"0"37"0,0 0 1 0,0 0 0 0,0 0 4 15,0 0 13 1,0 0 4-16,0 0 10 0,0 0 7 0,0 0 15 0,0 0 12 15,0 0 5-15,0 0 5 16,0 0 7-16,19 5 1 0,-19-5 9 0,0 0 14 0,0 0 12 16,0 0 5-16,0 0 10 15,0 0 4-15,0 0-6 0,0 0 2 16,14 8-4-16,-14-8-5 0,0 0-7 0,0 0-6 0,20 4-7 16,-20-4-5-16,0 0-5 0,22 4 0 15,-22-4-13-15,18 0-5 0,-18 0-5 0,19 1 0 16,-19-1-5-16,0 0 0 15,27 0-5-15,-27 0 0 0,19 0-4 0,-19 0-4 16,20 2-1-16,-20-2-2 0,0 0-1 16,24 0-5-16,-24 0-20 0,0 0-11 0,20 0-39 15,-20 0-37-15,0 0-65 0,17-3-55 0,-17 3-94 16,6-8-615-16,-6 8-340 16</inkml:trace>
  <inkml:trace contextRef="#ctx0" brushRef="#br1" timeOffset="-150477.88">6166 11693 2833 0,'0'0'-46'16,"0"0"27"-16,0 0 3 16,0 0-4-16,0 0 17 0,0 0-13 0,0 0 4 0,0 0 6 15,0 0 3-15,33-16 13 0,-33 16 8 0,20 0 1 16,-20 0-5-16,23-2 5 16,-23 2-1-16,26 0-2 0,-26 0-6 0,26 0 7 15,-26 0-24-15,24-2-22 16,-24 2-25-16,19 0-46 0,-8 0-44 0,-11 0-70 0,0 0-123 15,19-1-281-15,-19 1 166 16</inkml:trace>
  <inkml:trace contextRef="#ctx0" brushRef="#br1" timeOffset="-143658.02">7084 10823 403 0,'0'0'119'0,"0"0"14"0,-10 10-21 0,10-10-19 16,0 0-14-16,-7 13-7 16,7-13 3-16,0 0 1 0,-2 18-6 0,2-18 13 15,0 0 15-15,0 21 4 0,0-21 8 0,0 0 15 0,2 26 12 16,-2-26-2-16,0 22 10 16,3-5 3-16,-3-17-5 0,4 28-5 0,-2-12-10 15,0 3-4-15,2-3-13 16,0 4-6-16,-2 0-7 0,5 5-11 0,-2 2-7 0,-1 2 3 15,2-2-12-15,0 6-4 16,0-4-8-16,0 5-6 0,2 1 0 0,0 1-10 16,0 0 0-16,-2-2 0 15,3 2-14-15,-1 1 5 0,3-3-5 0,-2 3-1 0,1-4 0 16,-2 3-2-16,0-1-6 0,0 0 1 0,0 4-4 16,-2-4 1-16,2 1-4 15,-3 0 0-15,1-2-2 0,-4-3-1 0,1 0-1 16,1-5 2-16,-4 3-2 0,2-3 7 15,-2 0 0-15,0-3 2 0,0-1-4 0,-2 1 3 16,2-4 3-16,-2-1-2 16,0 0 0-16,-3 1 2 0,3-2 0 0,0-2-3 15,-2 2 2-15,4-17 2 0,-11 27 4 0,5-16-8 0,2 1 2 16,-4-1-4-16,8-11-1 16,-14 19-1-16,6-9-2 0,8-10 0 0,-19 13 0 15,10-7-1-15,9-6-2 16,-21 5 8-16,21-5-5 0,-18 3-3 0,18-3 3 0,0 0-4 15,-30-6 2-15,30 6-3 16,-18-9-1-16,18 9-2 0,-14-12-4 0,14 12-8 16,-9-17-16-16,9 17-33 15,-6-17-35-15,6 17-55 0,0-18-67 0,0 7-65 0,0 11-146 16,2-15-161-16,-2 15-282 0,4-13-228 0</inkml:trace>
  <inkml:trace contextRef="#ctx0" brushRef="#br1" timeOffset="-143348.28">7524 12546 2689 0,'24'4'44'0,"-24"-4"36"0,0 0-7 0,0 0 7 16,0 0 19-16,0 0 11 0,19 2 7 15,-19-2 13-15,0 0 10 0,0 0 10 0,0 0-9 16,0 0-11-16,0 0-10 0,13 7-15 0,-13-7-14 16,0 0-13-16,0 0-10 15,0 0-19-15,0 0-36 0,0 0-51 0,0 0-62 0,0 0-83 16,13-2-83-16,-13 2-167 15,0 0-152-15,0 0-299 0,0 0-256 0</inkml:trace>
  <inkml:trace contextRef="#ctx0" brushRef="#br1" timeOffset="-142578.15">7613 11046 2590 0,'0'0'-91'16,"10"-7"21"-16,-10 7 11 16,0 0 10-16,12-8-4 0,-12 8 35 0,0 0 24 15,0 0 17-15,0 0 9 0,0 0 22 0,0 0 13 0,0 0 12 16,0 0 0-16,0 0 2 16,0 0 7-16,0 0-2 0,0 0-2 15,0 0-1-15,-24 37-3 0,24-37 0 0,-18 9-7 16,7-3-5-16,11-6-3 0,-24 6-11 0,24-6-3 15,-22 3-6-15,22-3-6 16,-26 2-6-16,26-2-6 0,-23-2 1 0,23 2-2 16,-20-5-4-16,20 5-3 15,-16-13-3-15,16 13 0 0,-14-16-4 0,10 3-2 0,-2-1 0 16,6 14 0-16,-2-26-5 0,2 26 6 0,0-27-3 16,0 27-2-16,6-23-2 15,0 10 1-15,2 1-4 0,-8 12 3 0,14-15-1 0,-14 15-1 16,19-11 7-16,-8 7 1 15,-11 4-5-15,19-3 3 0,-19 3-2 0,0 0-1 16,34 8-1-16,-24-3 1 16,1 2-3-16,2 1 3 0,-1 0 0 0,1 1 0 15,-1 0 1-15,4 1-2 0,-4 0 1 0,1-1 1 16,0-2-3-16,3 3-1 0,-1-2 1 16,0-3 0-16,0 1 2 0,-1 0-4 0,4-5 2 15,-4 3 2-15,-14-4-1 16,30 0 0-16,-15 0-4 0,-15 0-2 0,26-4-5 0,-12-1 2 15,1 0-6-15,-15 5 7 16,21-16-5-16,-12 6 3 0,-1-2-2 0,-2 0 5 16,-6 12 3-16,6-27 10 15,-3 16 12-15,-3 11 8 0,2-25 10 0,-2 25 4 16,-2-22 1-16,2 22 0 0,-5-16-6 0,5 16-2 0,-10-13-7 16,10 13-1-16,0 0-5 15,-23-4 0-15,23 4-5 0,0 0-2 16,-30 9 1-16,18-1-6 0,-2-1-15 15,4 2-25-15,0 3-37 0,-1-2-69 0,2 1-66 0,9-11-93 16,-14 21-195-16,7-11-470 16,7-10-393-16</inkml:trace>
  <inkml:trace contextRef="#ctx0" brushRef="#br1" timeOffset="-136328.12">8592 10721 2742 0,'0'0'-165'0,"0"0"34"0,0 0 16 15,0 0 24-15,0 0 26 0,0 0 10 0,0 0 11 16,0 0 25-16,0 0 14 0,0 0 13 0,0 0 12 16,0 0 6-16,0 0 7 15,0 0 3-15,0 0 15 0,0 0 2 0,0 0 9 0,0 0 3 16,0 0-4-16,0 0 4 15,0 0 8-15,0 0-1 0,0 0-1 0,0 0-9 16,0 0-6-16,0 0-1 16,-22 2-8-16,22-2-9 0,0 0-3 0,0 0 4 15,-14 7-2-15,14-7-7 0,0 0 3 0,-16 14-2 0,16-14 0 16,-10 14 2-16,10-14 2 16,-10 14-1-16,3-4-3 0,7-10 1 0,-8 23 1 0,1-12 3 15,3 4-5-15,4-15-4 16,-8 29 6-16,5-14 0 0,1 0-6 0,0 2 7 15,2-17-7-15,-4 32-2 16,2-16 6-16,2 0-3 0,0-16 5 0,0 36-3 0,0-20-5 16,0 4 3-16,4 1 5 15,-2-2-8-15,2 2 0 0,-1 1 2 0,3 2 4 16,-2-2-1-16,1 0 2 0,-1 2 2 0,0 1 2 16,0-3 1-16,1 3 0 0,-3-2-6 15,4 3 2-15,-4-4-2 0,2 1-3 16,0 0 0-16,2 0-1 0,0-3-8 15,-2 1 1-15,0 2 1 0,2-2-4 0,-2 0 5 16,0 2-1-16,0 0-2 0,-2-2 1 16,3 0 3-16,-3 4 5 0,3-2-10 0,-1 1 4 15,-2 1-2-15,0 0 0 0,0 0-2 0,0-1-3 16,2 3 1-16,-2-3-2 16,1 2 1-16,1 0-1 0,0-1 1 0,0 2-1 15,0-2 1-15,-2-1-3 0,0 1 1 16,3 0 1-16,-3-5-3 0,0 2 3 0,3 1-1 15,-3-4 5-15,0 2-6 16,0 0 6-16,0-1-1 0,-2-1 5 0,0-1-4 0,0 0-5 16,0-18 3-16,-4 32-2 15,2-14-5-15,0-3 5 0,-3 0 16 0,-1-1-3 16,6-14 3-16,-13 29-3 0,5-16-4 0,-1 0-7 0,1-1 2 16,-1 1 0-16,-2-1-5 15,3-2 1-15,-2 2-6 0,-1-2-5 0,0 0-11 16,11-10-30-16,-18 9-37 15,18-9-53-15,-18 11-70 0,10-11-86 0,8 0-195 0,-19 2-133 16,19-2 14-16,0 0-284 16,-36-6-252-16</inkml:trace>
  <inkml:trace contextRef="#ctx0" brushRef="#br1" timeOffset="-128568.05">8924 12312 2514 0,'0'0'-120'0,"0"0"31"0,0 0 27 0,0 0 25 0,0 0 20 15,0 0 0-15,0 0 17 16,0 0 12-16,0 0 13 0,0 0 11 16,0 0 30-16,0 0 14 0,0 0 16 15,-4-21 16-15,4 21 0 0,0 0 4 0,0 0 3 0,0 0 0 16,0 0-6-16,0 0-5 0,0 0-10 0,0 0 1 16,0 0-4-16,0 0-11 15,0 0-3-15,0 0-6 0,0 0-9 0,0 0-4 16,0 0 0-16,0 0-8 15,0 0-7-15,0 0-3 0,18 45-2 0,-18-45-5 0,3 19-1 16,-1-5 0-16,-2-14-7 16,2 29-3-16,-2-18-1 0,0-11 0 15,5 30 1-15,-5-15-3 0,2 0-1 0,-2-15 0 0,2 31 1 0,0-16-3 16,0-1 1-16,-2-14-4 16,4 23-1-16,-4-23 0 0,2 23-3 0,0-14-3 15,-2-9 5-15,2 17-4 16,-2-17-1-16,0 0-1 0,4 20 3 0,-4-20-4 0,0 0 1 15,0 0 0-15,7 10-2 16,-7-10-2-16,0 0 5 0,0 0 0 0,0 0-3 16,0 0 3-16,0 0-3 15,0 0-1-15,0 0-3 0,0 0 3 0,34-22-1 0,-34 22-1 16,10-14 2-16,-10 14-1 0,9-14-2 16,-9 14 0-16,11-18 1 0,-5 10 0 15,-6 8-1-15,10-22 0 0,-6 12 4 0,-4 10-7 16,6-19 0-16,-6 19-2 15,10-21 2-15,-6 11-1 0,-4 10 2 0,6-19 2 0,-6 19-3 16,6-21 2-16,-6 21-4 16,7-19 3-16,-7 19 2 0,6-19-4 0,-6 19 0 15,4-20 1-15,-4 20 2 0,5-16-2 0,-5 16 3 16,2-15 0-16,-2 15 2 0,0 0 3 16,2-23 4-16,-2 23 0 0,0 0 1 0,2-14-2 15,-2 14 0-15,0 0-3 16,0 0-4-16,0 0 2 0,0 0-2 0,-6-22-2 0,6 22 4 15,0 0-2-15,0 0 0 16,0 0-1-16,0 0-4 0,0 0 6 16,0 0-6-16,0 0 1 0,0 0 4 15,0 0 4-15,-34 29-9 0,34-29 5 0,0 0 3 0,-6 16-8 16,6-16 2-16,0 0 6 0,0 18-1 0,0-18 0 16,0 0-1-16,0 0 2 15,12 21-4-15,-12-21 1 0,13 12 6 0,-13-12-2 16,21 5-4-16,-8-1-2 0,1 0-2 15,-14-4 0-15,34 4-18 0,-17-4-29 0,2-3-47 16,-19 3-74-16,37-1-79 16,-25 1-121-16,2-4-214 0,-2 0-3 15,-12 4-309-15,16-13-275 0</inkml:trace>
  <inkml:trace contextRef="#ctx0" brushRef="#br1" timeOffset="-111218.36">8972 10829 2532 0,'-6'8'-135'0,"6"-8"28"16,-14 9 4-16,14-9 17 16,-16 14 10-16,16-14 15 0,-14 9 11 0,3-3 11 15,11-6 26-15,-21 11 18 0,10-7 7 0,11-4 31 16,-18 7 17-16,18-7 21 16,-20 8 20-16,20-8 17 0,-19 5 3 0,19-5 6 15,-19 3 0-15,19-3-7 0,-17 2-15 16,17-2-14-16,0 0-7 0,-23 4-5 0,23-4-13 15,0 0-7-15,-23-4-10 16,23 4-4-16,0 0-8 0,-24-5-1 0,24 5-8 0,-10-9 0 16,10 9 0-16,0 0-10 15,0 0-1-15,-15-12-2 0,15 12 1 0,0 0-2 16,-4-14-4-16,4 14-1 0,0 0 0 0,0 0-2 0,0 0 1 16,0 0-4-16,4-26-4 15,-4 26 5-15,0 0-3 0,13-12 6 0,-13 12-9 16,0 0 1-16,14-10 1 15,-14 10 4-15,14-5-7 0,-14 5 3 0,0 0-1 0,22-2 0 16,-22 2 1-16,0 0-3 16,26 0 4-16,-26 0-2 0,0 0-2 15,25 2 0-15,-25-2 1 0,15 4 2 0,-15-4-2 0,15 3-1 16,-15-3 3-16,14 8-5 0,-14-8 4 16,16 9 1-16,-16-9-2 0,16 10 1 0,-5-4 3 15,-11-6-3-15,17 11-3 16,-17-11 0-16,17 8-2 0,-9-3 4 15,-8-5-9-15,18 4 2 0,-18-4 0 0,18 4 1 16,-18-4 0-16,18 2-1 0,-18-2-4 0,0 0 2 16,25 0 2-16,-25 0 0 15,0 0 5-15,25-2-6 0,-25 2 7 0,15-4-1 16,-15 4-2-16,0 0 3 0,20-9 1 0,-20 9 1 16,12-8-1-16,-12 8-3 0,8-11 4 15,-8 11 0-15,0 0 5 0,13-16 11 0,-13 16 3 16,6-11 6-16,-6 11 0 15,0 0 2-15,2-17-5 0,-2 17-3 0,0 0-1 0,0 0-2 16,0 0-2-16,-8-27-1 16,8 27-2-16,0 0 4 0,-9-15-1 0,9 15 3 15,0 0-5-15,-14-11 6 0,14 11 1 0,-14-6 0 16,14 6-2-16,0 0 3 16,-22-1-5-16,22 1-1 0,0 0-1 0,-24 3-6 15,24-3-12-15,0 0-28 0,-25 7-28 16,25-7-40-16,-17 10-33 0,10-2-50 0,7-8-66 15,-14 11-183-15,4-3-411 16,-2 1-187-16</inkml:trace>
  <inkml:trace contextRef="#ctx0" brushRef="#br1" timeOffset="-107228.1">10046 11799 2532 0,'0'0'-42'0,"0"0"22"15,0 0 2-15,0 0 9 0,0 0 15 0,0 0 26 16,0 0 28-16,0 0 29 0,0 0 20 0,0 0 15 0,0 0 15 16,0 0 10-16,0 0-1 15,0 0-3-15,0 0-5 0,31-17-15 0,-31 17-10 16,0 0 2-16,0 0-4 15,20-2-6-15,-20 2-10 0,0 0-9 0,0 0-10 0,25-2-5 16,-25 2-10-16,15-3-15 16,-15 3 0-16,21-4-1 0,-21 4-6 0,22-8-5 15,-12 4-3-15,-10 4-6 0,21-9-1 0,-8 5-4 16,-13 4-1-16,19-11-4 0,-11 5 3 16,-8 6-1-16,15-15-2 0,-8 5-1 0,-7 10-7 15,8-17 2-15,-8 17-4 16,4-19 4-16,-4 19-2 0,0-22-6 0,0 22 5 15,0 0-3-15,-4-24 1 0,4 24 1 16,-8-14-1-16,8 14 1 0,-9-9-1 0,9 9-3 16,0 0-3-16,-17-5 2 15,17 5-1-15,0 0-1 0,0 0 2 0,-36 13-1 16,25-6 5-16,1 3-5 0,-3-1-3 0,2 3 2 0,3-1 0 16,-5 1-2-16,3 1 3 15,1 2-2-15,1 0 8 0,-3 3-10 0,1 1 3 16,4-4-5-16,-2 2 4 15,2 0 5-15,2 3-5 0,-2-5 1 0,2-1-1 0,4-14 2 16,-2 29 4-16,2-29-6 16,4 25 2-16,2-11 11 0,0-5-10 0,6 1 4 15,-12-10 5-15,22 11 1 0,-9-5-1 0,2-1 2 0,-15-5-8 16,27 8 3-16,-11-6-14 16,-16-2-18-16,26-2-23 0,-26 2-41 0,30-9-54 15,-13 5-68-15,-2-2-55 16,-2-3-93-16,1-3-171 0,0 0-62 0,-4 1-301 15,3 0-269-15</inkml:trace>
  <inkml:trace contextRef="#ctx0" brushRef="#br1" timeOffset="-106638.16">10427 11178 2646 0,'0'0'33'0,"-21"4"57"0,21-4 4 0,0 0-6 15,0 0-9-15,0 0-5 0,0 0 12 16,0 0 7-16,0 0 8 0,0 0-9 0,46-17-6 16,-46 17-7-16,30-6-9 15,-17 5-8-15,3-2-5 0,2-1-14 0,-18 4-19 16,35-4-43-16,-19 1-41 0,-16 3-65 0,26-1-46 0,-12 1-44 16,-4-4-58-16,-10 4-132 15,17-6-406-15,-17 6-129 0</inkml:trace>
  <inkml:trace contextRef="#ctx0" brushRef="#br1" timeOffset="-106168.23">10901 10865 2374 0,'8'-16'-64'0,"-8"16"22"15,8-14 28-15,-8 14-7 0,8-13 17 16,-8 13 18-16,6-12 2 0,-6 12 7 0,0 0-4 16,0 0 1-16,0 0 4 15,4-15-1-15,-4 15 8 0,0 0-7 0,0 0 25 16,0 0 5-16,0 0 1 0,0 0 21 0,-36 25-7 0,36-25 5 16,-15 13-8-16,6-4-10 15,9-9-9-15,-12 18 0 0,12-18-11 16,-8 17-5-16,8-17-2 0,-3 17-1 15,3-17 3-15,0 0-16 0,9 25 4 0,-1-14-5 0,1-1-7 16,2 0-2-16,-1 1 1 16,2 0-4-16,4 1 8 0,-4-2-11 0,5 1 5 15,-4-2-4-15,2 3 5 0,-2-3 1 0,-2 2 4 0,1-1 8 16,-4 2 12 0,1-3 9-16,-9-9 13 0,10 23 14 0,-10-23 9 0,2 17 4 15,-2-17 2-15,-4 19 7 16,4-19 5-16,-11 14-2 0,11-14-11 0,-14 13-5 15,2-8-5-15,12-5-8 0,-18 9-8 16,18-9-4-16,-21 3-20 0,21-3-20 0,0 0-34 16,-30-8-37-16,30 8-45 15,-19-7-46-15,19 7-32 0,-15-10-39 0,9 5-72 16,6 5-145-16,-13-14-452 0,9 8-269 0</inkml:trace>
  <inkml:trace contextRef="#ctx0" brushRef="#br1" timeOffset="-100847.93">11254 10980 865 0,'0'0'214'0,"0"0"-49"0,0 0-43 0,0 0-11 16,0 0-21-16,0 0 22 16,0 0-2-16,0 0-4 0,0 0 17 0,0 0 7 0,0 0 4 15,0 0-10-15,0 0-7 16,0 0-13-16,0 0 4 0,0 0-10 0,0 0 4 15,0 0-6-15,0 0-5 16,32-22-2-16,-32 22-2 0,0 0-1 0,19-5-8 16,-19 5-6-16,20-2-8 0,-20 2 1 15,20-1-4-15,-20 1-8 0,29-3-5 0,-17 2-3 16,-12 1-7-16,30-2-3 0,-16 0-7 16,-14 2 2-16,28 0-6 0,-28 0-3 0,25-2-10 15,-25 2-17-15,19-1-20 0,-19 1-33 0,17-6-37 16,-17 6-52-16,8-1-40 15,-8 1-44-15,0 0-99 0,0 0-572 0,0 0-287 16</inkml:trace>
  <inkml:trace contextRef="#ctx0" brushRef="#br1" timeOffset="-100508.26">11382 10852 2596 0,'0'0'-114'0,"0"0"11"16,-10-11 15-16,10 11 26 0,0 0 31 0,0 0 27 15,0 0 18-15,0 0 32 16,0 0 18-16,0 0 8 0,0 0 13 0,0 0 18 0,0 0 7 16,0 0 5-16,0 0 6 15,0 0-4-15,0 0 0 0,0 0-8 0,32 32-9 16,-32-32-8-16,5 21-8 0,-5-8-3 0,0-13-7 16,5 29 1-16,-3-12-2 15,-2-2 1-15,0 3-6 0,2 1 2 0,0-2 3 0,-2-17 3 16,4 32-11-16,-2-17-4 15,-2 1-2-15,2-1 2 0,-2-15-13 0,6 29-4 16,-3-15 15-16,0-4-4 0,-3-10-4 16,9 24-6-16,-2-15 7 0,-7-9-19 0,12 15 5 15,-1-11-7-15,-11-4-2 0,23 8-18 16,-23-8-29-16,25 0-40 0,-25 0-55 0,29-6-89 16,-15 0-75-16,-1-1-151 0,1-3-177 0,-5 1-369 15,-1-1-422-15</inkml:trace>
  <inkml:trace contextRef="#ctx0" brushRef="#br1" timeOffset="-99353.13">12527 11864 2908 0,'0'0'-101'0,"0"0"33"0,0 0 17 0,0 0 15 16,0 0 13 0,0 0 12-16,0 0 25 0,0 0 21 0,0 0 21 0,0 0 20 15,0 0 3-15,0 0 14 16,0 0 4-16,0 0 1 0,0 0 3 0,0 0-4 15,0 0-5-15,22-37-8 0,-22 37-5 16,10-13-9-16,-10 13-2 0,10-19-13 16,-6 8-9-16,-4 11-2 0,10-25-3 15,-7 10-3-15,1-4-6 0,0 1-2 0,-1-4-3 16,-1-3 16-16,-2-2-9 0,0-1 0 0,2-2 1 0,-6 3-8 16,4-2-1-16,-3 3-5 15,1 1 2-15,0 2 5 0,0 2 1 0,-2 2 5 16,3 1-5-16,-2 2 5 15,-4 0-4-15,7 16-3 0,-8-25-1 0,2 16-5 0,6 9 1 16,-12-11-6-16,12 11 2 16,-14-6-3-16,14 6-2 0,0 0-2 0,0 0-2 15,-31 15 1-15,20-5 0 0,4 4-3 0,2 1 3 0,-4-1 1 16,3 8 4-16,2 0-1 16,-4 3 4-16,4-1-2 0,0 5 2 0,2 0 0 15,1-1 0-15,-1 5-4 16,2-3 1-16,-2 2-3 0,2 3 1 0,0 3-1 0,0-4-1 15,0 4 4 1,2-2 4-16,1 1 3 0,-1-5 5 0,-2 1 1 0,2 1 9 16,-2-3-8-16,0 1 1 15,-2-4 2-15,-1 0-3 0,1-2-2 0,-2 1-1 0,-3-3-5 16,2-2 1-16,-2-2-14 0,1-3-20 0,0-2-19 16,-1 1-26-16,-3-3-31 15,2-3-51-15,8-10-46 0,-16 13-61 0,9-9-37 0,7-4-100 16,-17-2-211-16,17 2-386 15,-17-9-433-15</inkml:trace>
  <inkml:trace contextRef="#ctx0" brushRef="#br1" timeOffset="-99188.16">12266 12065 2971 0,'0'0'-16'0,"0"0"49"0,11-11 5 0,-11 11-2 15,14-5-9-15,-14 5-1 16,16-4-6-16,-16 4 0 0,20-4 5 0,-4 0-7 0,-16 4 3 15,29-7-13-15,-12 3-26 16,0 2-40-16,0-2-34 0,2 2-42 0,1-2-52 16,-3 1-107-16,2-1-468 15,-2-2-46-15</inkml:trace>
  <inkml:trace contextRef="#ctx0" brushRef="#br1" timeOffset="-98768.35">12942 11865 2325 0,'0'0'37'0,"0"0"32"0,0 0 12 0,4-11-15 0,-4 11-9 16,0 0-6-16,0 0-10 0,0 0 15 0,0 0 13 16,0 0 17-16,0 0 19 15,0 0 5-15,0 0 5 0,-23 53 3 0,20-39 3 16,-2 4-9-16,-2-2-4 0,1 5-5 15,1-2-5-15,1 4-11 0,-1 0-10 0,3 1 1 16,2-2-8-16,0-1-13 16,2 0-9-16,1 0-3 0,1 0-4 0,1-1-13 15,1 0-13-15,1-5-20 0,0 2-30 0,-2-3-31 0,3-2-43 16,-1 1-56-16,1-1-45 16,-2-5-38-16,-6-7-116 0,7 9-615 0,-7-9-436 15</inkml:trace>
  <inkml:trace contextRef="#ctx0" brushRef="#br1" timeOffset="-97698.3">13066 12005 2999 0,'16'-10'-67'0,"-16"10"16"16,0 0 5-16,0 0 7 15,0 0 2-15,0 0 14 0,19 22-15 0,-19-22 8 0,4 15 13 16,-4-15 11-16,4 18 16 16,-4-18 8-16,6 22 10 0,-4-13-9 0,-2-9 3 15,11 23 0-15,-6-13 1 0,-5-10 9 0,12 15 2 0,-4-8 4 16,-8-7 2 0,21 14 4-16,-13-9-10 0,-8-5 0 0,21 10-6 0,-10-6-2 15,-11-4-1-15,23 3-4 16,-23-3-4-16,24 0 1 0,-24 0 2 0,18-1-2 0,-18 1-2 15,18-6 2-15,-18 6 0 16,16-11 1-16,-16 11 4 0,14-14 0 0,-8 4-9 16,1-1 4-16,-3-4 3 15,4 0 7-15,-6-1 5 0,-2 16 13 0,6-28 8 0,-2 13 8 16,-4 15 4-16,1-23 6 0,-1 23 0 0,4-21-6 16,0 10-1-16,-4 11-12 15,0 0-5-15,2-24-7 0,-2 24-1 0,0 0-8 16,3-16-3-16,-3 16-2 0,0 0-7 15,0 0 4-15,0 0 3 0,0 0-2 0,0 0 10 16,0 0-3-16,0 0-1 16,0 0 5-16,0 0-3 0,0 0-9 0,0 0 2 15,0 0-3-15,0 0-2 0,0 0-1 16,0 0-7-16,-13 53 3 0,13-53-1 0,0 0-3 16,2 19-3-16,-2-19 1 0,0 0-3 0,0 0 1 15,0 19 2-15,0-19-4 16,0 0 3-16,0 0 0 0,0 0-4 0,2 17 6 0,-2-17 9 15,0 0-2-15,0 0 7 16,0 0-3-16,0 0 0 0,0 0-5 0,0 0-4 16,2 15-3-16,-2-15 5 15,0 0-5-15,0 0-3 0,0 0 1 0,0 0 1 0,0 0 2 16,0 0 1-16,0 0-3 0,0 0 0 0,0 0-3 16,0 0 0-16,0 0-7 15,0 0-4-15,0 0-12 0,0 0-6 0,0 0-10 16,0 0-16-16,0 0-9 0,0 0-7 15,0 0-15-15,0 0-14 0,0 0-15 0,0 0-5 16,0 0-14-16,21-41-3 16,-21 41-1-16,6-14 4 0,-6 14 20 15,5-15 3-15,-5 15 16 0,4-16 12 0,-4 16 16 0,4-15 25 0,-4 15 15 16,6-18 23-16,-6 18 10 16,6-18 8-16,-6 18 3 0,2-17 4 0,-2 17-3 15,2-17-3-15,-2 17-1 16,0 0-7-16,2-23 3 0,-2 23 0 0,1-18-3 0,-1 18 1 15,0-16 1-15,0 16-9 16,0 0 5-16,-1-23 1 0,1 23 1 0,0 0-6 16,-2-20 1-16,2 20-1 15,0 0-2-15,0 0-2 0,-2-18-1 0,2 18 1 0,0 0 2 16,0 0 0-16,-2-19-4 0,2 19 10 0,0 0-1 16,0 0 5-16,0-21 7 15,0 21 4-15,0 0 6 0,0 0 2 16,-2-19 3-16,2 19 3 0,0 0 3 0,0 0-4 15,0 0-2-15,-2-17-11 0,2 17 2 0,0 0-3 16,0 0 3-16,0 0 0 16,0 0-3-16,0 0 2 0,0 0-1 0,0 0 1 0,0 0 6 15,0 0-1-15,0 0 4 0,-30 32-3 0,30-32-2 16,-6 21 0-16,3-10-1 16,3-11-8-16,-2 27 4 0,2-14-6 0,0-13-3 15,5 30 0-15,-1-14-2 0,1-1-4 16,3-1 2-16,-1-1-2 0,3-2-15 0,-2 1-23 15,3-5-31-15,-11-7-44 16,16 12-65-16,-5-9-54 0,-2 0-78 0,-9-3-165 16,25-3-514-16,-11 0-434 0</inkml:trace>
  <inkml:trace contextRef="#ctx0" brushRef="#br1" timeOffset="-97343.14">13691 11795 2938 0,'0'0'-85'0,"0"0"38"15,0 0 25-15,0 0 6 16,0 0 28-16,0 0-1 0,0 0 34 0,0 0 11 16,0 0 17-16,0 0 16 15,0 0 15-15,31 32 3 0,-25-16 3 0,-1 1 3 0,2 2-5 16,1 6-4-16,0-2-9 0,-4 4-12 0,0-1-2 16,-1 3-17-16,-3-1-1 15,0 0-10-15,-1 0-15 0,-5 0-27 0,0-1-42 0,-6 1-50 16,-1 3-74-16,-1-2-75 15,-6-3-128-15,-3-1-194 0,0-4-300 0,-2-3-199 16</inkml:trace>
  <inkml:trace contextRef="#ctx0" brushRef="#br1" timeOffset="-96157.94">14277 11879 2472 0,'-3'-23'-90'0,"3"23"35"0,-2-23 9 16,2 23 33-16,-2-20 6 15,2 20 22-15,-5-19 39 0,5 19 24 0,-4-19 26 16,4 19 5-16,-9-13 6 0,9 13 1 0,-7-12 0 16,7 12-5-16,-13-7-8 0,13 7-1 15,0 0 4-15,0 0 4 0,-30 5 0 0,30-5-3 16,-18 15-1-16,5-3-6 15,4-1-10-15,1 4-10 0,-2 1-11 0,5 0-6 16,-1 2-9-16,3-4-4 0,-1 6-4 16,2-4-8-16,2 2-3 0,2-1-7 0,2-2-7 15,-1-1-4-15,5-1-8 0,-8-13-20 0,13 23-1 16,-7-15-9-16,-6-8-3 16,13 11-6-16,-13-11 0 0,18 4 0 0,-18-4-1 0,0 0 3 15,20-4 6-15,-20 4 2 16,16-11 2-16,-16 11-3 0,15-21 6 0,-7 8 3 15,-2-3 1-15,3 0 3 16,0-2 6-16,-2 1 11 0,-1 3 15 0,-3-1 4 16,-3 15 6-16,11-25 3 0,-6 16 1 15,-5 9 2-15,6-19-6 0,-6 19-7 0,7-13-3 16,-7 13-2-16,0 0 2 0,0 0 8 0,9-10 3 0,-9 10-7 16,0 0-2-16,0 0-2 15,0 0-7-15,0 0 2 0,2 51 1 0,-4-33-4 16,4 0 1-16,-4 3-3 15,4 3-2-15,-2-2 3 0,0 3-4 0,0 4-3 0,0-3-2 16,0 2 2-16,-2 1 1 16,2 0-2-16,-2 2-2 0,2 1 4 0,-1-1 14 15,1 1-4-15,-2 0 2 16,2 2-4-16,-2-1-5 0,-2-3 2 0,2 1 4 0,-3-1 6 16,1-4 6-16,-3 2 5 15,0-6 15-15,0 2-32 0,-1-4 4 0,-4 0 6 16,-1-1-7-16,1-4 7 0,-3-2 0 0,-1-2-1 0,5-5-13 15,-2 0 3-15,13-6-11 16,-23-3-8-16,23 3-12 0,-21-10-16 0,11 0-19 16,5-2-25-16,-2-1-28 15,3 0-39-15,4 13-55 0,2-26-44 0,0 10-72 0,-2 1-171 16,5-1-95-16,-3-1-360 0,3 4-353 0</inkml:trace>
  <inkml:trace contextRef="#ctx0" brushRef="#br1" timeOffset="-94588.38">14677 11673 2732 0,'0'0'-121'0,"0"0"28"16,0 0 33-16,0 0 28 16,0 0 20-16,0 0 33 0,10-10 19 0,-10 10 29 15,0 0 16-15,0 0 19 0,0 0 6 16,0 0 13-16,0 0 7 0,0 0 1 0,0 0 5 15,0 0-7-15,0 0 1 16,0 0-4-16,0 0-5 0,0 0-5 0,0 0-4 0,0 0-3 16,-2 48-12-16,2-48-5 15,-11 33-10-15,6-14-7 0,1 4-2 0,0 4-3 16,-1-3-10-16,1 4-2 0,3 1 1 0,1 0-4 0,1-2 11 16,3 1-13-16,3-1 14 15,4 3-19-15,2-1-7 0,1 0-29 0,4-5-46 16,-7-2-51-16,5-6-71 15,-1 1-87-15,-7-3-115 0,1-5-222 0,-3-1 1 0,-6-8-377 16,0 0-389-16</inkml:trace>
  <inkml:trace contextRef="#ctx0" brushRef="#br1" timeOffset="-92758.28">14972 11782 2894 0,'0'0'-75'0,"0"0"28"0,0 0 14 0,0 0 21 16,0 0 30-16,0 0 40 15,0 0 18-15,0 0 27 0,0 0 12 0,0 0 10 16,0 0-2-16,0 0 0 15,0 0-7-15,0 0 8 0,52-10-9 0,-52 10-10 0,21 0-8 16,-21 0-6-16,22 0-15 16,-22 0-7-16,27 0-6 0,-27 0-10 0,29 3-3 15,-14-3-9-15,-15 0-10 0,29 1-22 0,-29-1-29 0,23 0-35 16,-23 0-47-16,21 0-55 16,-21 0-60-16,15 0-70 0,-15 0-145 15,0 0-539-15,0 0-418 0</inkml:trace>
  <inkml:trace contextRef="#ctx0" brushRef="#br1" timeOffset="-92458.03">15061 11714 2855 0,'0'0'-104'0,"0"0"30"0,0 0 43 16,0 0 22-16,0 0 36 15,0 0 27-15,0 0 13 0,0 0 22 0,0 0-2 16,0 0 3-16,0 0-5 15,0 0-13-15,0 0-9 0,0 0-5 0,0 0-11 0,18 45 8 16,-18-45-10-16,0 27 5 16,0-12 4-16,0-15 3 0,0 34 6 15,0-16-1-15,-2 1 6 0,2-2 6 0,0 2 2 0,-3 0-3 0,3 0 1 16,-2 2-8-16,4-4-9 16,-2 0-6-16,3 0-7 0,-1-2-3 0,-2-15-5 15,8 27-5-15,-1-15-10 16,2-3-23-16,-9-9-37 0,18 10-48 0,-18-10-54 0,21 5-57 15,-10-5-46-15,-11 0-96 16,23-7-134-16,-13 0-423 0,-10 7-277 0</inkml:trace>
  <inkml:trace contextRef="#ctx0" brushRef="#br1" timeOffset="-92208.2">15341 12024 2590 0,'0'0'-97'0,"0"0"24"0,0 0 14 16,17 3 25-16,-17-3 15 16,0 0 24-16,21 0 21 0,-21 0 23 0,21 0 21 15,-21 0 13-15,26-1-12 16,-26 1-6-16,25-2-12 0,-25 2-8 0,28 0-23 0,-14-2-38 15,-14 2-45-15,28 0-47 16,-16 0-37-16,1-4-94 0,-13 4-461 0,24-1 50 16</inkml:trace>
  <inkml:trace contextRef="#ctx0" brushRef="#br1" timeOffset="-91608.06">15762 11814 2139 0,'0'0'45'0,"0"0"30"0,2-15-6 16,-2 15-4-16,0 0-18 0,0 0 3 0,5-15-5 15,-5 15 25-15,0 0 14 16,0 0 12-16,0 0 8 0,0 0 4 0,0 0 2 15,0 0-2-15,0 0-6 0,0 0-3 16,0 0-2-16,25 29 5 0,-25-29 9 0,4 24-7 16,-2-8-1-16,0 0-15 15,2 4-12-15,1-2-8 0,-3 0-7 0,3 0-6 16,1-2-11-16,-2 0 6 0,2-1-9 0,0-2-4 16,1 2-9-16,-1-3-2 0,-6-12-2 15,11 16-3-15,-3-8 3 0,-8-8-7 0,13 10-3 16,-13-10-2-16,0 0-4 15,21 1 1-15,-21-1-9 0,0 0 0 0,19-15 0 0,-11 6-1 16,1-6-10-16,-2 0-7 16,3-6-7-16,-2-4-6 0,1-1-7 0,1 1 0 15,-1-8 7-15,2 1 1 0,-3-3 1 0,0 3 5 0,2 5 5 16,-4 2 4-16,-2 2 7 16,0-3 9-16,0 7-2 0,-4 0 9 0,2 2-3 15,-2 17-2-15,-2-25 0 16,2 25-2-16,-8-19-1 0,8 19 0 0,-14-7 1 0,14 7 3 15,0 0 4-15,0 0 3 16,0 0 1-16,-37 16 1 0,37-16 4 0,-11 19-1 16,5-9-2-16,6-10-5 15,-4 23 4-15,4-23-4 0,0 20 5 0,0-20-8 0,6 27 2 16,0-16 0-16,3 2 0 0,0-4-7 0,1 0-30 16,0-1-36-16,-10-8-45 15,26 11-38-15,-14-7-51 0,3 3-40 0,-2-6-65 16,-13-1-130-16,25 2-471 0,-11-2-294 15</inkml:trace>
  <inkml:trace contextRef="#ctx0" brushRef="#br1" timeOffset="-91256.39">16302 11693 2765 0,'0'0'-51'0,"0"0"36"15,0 0 18-15,7-16 12 0,-7 16 32 0,0 0 15 16,0 0 11-16,0 0 6 15,0 0 8-15,0 0-1 0,0 0 11 0,0 0-6 16,26 40 1-16,-18-25 3 0,-2 1-10 16,0 5 2-16,0 1-7 0,-2 1-5 15,1 2-5-15,-1 0-11 0,-2 0-6 0,-4 1-2 16,2 2-12-16,-7 0-14 0,1-4-26 0,-2 1-49 16,-2 0-48-16,-4-1-75 15,2 0-53-15,-3-5-108 0,-2-1-644 0,0 0-434 16</inkml:trace>
  <inkml:trace contextRef="#ctx0" brushRef="#br1" timeOffset="-90128.3">16953 11787 2949 0,'0'0'-84'0,"6"-16"31"0,-6 16 58 16,6-16 44-16,-6 16 14 0,2-16 22 16,-2 16 15-16,2-16 9 0,-2 16 1 0,0 0 0 15,-4-23 6-15,4 23-4 0,0 0-7 16,-12-18-11-16,12 18-10 0,-10-7-4 15,10 7-10-15,0 0-7 0,-23-2-9 16,23 2-7-16,0 0-6 0,-27 12-2 0,16-7-1 16,11-5-11-16,-15 14-3 0,8-4-1 15,7-10-2-15,-14 21 3 0,10-8-10 16,0-2 0-16,4-11-4 0,-6 25-1 0,3-12-4 0,3-13 4 16,-2 23-6-16,2-23-4 15,2 25 4-15,3-14 0 0,-5-11 1 0,4 19-4 0,-4-19 3 16,12 18-4-16,-6-11-2 15,-6-7-3-15,16 11 2 0,-16-11-5 0,14 10 2 16,-14-10 1-16,17 4-1 0,-17-4 4 16,0 0 0-16,22-2 0 0,-22 2-2 15,0 0 5-15,20-9-1 0,-20 9 2 0,12-14-1 0,-12 14-3 16,12-19 1-16,-6 7 4 16,-2-3-6-16,3 0 1 0,-1-2-2 0,-2-6 2 0,1 2-4 15,-1-7 5-15,2 1-2 16,-4 0 4-16,3 0 1 0,-3 1 3 0,2-3-1 15,0 1 1-15,0 0-2 16,-2-1 5-16,2 0-3 0,0 2 4 0,2 0 2 0,-4 1 7 16,2 1 4-16,0 1 1 15,0-1 4-15,0 4-2 0,-2-3-5 0,0 4 1 0,0 1-2 16,2 2-3-16,-1-1-1 16,-1 1-2-16,2 2 2 0,-4 15-2 0,5-24-2 15,-5 24 5-15,4-21-5 0,-4 21 4 0,4-18 1 16,-4 18 7-16,0 0-3 0,4-21 1 15,-4 21 1-15,0 0 1 0,2-17-4 0,-2 17-3 16,0 0-3-16,0 0-9 16,2-17 7-16,-2 17-1 0,0 0-2 0,0 0 2 15,0 0 0-15,0 0-2 0,0 0 2 16,0 0-3-16,0 0-2 0,0 0 0 0,0 0 3 16,-8 55-2-16,6-37 1 15,-2 0 1-15,2 3-2 0,-3-2 0 0,3 0-4 16,0 7 0-16,0-2 7 0,-1 3-1 15,1-1-5-15,0 2-2 0,2-2 5 0,0-3-2 16,0 3 0-16,0-3 3 0,2 3-3 16,0 2 0-16,1-3 0 0,-1-1 1 15,0 1-4-15,2-4 6 0,-1 0 0 0,-1 2-2 0,2-3 3 16,-2 1-13-16,0-1-21 0,2-3-40 16,-4-1-50-16,0-16-86 0,2 28-73 15,1-15-199-15,-6-2-126 0,1 1 15 0,2-12-273 0,0 0-213 16</inkml:trace>
  <inkml:trace contextRef="#ctx0" brushRef="#br1" timeOffset="-81718.05">17288 11627 2425 0,'0'0'-130'0,"0"0"15"0,0 0 25 0,0 0 6 16,0 0 13-16,0 0 5 15,0 0 11-15,0-22 2 0,0 22 2 0,0 0 6 16,0 0 4-16,0 0-3 15,0 0 9-15,0 0-7 0,0 0 6 0,0 0 2 0,0 0 7 16,0 0 1-16,0 0 2 16,0 0 2-16,0 0 8 0,0 0-10 0,0 0 22 15,0 0-3-15,0 0 12 0,0 0 1 0,0 0-1 16,0 0-1-16,0 0 11 0,0 0-9 16,0 0-4-16,0 0-8 0,0 0 8 0,0 0-1 15,0 0 6-15,0 0 3 16,0 0 5-16,0 0 14 0,0 0 3 0,0 0 18 15,0 0-4-15,0 0 4 0,0 0-9 16,0 0 10-16,0 0-15 0,0 0 0 0,0 0 13 16,0 0-16-16,0 0 6 15,9-19 22-15,-9 19 1 0,0 0 18 0,0 0 4 16,0 0 1-16,0 0-4 0,0 0 5 0,0 0-6 0,0 0-5 16,0 0-3-16,0 0-7 15,0 0-3-15,0 0 2 0,0 0-6 0,0 0 3 16,0 0-6-16,0 0 1 15,0 0-2-15,0 0 3 0,0 0-11 0,0 0-2 0,0 0-9 16,0 0-1-16,0 0-4 16,0 0-6-16,0 0-2 0,0 0 0 0,0 0-7 15,0 0 0-15,0 0 1 0,0 0-7 0,0 0 3 0,0 0-5 16,0 0-2-16,0 0 2 16,0 0-8-16,0 0-12 0,0 0-21 0,0 0-20 15,0 0-29-15,0 0-25 16,0 0-27-16,0 0-23 0,0 0-22 0,0 0-46 0,0 0-108 15,0 0-391 1,0 0 14-16</inkml:trace>
  <inkml:trace contextRef="#ctx0" brushRef="#br1" timeOffset="-80818.24">17312 11590 2073 0,'0'0'-51'0,"0"0"17"0,0 0 26 16,0 0 15-16,0 0 21 0,0 0 17 0,0 0 16 15,0 0 35-15,0 0-6 16,0 0 19-16,0 0 7 0,0 0 16 0,0 0 0 15,0 0 7-15,0 0-1 0,0 0 13 16,0 0-4-16,0 0 1 0,0 0-10 16,0 0-9-16,0 0-6 0,0 0-7 15,47 7 2-15,-47-7-19 0,24 0-1 0,-24 0-6 16,35 4-10-16,-15-4-6 0,4 2-9 0,-3-2-4 0,2 0 3 16,1 2-18-16,-1 0-4 15,1-2-8-15,-4 1-1 0,2 1-7 0,-3 1-8 16,-19-3-12-16,28 1-16 15,-16 2-20-15,-12-3-34 0,12 0-42 0,-12 0-63 0,0 0-45 16,0 0-47-16,0 0-38 16,0 0-82-16,0 0-101 0,0 0-433 0,0 0-305 15</inkml:trace>
  <inkml:trace contextRef="#ctx0" brushRef="#br1" timeOffset="-80398.47">17462 11536 2615 0,'0'0'-100'0,"-14"-11"22"0,14 11 31 0,0 0 31 15,0 0 21-15,0 0 33 16,-7-15 33-16,7 15 24 0,0 0 11 0,0 0 15 16,0 0 1-16,0 0 1 15,0 0 1-15,0 0-12 0,0 0 4 0,0 0-1 0,13-23-5 16,-13 23 6-16,0 0-2 0,0 0-9 0,0 0-6 16,0 0-4-16,14-6-13 15,-14 6-3-15,0 0-3 0,0 0 3 0,0 0-2 16,0 0 24-16,0 0-15 0,0 0 1 15,0 0-3-15,13 33-9 0,-13-33-9 0,0 18-10 16,0-18 2-16,2 23-13 16,-2-23 8-16,-2 27-15 0,2-14-13 0,0 5-2 15,0-18 4-15,-2 33 3 0,-1-11-4 0,1-3-8 0,0 2 0 16,0 0-4-16,-2 3 5 16,2-1-1-16,0 0-8 0,0-4-4 0,0 2 0 15,0-2 8-15,2 0-9 16,-2-2 10-16,2-17-8 0,2 27 3 15,-2-13-10-15,0-14 14 0,2 20-8 0,-2-20 4 16,8 17-5-16,-2-9 0 0,-6-8 5 0,16 6-13 16,-16-6 3-16,0 0-27 15,29-4-28-15,-21-2-46 0,5-1-62 0,0 0-79 0,-3-7-78 16,4 2-171-16,-6 1-127 0,0-3 37 0,-2 3-341 16,-6 11-321-16</inkml:trace>
  <inkml:trace contextRef="#ctx0" brushRef="#br1" timeOffset="-78798.08">18135 11946 2652 0,'0'0'-132'0,"0"0"28"16,6-13 13-16,-6 13 47 0,0 0 6 0,0 0 17 0,0 0 7 16,11-14 28-16,-11 14 31 15,0 0-1-15,0 0 16 0,9-15 18 0,-9 15 3 0,0 0 13 16,6-14 15-16,-6 14 6 15,6-13 10-15,-6 13 12 0,0 0 6 0,6-23-5 16,-6 23-3-16,0-15-11 16,0 15-7-16,2-17-9 0,-2 17-15 0,2-17-1 0,-2 17-9 15,0 0-3-15,-2-23-13 0,2 23-7 0,0 0-6 16,-8-13-5-16,8 13-8 16,0 0-2-16,-19-6-3 0,19 6-3 0,0 0-4 15,0 0-6-15,-29 12-1 0,29-12-6 16,-19 15 2-16,10-6 0 0,-2 1-8 15,11-10 2-15,-14 23-2 0,10-10-3 16,0-2 3-16,4-11-5 0,-8 23-1 0,8-9 3 16,0-14-5-16,3 22-4 0,-3-22 0 15,9 21 2-15,-3-11 2 0,4-1-4 16,-10-9-2-16,15 17 3 0,-6-11-1 0,-9-6 3 0,14 10 2 16,-14-10 0-16,15 6 1 15,-15-6-2-15,0 0 0 0,22 0 3 0,-22 0-2 0,0 0 0 16,0 0-4-16,20-16 2 15,-20 16 0-15,6-15 1 0,-6 15-2 16,10-20 0-16,-6 6 2 0,0-4-4 16,0 1 2-16,4-5-2 0,1-4-1 0,-3 0 3 0,5-7 3 15,-2-3 12-15,-1-1-1 0,-2-4-3 0,0 1 4 16,0 2-6-16,2-2 5 16,0-1-10-16,-4 0 7 0,2 1-6 0,0 1 4 0,-3 0-1 15,1 3 6-15,0-1 4 16,-1 9-4-16,-1 1 3 0,2 3 2 0,-2 3 9 15,-2 0-8-15,2 4-9 16,-2-1-7-16,0 18-3 0,2-21 7 0,-2 21-1 0,0 0 0 16,4-13-3-16,-4 13 1 15,0 0-5-15,0 0 5 0,0 0 2 0,0 0 1 16,-4 58 0-16,0-37-7 0,2 7 4 0,-2 0 2 16,2 3-6-16,-1 5 4 0,3 2 6 15,-2 1-6-15,2-2-3 0,-2 1 1 0,2 1-2 16,0-5 3-16,2 2-2 15,-2 3 1-15,2-1 5 0,3-2-6 0,-3-3-13 16,2-4-22-16,0 0-38 0,-2-2-43 16,0 0-64-16,3-5-73 0,-5-3-105 0,4-1-199 15,-4-5-55-15,2-2-303 0,-2 1-308 0</inkml:trace>
  <inkml:trace contextRef="#ctx0" brushRef="#br1" timeOffset="-77443.19">18529 11746 2682 0,'4'-16'-107'0,"-4"16"28"0,0 0 24 0,2-16 14 0,-2 16 12 16,0 0-3-16,7-18 20 0,-7 18 26 0,0 0 21 16,0 0 18-16,4-17 11 15,-4 17 27-15,0 0 10 0,0 0 8 0,6-16 6 0,-6 16 9 16,0 0-9-16,0 0-6 15,0 0-5-15,0 0-5 0,7-10-5 0,-7 10-3 16,0 0 3-16,0 0 0 16,0 0 1-16,0 0-8 0,0 0-8 0,0 0-9 0,0 0-7 15,0 0-1-15,0 0-7 0,-5 61-10 0,5-48-1 16,0-13-5-16,-2 32-1 16,2-13-13-16,2-2 2 0,1 2-2 0,-1 0-4 15,2 1 3-15,0-5-10 0,0 2-1 16,0-4 12-16,2 3-8 0,4-5-7 15,-4 0 3-15,2 1-4 0,-8-12 0 16,15 17-4-16,-7-10 7 0,-8-7-1 0,13 10-4 16,-13-10 0-16,17 4-3 0,-17-4 0 15,0 0-1-15,22-2 3 0,-22 2-1 0,0 0-5 16,26-15 5-16,-17 8-2 0,4-5 1 0,0-3-3 16,1-5 2-16,1 1 0 15,2-5 3-15,0-3-6 0,-4-1 3 0,4-2-3 0,0 5 0 16,-4-1 2-16,-1 4 0 15,-2-3 0-15,2 5 7 0,-4 2 3 0,-2 2 4 16,0 1-4-16,-6 15-2 16,2-23 3-16,-2 23-3 0,0 0-3 0,-16-21 0 0,16 21-2 15,-18-1 2-15,18 1 1 0,0 0-4 0,-33 19-2 16,20-10 2-16,2 2 1 16,3 1-4-16,0 1 4 0,-1-1-1 0,2-1-2 0,7-11-2 15,-10 20 0-15,10-20-1 16,2 22 5-16,-2-22-4 0,10 15-5 0,2-7-26 15,0-3-32-15,-12-5-43 16,30 8-63-16,-13-5-70 0,-1-3-80 0,4 0-181 0,-2 0-92 16,4-3-309-16,-5 2-282 15</inkml:trace>
  <inkml:trace contextRef="#ctx0" brushRef="#br1" timeOffset="-47058.29">23202 10580 1183 0,'0'0'151'0,"0"0"-42"0,0 0 5 0,0 0-31 0,0 0-6 15,0 0-8-15,0 0 3 16,0 0-16-16,0 0 23 0,0 0-1 0,0 0 9 16,0 0 5-16,0 0-4 15,0 0-3-15,0 0 22 0,0 0 2 0,0 0-9 0,0 0 3 16,0 0-4-16,0 0-5 15,0 0-5-15,0 0-2 0,0 0-11 0,0 0 1 16,0 0 3-16,0 0-4 16,0 0-5-16,0 0-7 0,0 0-1 0,0 0-6 0,0 0-3 15,54-8-5-15,-54 8-6 0,10-13 1 0,-10 13-2 16,13-13-6-16,-7 3-5 16,-6 10-3-16,14-19-2 0,-4 7-11 0,-4-3 3 15,2 2-4-15,1 0 5 0,-1 1-12 16,1-1 5-16,-1 1-1 0,-1 1-3 0,1-1-2 15,-8 12 1-15,10-17-3 16,-10 17 2-16,12-12-5 0,-12 12 6 0,8-13-2 16,-8 13 3-16,8-11-2 0,-8 11 2 15,0 0-9-15,8-9 11 0,-8 9-8 0,0 0 6 16,0 0 6-16,0 0-5 0,0 0 3 0,0 0-2 16,22 25-4-16,-16-14 2 15,-6-11-2-15,9 23 0 0,-3-12 4 0,-2 3-3 0,2-1-1 16,-1 0-2-1,-5-13 0-15,11 25-2 0,-9-16-3 0,-2-9-13 0,8 21-16 16,-8-21-32-16,6 18-37 16,-6-18-46-16,4 15-44 0,-2-9-49 15,-2-6-100-15,0 0-158 0,0 13-360 0,0-13-211 0</inkml:trace>
  <inkml:trace contextRef="#ctx0" brushRef="#br1" timeOffset="-45958.38">23372 10496 2428 0,'0'0'-133'0,"0"-25"27"16,0 25 40-16,0 0 0 0,2-15 8 0,-2 15 7 15,0 0 14-15,0 0 9 0,6-15 12 0,-6 15 11 0,0 0 22 16,0 0-13-16,9-14 24 16,-9 14 9-16,0 0 3 0,0 0 13 0,0 0 7 15,9-13 3-15,-9 13 4 16,0 0 7-16,0 0 9 0,0 0 8 0,8-10-11 0,-8 10 10 15,0 0-6-15,0 0 8 16,0 0-6-16,0 0 0 0,0 0 3 0,0 0-11 16,0 0 0-16,0 0 0 15,0 0 0-15,0 0-8 0,0 0 0 0,0 0-2 0,0 0-3 16,0 0 8-16,0 0 1 0,0 0-9 0,0 0 1 16,0 0-8-16,0 0-1 15,21 31-8-15,-21-31-1 0,2 17-4 0,-2-17-4 16,5 23-6-16,-3-12 2 0,-2-11-15 15,4 28 2-15,-2-12-1 0,0 1-4 0,0 1 2 16,-2-1-5-16,0 2-6 16,2-2 4-16,0 2-2 0,-2 0 3 0,0 2-3 15,0-2-3-15,3 4 0 0,-3 0 0 0,2 0 0 0,-4-1-1 16,4 4-4 0,-2 0-2-16,0 0 7 0,2-1-4 0,-2 2 1 0,2 0 2 15,-2 0-5-15,0-1 6 16,2-1-1-16,-2-4-7 0,2 5 3 0,0 1-1 0,-2 0 5 15,2 0-4-15,-2 0 0 16,2-1 0-16,0 1-2 0,0-1-1 0,-2 0 4 16,3 2-1-16,-1-3-4 15,-2 1 5-15,0 0 1 0,2 0-2 0,-2-4-4 0,0 1 2 16,0 0 2-16,2-3-1 16,-2 2 2-16,0-1 0 0,0 0 0 0,0 0-3 15,0 0-1-15,3-1 0 0,-3 2-1 0,2-2 1 16,-2 0-4-16,2 1 7 0,-2-1-1 15,2 0-2-15,-2-1 2 0,2-1-2 0,-2 2 2 16,2-1-6-16,-2 1 7 16,2 2-3-16,0-1 2 0,0 0 1 0,2-2-3 15,-2 2 3-15,0 0 0 0,0-2 2 0,-2 2-3 0,2 0 0 16,-2-3-4-16,6 4 3 16,-4-3 1-16,0 2 0 0,-2 0 0 0,4-3-4 15,-2 3 4-15,0-2-2 16,-2 3 0-16,0-2-4 0,2 1 2 0,0 0 1 15,0 0 10-15,0 4-4 0,0-3 6 16,0 2 3-16,1 3 1 0,-1-3 17 0,0-3-3 16,0 5 1-16,-2 0 10 15,2-5-9-15,-2 0-5 0,0 0-5 0,0 0-5 0,0-1 2 16,0-1 0-16,0 0 1 0,0 3-7 0,0-4 8 16,0 0-12-16,-2 2 4 15,2-20-7-15,0 33 3 0,0-14-2 0,0-1 5 0,0-1-1 16,0-17 2-16,2 33 6 15,-2-15 4-15,0 1-3 0,2-2 0 0,0 2 4 16,-2 0 0-16,0 1 2 16,0-1-3-16,0 1-1 0,0-1-3 0,0 2 1 0,0-2 1 15,2 2-5-15,1-1 8 0,-3 1-9 0,2-3-6 16,-2 1-2-16,4 3 4 16,-2-5-5-16,0 2 3 0,3-4-2 0,-3 0 2 15,2 2-6-15,-4-17 2 0,2 27-10 16,2-16-34-16,-4-11-32 0,4 20-47 0,-4-20-71 15,2 16-72-15,-2-10-97 16,0-6-192-16,0 0-52 0,0 0-372 0,0 0-421 16</inkml:trace>
  <inkml:trace contextRef="#ctx0" brushRef="#br1" timeOffset="-44438.34">22893 12967 2838 0,'0'0'-140'0,"0"0"32"0,0 0 14 16,0 0 12-16,0 0 16 0,0 0 13 16,0 0 23-16,0 0 22 0,0 0 19 0,14-24 3 15,-14 24 5-15,0 0 13 16,16-4 2-16,-16 4-4 0,0 0 2 0,26-5-5 15,-26 5 7-15,21-1-10 0,-21 1 1 16,28-4-7-16,-16 4-1 0,-12 0-1 0,36-2-6 16,-17 2-10-16,1-2 15 15,2 4-10-15,2-2 11 0,1-2 9 0,5 4 6 16,2-2 3-16,-1 2 2 0,1 0-4 16,2-2 6-16,2 2 11 0,-3-1-4 0,3 2 0 15,5 0 8-15,-1 1 17 0,2-2-9 0,1 0 14 16,-1 2 0-16,3-1 2 15,-1 1-3-15,-2 3 4 0,3-4-10 0,-1 3 5 0,3-5-14 16,-3 4-5 0,3 0-6-16,-1-1-4 0,-1 0-6 0,10 2-5 0,-11-3 1 15,6 1-7-15,-2 0-2 0,5 2 4 0,-6-5-2 0,-1 3-5 16,3 0-5-16,-3-2 1 16,1 1-6-16,-3 2 0 0,0 0 3 0,1-1 13 15,1 1 7-15,-1 2 11 16,1-2 11-16,-1 2 6 0,6 2-4 0,-4-4 6 15,2 5-3-15,-5-3-7 0,-4-2-8 16,4 6 2-16,-2-6-9 0,-4 1-6 0,5-2-4 16,-3 2-2-16,3 0-1 15,-4-3-1-15,1 3-8 0,-2-3 0 0,3 1-1 0,-5 0-5 16,4 2 2-16,-4 1-1 0,-2-2 9 0,7-1-6 16,1-1 12-16,0 3-4 15,-1-1 17-15,3 1-3 0,-4-2-7 0,4 1-5 16,-6-1 4-16,4 2-13 0,-3-2 8 15,-7-2 12-15,3 1-4 0,1 0 4 0,-5 1-8 16,1-1-9-16,-3-1 7 16,3 2-4-16,-5-3-2 0,2 2-9 0,-2 1-4 15,-5-3 5-15,7 3-1 0,-9-4-3 0,3 2 0 0,-3 0 4 16,3 0-10-16,-3-1 3 16,0-1-3-16,-20 0-4 0,34 6-6 0,-21-6-7 15,-13 0 3-15,25 1-2 16,-25-1 4-16,25-1-8 0,-25 1 2 0,0 0 14 0,24-3-1 15,-24 3-4-15,16-4 5 16,-16 4 3-16,0 0-4 0,13-7-12 0,-13 7 4 16,0 0-3-16,10-14-11 0,-10 14-1 15,0 0 0-15,0-19 8 0,0 19-10 0,0 0 3 16,0 0-4-16,-10-27-7 0,8 20 8 16,2 7-2-16,-9-18 3 0,3 11-8 15,6 7 0-15,-14-17 5 0,3 9-9 0,2-2 5 0,-5 3-4 16,3-1 1-16,0 1 6 15,-3-1-1-15,-1-1 3 0,3 1 5 0,-1 3 3 16,-3-4 7-16,5 5-6 16,-5-1 7-16,7-1-4 0,-4 1 0 0,13 5 1 0,-20-8 4 15,11 6 2-15,9 2-1 0,-16-6-2 0,16 6 2 16,-15-6 3-16,15 6 2 16,-10-3-5-16,10 3 3 0,0 0 6 0,-11-6 2 0,11 6-3 15,0 0 1-15,0 0 6 16,-13-4 1-16,13 4-2 0,0 0 5 0,0 0-1 15,0 0 2-15,0 0 2 16,0 0-4-16,0 0 1 0,0 0 3 0,0 0-1 0,0 0 0 16,0 0-1-16,0 0 5 15,26 31-2-15,-20-27-5 0,2 4 2 0,3-3-1 16,1 1 0-16,1 1-2 0,3 3-2 0,-1-4 9 0,-1 3-12 16,2-2 8-16,2 0-7 15,-1 0 1-15,2 2 1 0,0 0-1 0,-2-2 0 16,5 2 0-16,-6-2-5 15,2 0 4-15,-3 1-4 0,3-1 0 0,-4-1 0 0,2-1 7 16,-5 1-3-16,3-2 2 16,-3 0-1-16,-11-4 25 0,16 5 1 0,-16-5 7 15,17 6-7-15,-17-6 7 0,11 7-7 0,-11-7-5 0,0 0-4 16,3 16 7-16,-3-16 0 16,0 0 0-16,-18 22 0 0,9-9 1 0,-1-4 10 15,-3 3-8-15,3-3 3 16,-3 2-12-16,1-1-12 0,-2 1-1 0,3 0-18 0,-2 0-21 15,-1-2-34-15,7-3-40 16,-7 1-51-16,14-7-59 0,-17 15-51 0,8-9-76 16,-1-1-135-16,10-5-117 15,-17 8-370-15,17-8-404 0</inkml:trace>
  <inkml:trace contextRef="#ctx0" brushRef="#br1" timeOffset="-38788.33">23705 10040 818 0,'0'0'175'0,"0"0"-31"15,0 0-49-15,0 0-4 16,-14-9-18-16,14 9 2 0,0 0-3 0,0 0 2 16,0 0-1-16,0 0 10 15,0 0-10-15,0 0 13 0,0 0-1 0,0 0 10 0,0 0-29 16,0 0 13-16,0 0-3 0,0 0-6 0,0 0 2 16,0 0-11-16,0 0 0 15,0 0-13-15,0 0-1 0,39-4-10 0,-39 4 6 0,25 0-1 16,-25 0 6-16,30-1 1 15,-13 1-8-15,-17 0 10 0,34-3-11 0,-20 2-3 16,-14 1 2-16,28 0-14 16,-28 0 7-16,23 1-6 0,-23-1-26 0,20 0-40 0,-20 0-39 15,0 0-52-15,14 0-65 0,-14 0-128 0,0 0-433 16,0 0-40-16</inkml:trace>
  <inkml:trace contextRef="#ctx0" brushRef="#br1" timeOffset="-38408.39">23787 9976 2175 0,'0'0'-11'15,"0"0"-2"-15,0 0 24 0,0 0 14 0,0 0 11 16,0 0 20-16,0 0 30 0,0 0-1 0,0 0 9 16,0 0 5-16,0 0 3 15,0 0 4-15,0 0 5 0,0 0 3 0,0 0 0 0,0 0-5 16,0 0-8-16,0 0-9 15,0 0-6-15,0 0-5 0,0 0-10 0,0 0-4 16,-2 38-6-16,2-38-10 16,-2 31-3-16,-1-17 2 0,1 4-4 0,2-18-3 0,-2 32-1 15,0-15 0-15,0 0-4 0,2-17-1 0,2 35 5 16,-4-18 0-16,4-2 0 16,-2-15-4-16,2 29-5 0,0-16 3 0,-2-13-6 0,7 21 2 15,-7-21 5-15,7 17 3 16,-7-17-1-16,10 14 1 0,-10-14-8 0,12 3-3 15,-12-3-1-15,0 0-1 16,0 0-9-16,36-10 1 0,-36 10 2 0,24-16-20 0,-11 6-27 16,-5-2-23-16,2-2-40 15,4 2-56-15,-2 2-67 0,-2-1-60 0,1 2-148 16,0 0-194-16,-1-2-311 0,1 3-326 0</inkml:trace>
  <inkml:trace contextRef="#ctx0" brushRef="#br1" timeOffset="-35578.19">27202 13176 2673 0,'0'0'-129'0,"2"-17"37"0,-2 17 8 0,0 0 35 16,0 0-3-16,4-15 8 0,-4 15 26 16,0 0 18-16,0 0 31 0,6-13-2 0,-6 13 30 15,0 0 14-15,0 0 23 16,9-12 10-16,-9 12 12 0,0 0 10 0,0 0 0 15,0 0 2-15,0 0-2 16,6-14-11-16,-6 14-6 0,0 0-11 0,0 0-5 16,0 0-14-16,0 0-12 0,0 0-5 15,0 0-7-15,0 0-4 0,0 0-8 0,0 0-5 16,0 0-4-16,0 0 5 0,0 0-4 0,0 0-6 0,0 0 7 16,0 0-1-16,0 0-1 15,0 0-4-15,0 0-4 0,0 0-2 0,0 0-2 16,9 35-4-16,-9-35-1 15,5 18-8-15,-5-18 0 0,0 0 4 0,2 24-4 16,-2-24 2-16,-2 23 6 0,2-23-2 16,0 23-6-16,0-10-2 0,0-13-1 0,-2 25-4 15,2-25 3-15,2 31-2 16,-4-20-6-16,2-11 5 0,-5 23-2 0,5-23 0 16,-2 21 5-16,2-21-7 0,0 19 11 0,0-19-13 0,-3 15 4 15,3-15-2-15,0 0 3 16,0 21 6-16,0-21-13 0,0 0 6 0,-2 17 4 15,2-17 0-15,0 0 2 16,0 0 0-16,0 0-2 0,2 17 1 0,-2-17 3 0,0 0-2 16,0 0-4-16,0 0-1 15,0 0 11-15,0 0-8 0,0 0 1 0,0 0-6 16,3 17 4-16,-3-17 4 0,0 0-9 0,0 0 0 16,0 0 8-16,0 0-9 15,0 0 4-15,0 0-5 0,0 0 6 0,0 0-6 0,0 0 5 16,0 0-4-16,0 0-5 15,0 0 3-15,0 0 1 0,0 0-2 0,0 0 4 16,2 17-4-16,-2-17 0 16,0 0-1-16,0 0 2 0,0 0 3 0,0 0 0 0,0 0-1 15,0 0 0-15,0 0-4 0,0 0 5 0,0 0-4 16,0 0 2-16,0 0 0 16,0 0 3-16,0 0-6 0,0 0 6 0,0 0-4 15,0 0-6-15,0 0 5 0,0 0 11 16,0 0-6-16,0 0-3 0,0 0-3 0,0 0 7 15,0 0-3-15,0 0-5 16,14 4 1-16,-14-4 2 0,0 0 1 0,0 0 4 16,0 0-3-16,0 0 2 0,0 0-1 0,0 0 5 0,0 0-6 15,0 0-5-15,0 0 2 16,0 0 2-16,0 0 6 0,0 0-9 0,0 0 3 16,0 0-1-16,0 0 0 15,31-7 0-15,-31 7 1 0,0 0 3 0,0 0-7 0,15-10 5 16,-15 10-1-16,0 0 4 15,19-9-6-15,-19 9 3 0,13-8-6 0,-13 8-5 16,20-9-6-16,-9 1-6 16,1-2 0-16,1 1 0 0,3-5 1 0,0 0-8 15,0-4 3-15,9-5-7 0,-6-1 2 0,4-1-7 16,-2-2 8-16,2-1 5 0,0-5 2 16,-3 6 3-16,-2 1 0 0,2-1 2 0,-8 8 9 15,3-2 7-15,-4 2 0 16,-1 2 14-16,-1 1 5 0,-3 2 1 0,-2 2-8 0,-4 12 5 15,0 0-7-15,-2-21-1 16,2 21 0-16,0 0 1 0,-20-5-3 0,20 5 1 16,0 0-1-16,0 0 1 15,-42 16 2-15,33-8-3 0,-3 2 0 0,2-1 2 16,0 0 5-16,1 3 1 0,0 2-1 0,3-2 7 0,-1 2-2 16,7-14 0-16,-6 25 0 15,6-12-4-15,0-13 1 0,4 25-3 0,5-13 3 16,2-1-4-16,2-1-11 0,3-3-29 15,4-1-48-15,-4 0-52 0,6-3-68 16,-3-3-85-16,-19 0-155 0,38-3-540 16,-20-1-438-16</inkml:trace>
  <inkml:trace contextRef="#ctx0" brushRef="#br1" timeOffset="-33338.32">23552 12971 2836 0,'0'0'-150'0,"0"0"33"15,0 0 3-15,0 0 6 0,0 0 4 0,0 0 22 16,0 0 14-16,0 0 14 16,0 0 0-16,0 0 20 0,0 0 23 0,0 0 13 15,0 0 6-15,0 0 11 0,0 0-1 0,0 0 12 16,0 0 10-16,0 0-18 0,0 0 17 16,0 0-7-16,0 0 15 0,0 0-1 15,0 0-7-15,0 0 1 0,0 0 8 16,0 0 5-16,0 0 3 0,0 0 1 0,0 0 12 0,0 0-10 15,0 0-6-15,0 0-8 16,0 0-1-16,0 0-2 0,0 0-8 0,0 0-2 16,0 0-5-16,0 0 1 15,26-28-8-15,-26 28-6 0,0 0 7 0,12-12-7 16,-12 12 10-16,12-12-18 0,-12 12 5 0,14-11-3 0,-14 11 2 16,12-14-14-16,-12 14 12 15,17-11-2-15,-8 1-8 0,1 3 14 0,3-1-8 0,-3-1 4 16,-10 9 3-16,24-18 7 15,-10 8 13-15,0-2-19 0,-2 1 9 16,3-3-9-16,-1 3-1 0,2-3 1 16,-2 1-2-16,4-2-5 0,-4-2 3 0,1 1 6 0,0 1-9 15,0 0 1-15,-3 0-9 0,-2 1 18 0,4 1-10 16,-2-2 5-16,3-2-9 16,-2 4 3-16,-3-5-2 0,5 3-2 0,-3 2 5 15,2-1-4-15,-2 3-2 16,-2-2 9-16,4-3-7 0,-4 4 2 0,1 3 0 0,-1-2-6 15,1-1 6-15,2 1-1 16,-2-1 1-16,-2 1 0 0,3 2-3 0,-2-3 0 16,2 1 0-16,-1 2 3 0,0-3-2 15,0 2-2-15,1 0 1 0,-2 1 2 0,2 0-2 16,0-3 7-16,0 3-7 0,1 0 0 0,0 0 0 16,0 1 3-16,-3 0 5 15,3 0-7-15,2-2-6 0,-3 3 9 0,1-1-15 0,0 2 11 16,0-5 3-16,1 2-1 15,2-1-3-15,-4 0 4 0,2-1-2 0,0 1 2 16,-2-1-7-16,3 0 10 16,-5-1-6-16,8 1-4 0,-6-1 11 0,2 1-12 0,0 1 5 15,-1-1-2-15,-1 0-4 0,5-1 2 16,-4 0 0-16,1 3-9 0,0-1 15 16,-2 1-12-16,0-1 4 0,2 1-2 0,-2-1 5 0,1 1 7 15,1 1-5-15,0-3-4 16,-4 2 8-16,2-1-10 0,2-2 7 0,0 3 3 15,-1-1-11-15,1-3 5 16,2-3-5-16,0 5 10 0,0-1-8 0,0 1-7 0,1-2 13 16,1 2-10-16,-4 1 7 0,2-1 3 0,2-3 3 15,-1 3-4-15,0-1 3 16,-3 3 1-16,3 0 3 0,-4-1-9 0,0 0-4 16,1 2 11-16,4-9-3 0,-4 2 2 15,1 0-1-15,5-2-1 0,-8-2 0 0,6-2-6 16,-4 2 5-16,0 0 7 15,3-2-9-15,0-2-3 0,2-1-5 0,1 0-1 16,-4 5 5-16,1 0-1 0,3-2 3 16,-2 2-7-16,1 4 5 0,2-4 6 0,1 4-8 15,-5-2 4-15,4-1-10 0,3 1 6 0,-3 2 4 16,-2 0-7-16,2-4 1 16,0 4 3-16,0-5 0 0,2 1-1 0,4 3 11 0,-2-4-9 15,-2 1-5-15,3 2-12 16,0-2 9-16,2 0-10 0,-1 3-2 0,4-3 2 15,-3 2-9-15,3 1 18 16,-2 0-25-16,3 1 11 0,-3-2 7 0,2 3 9 0,-4-4-6 16,0 2 2-16,1-1 1 0,-2 0 0 0,0-1 2 15,-3 2-7-15,0-4 12 16,-1 1 1-16,0 4 6 0,1-2-4 0,-2 1-12 0,-2 0 9 16,0 2 6-1,3-1-3-15,-2 2 3 0,-2-1-9 0,0 1-4 0,0 0-15 16,-3 1-27-16,1 1-1 15,-4 1-26-15,4-1-15 0,-6 1-28 0,2 1-72 0,-5 2-441 16,1-1 135-16</inkml:trace>
  <inkml:trace contextRef="#ctx0" brushRef="#br1" timeOffset="-32298.64">26739 10107 1797 0,'0'0'-57'0,"0"0"24"15,0 0 1-15,0 0 11 0,0 0-8 16,0 0 24-16,0 0 17 0,0 0 20 0,0 0 7 16,0 0 19-16,0 0 9 15,0 0 21-15,-17-10 30 0,17 10-13 0,0 0-2 16,0 0 14-16,0 0-6 0,0 0-3 0,0 0-13 0,0 0-12 16,0 0-4-1,0 0-12-15,0 0-4 0,0 0-5 0,0 0-5 0,40-3-8 16,-40 3-2-16,21 0-7 15,-21 0-4-15,23-4-3 0,-23 4-6 0,30-2-2 0,-12 0 2 16,-3 1-6-16,2-3-23 16,-17 4-28-16,27-3-40 0,-27 3-35 0,20-4-40 15,-11 7-53-15,-9-3-85 0,0 0-484 0,8-8-64 16</inkml:trace>
  <inkml:trace contextRef="#ctx0" brushRef="#br1" timeOffset="-31978.49">26848 10019 2178 0,'0'0'-87'0,"0"0"38"15,0 0 24-15,0 0 15 16,0 0 13-16,0 0 26 0,0 0 36 0,0 0-13 0,0 0 17 16,0 0 1-16,0 0-18 15,0 0 18-15,0 0-5 0,0 0-20 16,0 0 6-16,0 48-6 0,-2-32-7 15,1-2 3-15,-1 6-8 0,2-1 7 0,-2-2 10 16,2-17-12-16,-3 34 4 0,1-14 5 16,2-4 4-16,-2 2 3 0,2-18 0 0,0 30-12 15,2-16 3-15,-2-14-4 0,2 24-8 0,5-14 8 16,-7-10-9-16,9 14-1 0,-9-14-4 16,15 13-6-16,-5-10-6 0,-10-3-15 0,0 0-25 15,23 2-30-15,-23-2-41 16,0 0-32-16,28-5-55 0,-28 5-65 0,16-14-160 15,-7 10-311-15,-3-2 20 0</inkml:trace>
  <inkml:trace contextRef="#ctx0" brushRef="#br1" timeOffset="-31768.47">27038 10281 2125 0,'0'0'-26'0,"0"0"3"15,0 0-1-15,0 0 11 0,0 0 18 0,0 0 25 16,30 4 11-16,-30-4 11 0,0 0-5 16,20 1-5-16,-20-1-3 0,0 0-7 0,26-3 9 15,-26 3-6-15,23-2-13 0,-23 2-36 0,21-3-36 16,-21 3-33-16,22-3-41 16,-15-1-40-16,-7 4-78 0,0 0-318 0,19-12 250 0</inkml:trace>
  <inkml:trace contextRef="#ctx0" brushRef="#br1" timeOffset="-31578.22">27093 10207 1660 0,'0'0'-8'0,"0"0"28"0,0 0 7 16,-19-3 14-16,19 3 23 0,0 0-19 0,0 0 23 16,0 0 8-16,0 0-6 0,0 0 7 15,0 0-2-15,0 0-9 0,0 0-12 0,0 0-4 16,0 0-7-16,57-1-4 15,-57 1 0-15,22-4-12 0,-22 4-16 0,27-4-65 16,-27 4-34-16,18-5-60 0,-18 5-100 16,16-8-388-16,-7 4 144 0</inkml:trace>
  <inkml:trace contextRef="#ctx0" brushRef="#br1" timeOffset="-30968.26">27474 10023 1805 0,'0'0'-31'16,"0"0"21"-16,0 0-11 16,0 0 36-16,0 0 24 0,0 0 22 0,0 0 19 0,0 0 7 15,0 0-2-15,0 0-4 0,0 0-7 0,0 0-14 16,0 0 2-16,0 0-14 16,0 0 4-16,0 0-7 0,9 50 4 0,-7-35-18 15,-2-15 6-15,3 27-22 0,2-13 12 16,-3 0-1-16,2 0-1 0,-4-14 2 0,6 25 4 15,-4-16-6-15,-2-9 1 16,5 21-2-16,-5-21 19 0,8 17-2 0,-8-17 2 16,4 12-1-16,-4-12-3 15,0 0-7-15,11 9-3 0,-11-9-7 0,0 0-1 0,0 0-6 16,0 0-6-16,0 0 2 0,33-17-22 0,-33 17-3 16,18-15-1-16,-13 4-6 15,6-5 4-15,-2 3 5 0,2-4-9 0,-4 2-1 0,4 1 1 16,-2-1 1-16,-2-1 9 15,2 3 5-15,-5-1-1 0,-4 14 10 0,10-20 5 16,-6 11-3-16,-4 9-5 16,2-18 8-16,-2 18-5 0,0 0-3 0,0 0 6 0,-13-18 6 15,13 18-1-15,0 0 12 0,-21-2 3 0,21 2 11 16,0 0-1-16,0 0-7 16,-29 15-10-16,29-15 7 0,-9 11 0 0,9-11-6 15,-2 19 3-15,2-19 0 0,0 0-24 16,9 26-22-16,-9-26-37 0,11 16-74 0,1-9-48 15,-12-7-116-15,21 10-524 16,-8-6-148-16</inkml:trace>
  <inkml:trace contextRef="#ctx0" brushRef="#br1" timeOffset="-23058.14">25037 13649 1112 0,'0'0'211'0,"0"0"-75"0,0 0-52 0,0 0-30 16,0 0 9-16,0 0-1 15,0 0 5-15,0 0 2 0,0 0 21 0,0 0 1 16,0 0 4-16,0 0-18 15,0 0 3-15,0 0-12 0,0 0 5 0,0 0-15 0,0 0-1 16,0 0-23-16,0 0-31 16,0 0-58-16,0 0-48 0,0 0-64 0,0 0-142 15,0 0-311-15,0 0 168 0</inkml:trace>
  <inkml:trace contextRef="#ctx0" brushRef="#br1" timeOffset="-22848.51">25010 13533 1758 0,'-2'-25'-7'0,"2"25"12"0,0 0 8 16,0 0-13-16,-6-15 15 0,6 15 6 0,0 0-24 0,0 0 10 16,-3-18-6-16,3 18-11 15,0 0-1-15,0-20-22 0,0 20-16 0,0 0-16 16,3-22-14-16,-1 15-18 15,-2 7-49-15,0 0-283 0,4-27 416 0</inkml:trace>
  <inkml:trace contextRef="#ctx0" brushRef="#br1" timeOffset="-22718.55">25048 13217 1273 0,'0'0'9'0,"0"0"-7"0,-2-27-6 0,2 27-22 15,0-9-38-15,0 9-31 16,0 0-86-16,0 0-121 0,0-27 97 0</inkml:trace>
  <inkml:trace contextRef="#ctx0" brushRef="#br1" timeOffset="-22538.59">25066 12954 842 0,'0'0'33'0,"0"0"-14"0,0 0-8 16,-2-21-18-16,2 21 5 0,0 0-14 16,0 0 11-16,-2-21 6 0,2 21-6 0,0 0-10 15,-5-19-3-15,5 19-20 0,0 0-39 0,0-24-163 16,0 24 78-16</inkml:trace>
  <inkml:trace contextRef="#ctx0" brushRef="#br1" timeOffset="-22398.2">25085 12672 791 0,'0'0'71'0,"4"-14"-4"15,-4 14-3-15,0 0-8 0,2-17-12 0,-2 17-12 16,0 0-38-16,4-20-31 0,-4 20-70 0,0 0-215 16,0-23 104-16</inkml:trace>
  <inkml:trace contextRef="#ctx0" brushRef="#br1" timeOffset="-22238.2">25095 12371 943 0,'-4'-16'7'0,"4"16"-7"16,0 0-14-16,0 0-11 0,-2-20-4 0,2 20-11 15,-2-12 3-15,2 12-10 0,2-15-29 16,-2 15-152-16,0 0 76 0</inkml:trace>
  <inkml:trace contextRef="#ctx0" brushRef="#br1" timeOffset="-22078.06">25104 12227 634 0,'0'0'43'16,"4"-14"3"-16,-4 14 20 0,2-15 3 0,-2 15 5 0,6-20 2 15,-6 20-2-15,1-16 0 16,-1 16-12-16,4-22 2 0,-4 22-17 0,2-21-20 16,-2 21 4-16,0-21 2 15,0 21 1-15,0-25-33 0,0 25 8 0,0-23-16 0,0 23 4 16,-2-24-9-16,2 24 10 15,4-23 0-15,-4 23-1 0,2-23-23 0,-2 23-32 16,4-23-56-16,-2 12-98 16,-2 11-125-16,5-23 107 0</inkml:trace>
  <inkml:trace contextRef="#ctx0" brushRef="#br1" timeOffset="-21928.13">25145 11787 1020 0,'0'-16'30'0,"0"16"16"16,0 0 23-16,0 0 1 0,0-23 8 0,0 23 18 0,0 0-12 15,0 0 27-15,4-19-30 16,-4 19-2-16,0 0-15 0,0 0-34 0,0 0-35 16,-4-19-28-16,4 19-41 0,0 0-43 15,0 0-111-15,0-21-226 0,0 21 385 0</inkml:trace>
  <inkml:trace contextRef="#ctx0" brushRef="#br1" timeOffset="-21778.36">25179 11540 1266 0,'3'-25'7'0,"-3"25"18"0,0-21 7 0,0 21-14 0,-1-23 7 16,1 23-2-16,-2-18 1 16,2 18-13-16,-3-23-5 0,3 23 6 0,-5-20-6 15,5 20 15-15,-2-19-21 0,2 19-19 0,0-16-20 0,0 16-13 16,0 0-15-16,2-25-69 16,-2 25-245-16,2-20 121 0</inkml:trace>
  <inkml:trace contextRef="#ctx0" brushRef="#br1" timeOffset="-21598.58">25194 11146 1112 0,'0'0'-5'15,"-6"-14"1"-15,6 14 4 0,0 0-1 16,0-21-6-16,0 21 7 0,0 0-11 0,2-22 6 0,-2 22-2 16,4-15 8-16,-4 15-13 15,5-18 7-15,-5 18-6 0,4-17-1 0,-4 17-10 16,4-17-1-16,-4 17-22 15,5-21-53-15,-5 21-182 0,2-19 91 16</inkml:trace>
  <inkml:trace contextRef="#ctx0" brushRef="#br1" timeOffset="-21158.2">25317 10071 934 0,'5'-19'104'0,"-5"19"41"0,0 0-15 16,0 0-13-16,4-15-5 0,-4 15-10 15,0 0-10-15,0 0-34 0,8-14-50 0,-8 14-62 16,0-9-99-16,0 9-219 0,0 0-27 0,0-13 125 16</inkml:trace>
  <inkml:trace contextRef="#ctx0" brushRef="#br1" timeOffset="-16628.34">25173 11559 1119 0,'0'0'-23'0,"0"0"16"0,0 0 0 16,0 0 7-16,0 0 14 0,0 0 11 0,0 0 21 15,0 0 8-15,0 0-5 0,17-16 15 0,-17 16 8 0,0 0-14 16,0 0-9 0,0 0 0-16,0 0 3 0,0 0-2 0,0 0 1 0,0 0 13 15,0 0-3-15,0 0-11 16,0 0 11-16,0 0 0 0,0 0-18 0,0 0-3 0,32 19-6 15,-32-19-21-15,0 0 17 16,0 0-8-16,6 10 3 0,-6-10-10 0,0 0 8 16,0 0-4-16,6 14 7 15,-6-14 11-15,0 0 8 0,0 0-18 0,0 0 8 0,0 0 7 16,0 0-6-16,0 0-19 0,0 0 10 0,0 0 8 16,0 0-5-16,0 0-2 15,0 0 2-15,0 0 0 0,0 0 5 0,0 0 2 16,0 0 3-16,0 0 1 0,0 0 1 15,0 0-4-15,0 0-4 0,0 0-1 0,0 0 1 16,0 0-4-16,0 0-1 16,0 0-3-16,0 0 0 0,0 0 2 0,0 0 5 15,8-36-6-15,-8 36 6 0,0 0-7 0,0 0-5 0,17-6-2 16,-17 6-4-16,0 0 7 16,0 0-2-16,0 0-10 0,20-1 4 0,-20 1-8 15,0 0 10-15,0 0 2 16,0 0-10-16,0 0-2 0,0 0-5 0,24 7 14 15,-24-7-3-15,0 0-4 0,0 0 2 16,0 0-3-16,0 0-3 0,0 0 5 0,0 0-1 16,0 0 0-16,0 0 0 15,0 0-2-15,0 0-1 0,0 0 0 0,0 0 1 0,0 0 1 16,0 0 3-16,0 0-1 0,-37 22-2 0,37-22-3 16,0 0 3-16,0 0 1 15,0 0-10-15,0 0 7 0,0 0-2 0,-29-7-2 16,29 7 6-16,0 0-2 0,0 0-8 15,0 0 2-15,-11-19 5 0,11 19 1 0,0 0 0 16,0 0-6-16,0 0 0 16,4-27-2-16,-4 27 3 0,0 0 3 0,14-18-7 15,-14 18 2-15,6-11 5 0,-6 11 2 0,0 0-6 0,12-15 0 16,-12 15-2 0,6-10 7-16,-6 10 0 0,0 0-2 0,0 0 2 0,14-7 1 15,-14 7 3-15,0 0 2 16,0 0-5-16,0 0 4 0,0 0-1 0,0 0-7 0,0 0 6 15,0 0-3-15,0 0-3 16,0 0 5-16,0 0 1 0,0 0-4 0,15 24 2 16,-15-24-2-16,0 0 8 15,0 0 0-15,0 0 2 0,0 0-6 0,-24 26 9 0,24-26 0 16,-14 6-3-16,14-6 2 0,0 0-2 0,-19 3-5 16,19-3-1-16,0 0 0 15,-19 2-2-15,19-2-3 0,0 0-3 0,0 0 5 16,0 0 5-16,-27-5-4 0,27 5-4 15,0 0 0-15,0 0 2 0,-13-13-1 0,13 13-3 16,0 0-3-16,0 0 8 16,1-20-5-16,-1 20-4 0,0 0 2 15,0 0 2-15,0 0-2 0,13-23 0 0,-13 23-4 0,0 0 5 16,8-12 0-16,-8 12-3 0,0 0 5 16,14-7-7-16,-14 7 6 0,0 0-4 0,0 0 1 15,0 0 2-15,0 0 2 16,25 2-5-16,-25-2 5 0,0 0-6 0,0 0 2 15,0 0 4-15,13 15 2 0,-13-15-2 16,0 0 0-16,0 0-2 0,2 15 4 0,-2-15 2 16,0 0 1-16,0 0-2 0,0 0-2 0,0 0 3 15,0 0-2-15,-17 23-2 0,17-23-1 16,0 0 1-16,0 0-13 0,0 0-5 0,0 0-47 16,0 0-41-16,0 0-56 15,0 0-65-15,0 0-134 0,-18 0-533 0,18 0-275 16</inkml:trace>
  <inkml:trace contextRef="#ctx0" brushRef="#br1" timeOffset="-14688.53">25275 11490 2553 0,'0'0'-147'0,"0"0"12"16,0 0 9-16,0 0 19 15,0 0 3-15,0 0 13 0,0 0 16 0,0 0 12 16,0 0 2-16,0 0 9 16,0 0-3-16,0 0 21 0,0 0 22 0,0 0-2 15,0 0 18-15,2-19 3 0,-2 19 9 0,0 0 5 0,0 0 2 16,0 0-4-16,0 0 16 16,0 0-13-16,0 0 11 0,0 0-5 0,0 0-6 15,0 0-2-15,0 0 3 0,0 0 13 16,0 0 14-16,0 0 9 0,0 0 10 0,0 0 6 15,0 0 4-15,0 0-2 16,0 0 7-16,-6-21-1 0,6 21-1 0,0 0-5 16,0 0-5-16,0 0 2 0,0 0-1 15,0 0-4-15,-7-17-6 0,7 17-3 0,0 0-6 16,0 0-2-16,0 0-7 0,-4-17 1 0,4 17 1 16,0 0-4-16,0 0-4 15,0 0-3-15,-3-17 3 0,3 17-11 0,0 0-3 0,0 0-1 16,0-23-8-16,0 23 1 15,0 0 2-15,2-17 1 0,-2 17-9 0,0 0 0 16,1-16 0-16,-1 16 3 16,0 0-9-16,0 0-2 0,2-22 2 0,-2 22 2 0,0 0-2 15,2-21-4-15,-2 21 7 0,4-13-1 0,-4 13 8 16,0 0 7-16,3-22-3 16,-3 22-10-16,2-15 8 0,-2 15-12 0,0 0 6 0,6-18 5 15,-6 18-9-15,3-14-4 16,-3 14 5-16,0 0-8 0,0 0 6 0,4-21-1 15,-4 21 0-15,0 0 6 16,0 0-5-16,2-19 2 0,-2 19-3 0,0 0-8 0,5-13 10 16,-5 13 0-16,0 0-4 15,0 0 4-15,4-19 0 0,-4 19 5 0,0 0-3 16,0 0 0-16,0-17-3 0,0 17 3 0,0 0 4 16,0 0-7-16,1-18-7 0,-1 18 12 15,0 0 1-15,0 0 6 0,0 0-1 0,0-21 0 16,0 21 0-16,0 0 8 15,0 0-6-15,0 0 3 0,0 0-1 0,-1-21-1 16,1 21-6-16,0 0-1 0,0 0-2 16,0 0 3-16,0 0-2 0,0 0-1 0,-2-16 1 15,2 16-2-15,0 0-4 0,0 0 0 16,0 0 3-16,0 0 0 0,0 0-3 16,0 0-2-16,0 0 0 0,0 0-2 0,0 0-6 0,-2-20-10 15,2 20-32-15,0 0-25 16,0 0-28-16,0 0-28 0,0 0-2 15,0 0-15-15,0 0 11 0,0 0-8 16,0 0 11-16,0 0 7 0,0 0-3 0,0 0 0 0,0 0-18 16,0 0-37-16,0 0-86 0,0 0-416 0,0 0 68 15</inkml:trace>
  <inkml:trace contextRef="#ctx0" brushRef="#br1" timeOffset="-13298.29">25295 11399 1925 0,'0'0'-59'0,"0"0"21"15,0 0 33-15,0 0 7 0,0 0 31 0,0 0-1 16,0 0 12-16,0 0 23 16,0 0-7-16,0 0 29 0,0 0 1 0,0 0 1 15,0 0-2-15,0 0 2 0,-20-46-6 16,20 46-7-16,0 0-1 0,-4-18 5 0,4 18-11 15,0 0-12-15,-3-20 2 16,3 20-12-16,0 0 7 0,-2-21-3 0,2 21 7 16,0 0-3-16,2-23 0 0,-2 23-2 0,5-17-2 0,-5 17-5 15,2-19 8-15,-2 19-10 16,2-17 1-16,-2 17-1 0,0-19-5 0,0 19-8 16,0-21-2-16,0 21-2 15,0-20-2-15,0 20-7 0,-4-18 1 0,4 18 0 0,-2-17-7 16,2 17 2-16,-3-15-8 15,3 15-1-15,-2-18-5 0,2 18 1 0,-2-15-1 16,2 15-3-16,-2-13-3 16,2 13 2-16,2-13 2 0,-2 13-4 0,2-14 4 15,-2 14 1-15,2-13 4 0,-2 13-5 0,0-14 3 0,0 14-3 16,3-14 0-16,-3 14 2 16,0-16 4-16,0 16-6 0,0-15 1 0,0 15 2 0,-3-16-3 15,3 16 0-15,-2-15 2 16,2 15 0-16,0-15 0 0,0 15-3 0,-2-16 2 15,2 16-2-15,-2-16 3 16,2 16-4-16,-2-16 2 0,2 16 1 0,0-15 0 0,0 15-1 16,0-15-1-16,0 15 4 15,0-16 1-15,0 16-4 0,-1-15-2 0,1 15 4 16,0-13-2-16,0 13 4 0,-2-15-4 0,2 15 1 16,0-15-1-16,0 15 3 15,-2-18-1-15,2 18 4 0,0-17-1 0,0 17-1 16,0-15 0-16,0 15 0 0,0-18 1 15,0 18-1-15,-3-16 1 0,3 16 0 0,0-16 0 16,0 16-1-16,-2-16 3 0,2 16-1 16,0-20-3-16,0 20-2 0,0-19 3 0,0 8-1 15,0 11-1-15,0 0-2 0,2-32 1 0,-2 32 2 16,0-23 0-16,5 11-3 16,-5 12 6-16,2-22-1 0,-2 22 1 0,3-24-2 0,-1 13 1 15,-2 11-1-15,7-26 5 16,-5 12 3-16,2 1-1 0,-4 13-2 0,5-28 1 15,-3 14-2-15,-2 14-1 16,4-27-1-16,-2 13 1 0,-2 14 1 0,3-26-1 0,1 10-7 16,-4 16 8-1,4-22-4-15,-4 22 0 0,6-23-3 0,-4 12 1 0,-2 11-1 16,2-25 2-16,2 12-3 0,-4 13 4 0,5-21-4 0,-5 21 3 16,6-20 0-16,-6 20-2 15,8-19-3-15,-8 19 2 0,2-18 2 0,-2 18 0 16,3-18 1-16,-3 18 0 15,4-15 0-15,-4 15-3 0,0 0-4 0,4-23 5 0,-4 23-1 16,4-17-3-16,-4 17 4 16,2-17 1-16,-2 17-5 0,5-19 10 0,-5 19-6 15,5-19 1-15,-5 19-8 0,1-21 9 0,-1 21-4 16,5-21-2-16,-2 12 1 0,-1-4 4 16,0 2-2-16,-1 0 3 0,1 0-6 0,-2 11 4 15,2-23-1-15,0 10 3 16,0 1-2-16,0 2 5 0,0-1 0 0,0-1-2 15,1 2 1-15,-3 10 1 0,3-24-1 16,-3 13-1-16,0 11 5 0,2-19-4 0,0 9-2 16,-2 10 3-16,0-21-2 0,0 21-1 0,0-18-2 15,0 8 1-15,0 10-1 16,0-19 3-16,0 19 3 0,0-18-1 0,0 18 5 0,2-17 3 16,-2 17-4-16,0-15 2 15,0 15-4-15,1-15 4 0,-1 15-5 0,-1-15-3 16,1 15 1-16,1-14 3 15,-1 14-1-15,0 0-4 0,0-15-2 0,0 15-1 0,0 0-8 16,0 0-8-16,2-13-18 16,-2 13-34-16,0 0-26 0,0 0-46 0,0 0-45 15,0 0-72-15,8-10-210 0,-8 10-492 0,0 0-394 0</inkml:trace>
  <inkml:trace contextRef="#ctx0" brushRef="#br1" timeOffset="-3498.7">24782 11872 333 0,'0'0'93'0,"0"0"-10"0,0 0-17 0,0 0-12 0,0 0-2 16,0 0-6-16,0 0-2 15,0 0-13-15,0 0 2 0,0 0-1 0,0 0 6 16,0 0-22-16,0 0 20 15,0 0-7-15,0 0 0 0,0 0 8 0,0 0 4 0,0 0 6 16,0 0-3-16,0 0 5 16,0 0-4-16,0 0 11 0,0 0-10 0,0 0 2 15,0 0 0-15,0 0 6 0,0 0 3 0,0 0 26 16,0 0-7-16,0 0 1 0,0 0-5 16,0 0 10-16,0 0-20 0,0 0 8 0,0 0-9 15,0 0-8-15,0 0 0 16,0 0-5-16,0 0 2 0,0 0-13 0,0 0-19 15,0 0 2-15,0 0-2 16,0 0 3-16,0 0 2 0,0 0-2 0,0 0 19 0,0 0 3 16,0 0 2-16,0 0 5 0,0 0-2 0,0 0 3 15,0 0-4-15,0 0-1 16,0 0-4-16,0 0 3 0,0 0-13 0,0 0-1 0,0 0 7 16,0 0 1-16,0 0-8 15,0 0 2-15,0 0-4 0,0 0-3 0,0 0 4 16,0 0-2-16,0 0 0 15,0 0 2-15,0 0-2 0,0 0 7 0,0 0 2 0,0 0 0 16,0 0 0-16,0 0 0 16,0 0-5-16,0 0 2 0,0 0-4 0,0 0-3 15,0 0-4-15,0 0 0 0,0 0-1 0,0 0-2 16,0 0 0-16,0 0 2 16,0 0-4-16,0 0 1 0,0 0 4 0,0 0-3 0,0 0-4 15,0 0 6-15,0 0-8 16,-11-35-2-16,11 35 3 0,0 0-5 0,0 0 1 15,0 0-1-15,0 0-5 16,2-19 3-16,-2 19 1 0,0 0-6 0,0 0 2 0,0 0 1 16,0-17-1-16,0 17 0 15,0 0-3-15,0 0 3 0,0 0-3 0,0 0-4 16,-4-21 6-16,4 21-3 0,0 0 0 0,0 0 3 16,0 0-4-16,0 0 2 0,-2-21 0 15,2 21-5-15,0 0 2 0,0 0 1 0,0 0-4 16,0-20 7-16,0 20-4 15,0 0 3-15,0 0-1 0,0 0 2 0,-2-22-1 16,2 22 1-16,0 0-1 0,0 0-1 16,0-20-2-16,0 20 0 0,0 0 4 0,0 0 0 15,-4-16-3-15,4 16 3 0,0 0-4 0,0 0 4 16,-2-21-5-16,2 21 1 16,0 0 0-16,0 0-1 0,-4-19 0 0,4 19 0 0,0 0 0 15,0 0 2-15,-2-17 3 16,2 17 1-16,0 0-1 0,0 0 1 0,-5-17 1 15,5 17-5-15,0 0 4 16,0 0 2-16,-5-16-3 0,5 16 2 0,0 0-5 0,0 0 2 16,0 0 0-1,0 0 2-15,0 0-1 0,0 0-3 0,0-24 2 0,0 24 1 16,0 0 0-16,0 0 0 0,0 0 3 0,0 0-4 16,0 0 3-16,0-19-2 0,0 19 0 15,0 0 4-15,0 0-5 0,0 0 1 0,0 0-1 16,-2-19-2-16,2 19-1 15,0 0 2-15,0 0-2 0,-2-19 2 0,2 19 0 16,0 0-2-16,-1-17 1 16,1 17 3-16,0 0-3 0,-3-20-3 0,3 20 3 0,0 0 0 15,0 0-2-15,-2-23-1 0,2 23 2 0,0 0 1 16,0 0-1-16,0-23 2 16,0 23 0-16,0 0-2 0,-2-22 4 0,2 22-7 0,0 0 3 15,0-21 1-15,0 21 0 16,-2-15 0-16,2 15-1 0,0 0-2 0,0-25 3 15,0 25-3-15,-2-19 1 16,2 19 2-16,0 0-1 0,-2-24 0 0,2 24 0 0,0 0 2 16,0-22-1-1,0 22 0-15,-2-17 1 0,2 17-1 0,0 0-1 0,-4-25 3 16,4 25 0-16,-2-17-4 0,2 17 4 0,-3-15-4 16,3 15 1-16,0 0 0 0,-1-27-3 15,1 27 2-15,-2-17 1 0,2 17-3 16,-6-17 3-16,6 17 0 0,-2-18-2 15,2 18 3-15,-3-18 0 0,3 18 3 0,-2-21-1 16,2 21-7-16,-5-18 7 16,5 18 2-16,-4-20-7 0,4 20 2 0,-2-23-2 0,2 23 0 15,-2-19 3-15,2 19 1 0,-5-23-4 0,5 23 0 16,-2-21 3-16,2 21 1 16,-4-21 1-16,4 21 0 0,-6-23-5 0,6 23 2 0,-2-25 5 15,-2 14-7-15,4 11 1 16,-5-25 2-16,3 9-1 0,2 16-1 0,-3-24 2 15,-1 9-3-15,4 15 0 16,-4-27-1-16,2 12 4 0,2 15 1 0,-6-31-2 16,6 18-4-16,0 13 4 0,-6-28 2 0,4 12-10 15,0 1 2-15,-3-1 5 16,5 16-2-16,-5-32 3 0,5 16 1 0,-2-2 3 0,2 18-4 16,-2-36-4-16,2 21 7 15,0 15-5-15,-2-33 0 0,2 16 3 0,0 17-2 0,-2-33 1 16,2 17 1-16,-2 0-2 15,2 16 4-15,-2-35-6 0,2 15 0 0,-2 4 4 16,2-4 1-16,-2 1-2 16,4-3-4-16,-2 2 0 0,0-1-2 0,2 2 2 0,-2-2 0 15,0-1-4-15,2 2 4 0,-2-3-4 0,2 4 0 16,-2-4-2-16,2 4 5 16,-2-2-1-16,2 2 0 0,-2-2 0 0,0 2-5 0,2 0-2 15,0 0 9-15,-2-1 0 16,3 4-5-16,-3-4 4 0,2 1 1 0,1 0 1 15,-1 0-4-15,0 1 2 16,0-1-4-16,0-1 5 0,1 1 0 0,-2 0 1 16,1 0-4-16,0 2 3 0,-2 17-2 0,0-35 1 0,0 19 2 15,0-1 3-15,2 2-2 16,-2 15-2-16,0-29 5 0,0 15-8 0,0 14 5 16,2-30 1-16,0 17 0 15,-2 13 1-15,2-30-1 0,0 16 4 0,0-1-5 0,-2 15 6 16,3-29-3-16,-3 16 0 15,0 13-3-15,5-23 8 0,-5 23-5 0,2-23 3 16,-2 23 0-16,0-19-3 16,0 19 0-16,4-19-2 0,-4 19-2 0,4-20-3 0,-4 20 9 15,3-18-1-15,-3 18 3 0,0 0-5 0,1-21 5 16,-1 21-6-16,2-14-1 16,-2 14-1-16,0 0-35 0,0 0-37 0,0 0-41 15,6-15-55-15,-6 15-59 0,0 0-155 16,0 0-472-16,0 0-209 0</inkml:trace>
  <inkml:trace contextRef="#ctx0" brushRef="#br1" timeOffset="-1518.34">24259 12278 2432 0,'0'0'-150'16,"0"0"21"-16,0 0 18 16,0 0 15-16,0 0 9 0,0 0 27 0,0 0 22 15,0 0 17-15,0 0 13 0,0 0 4 0,0 0 19 0,0 0 15 16,0 0 2-16,0 0 6 16,0 0 30-16,0 0-10 0,0 0-10 0,0 0 14 15,0 0 13-15,0 0-4 16,0 0-6-16,0 0 9 0,0 0-3 0,0 0-3 0,0 0-8 15,0 0 7-15,0 0-4 16,0 0 0-16,0 0 10 0,0 0-1 0,0 0 5 16,17-29-1-16,-17 29-8 15,0 0-4-15,0 0-2 0,0 0-11 0,6-17-2 0,-6 17-6 16,0 0-4-16,5-14-5 0,-5 14-6 0,0 0-3 16,0 0 0-16,6-17-5 15,-6 17 5-15,0 0-10 0,5-19 2 0,-5 19-4 0,3-13-1 16,-3 13 1-16,0 0-2 15,4-19 0-15,-4 19 4 0,2-14-7 0,-2 14-4 16,0 0 2-16,5-21-3 16,-5 21 6-16,0 0-4 0,3-22 0 0,-3 22 1 0,0-15-5 15,0 15 2-15,0 0 2 0,0-28-4 0,0 28 3 16,0-18 0-16,0 18-1 16,-3-19-2-16,3 19-4 0,0-19 6 0,0 19 2 15,-3-23-3-15,3 23-2 16,3-23 0-16,-3 23 0 0,-3-23-1 0,3 23-3 0,0-21-6 15,0 21 8-15,-2-25 4 16,2 25 1-16,0-23-3 0,-2 10 4 0,2 13-3 16,-2-25 1-16,2 25 0 0,-5-27-4 0,2 12 0 0,1 1-3 15,2 14 10-15,-4-30-4 16,2 15-3-16,-3-2 2 0,5 17-11 0,-4-32 14 16,0 15-6-16,2 1 6 15,1-1-2-15,-2 0-2 0,-2 2 5 0,5 15-6 0,-4-31 1 16,2 16 2-16,2 15-3 15,-5-26-1-15,3 13 7 0,2 13-8 0,-2-26 2 16,2 26-1-16,0-29 3 16,0 16-2-16,0 13 4 0,-2-25 0 0,2 25 1 0,-2-26-8 15,0 11 9-15,2 15-6 0,-4-28 4 0,4 14-3 16,0 14 3-16,-4-29-4 16,3 18-8-16,1 11 7 0,-3-31 4 0,3 16-3 15,0 15 0-15,0-29-3 0,0 14-1 16,0 15-2-16,-2-30 11 0,2 16-3 0,0 14 9 15,2-26-9-15,-2 26-5 16,0-25 3-16,0 12 5 0,0 13-2 0,0-27-5 16,3 13 2-16,-3 14 2 0,0-26 1 15,0 26-2-15,-3-25-4 0,3 8 3 0,0 17 2 16,-2-31-3-16,2 14 0 0,0 0 2 0,0 17-3 16,2-30 4-16,1 12-1 15,-3 3-1-15,1-2-3 0,-1 17 5 0,2-32-1 0,-2 14 6 16,2 3-5-16,-2 15 8 15,2-29-8-15,-2 15 4 0,0 14-2 0,2-31-1 16,-2 18 1-16,0 13 3 16,2-27-3-16,-2 10 2 0,0 17-5 0,2-29 7 15,-2 12-4-15,2 1 1 0,-2 16 0 0,0-36-3 0,2 18 5 16,-2 1-7-16,0-2 4 16,0-1 1-16,2 0 2 0,-4 1 1 0,4 0 8 15,-2 2 1-15,0-2 9 0,0 19-1 16,0-38-7-16,0 20 3 0,3 3 0 0,-3-4-4 15,2 3-1-15,0-4-1 16,0 2-1-16,0 0 0 0,0 0-6 0,-2 18-1 16,6-32 9-16,-5 15-2 0,1 1-11 15,0 1 5-15,-2 15 4 0,2-28 5 0,2 12-15 16,-4 16 10-16,3-30-5 0,-1 15 2 0,0 0-2 16,-2 15-2-16,4-31 0 15,-4 16 4-15,0 15-4 0,5-29 0 0,-4 16 3 0,-1 13 2 16,6-27-6-16,-6 12 2 15,0 15-4-15,7-25 7 0,-4 13-5 0,-3 12 7 16,4-22-8-16,-4 22 1 16,2-21 1-16,-2 21-3 0,2-21 4 0,-2 21 0 0,2-18-17 15,-2 18-18-15,0-16-21 0,0 16-26 0,0 0-46 16,0-20-38-16,0 20-47 16,0-9-89-16,0 9-651 0,0 0-374 0</inkml:trace>
  <inkml:trace contextRef="#ctx0" brushRef="#br1" timeOffset="-108.26">25834 11065 2689 0,'0'0'-145'0,"0"0"32"0,0 0 23 16,0 0 34-16,0 0 13 0,0 0 1 0,0 0 23 15,0 0 16-15,0 0 3 16,0 0 11-16,0 0 11 0,0 0 3 0,0 0 32 15,0 0 11-15,0 0 3 0,0 0 9 16,0 0 1-16,0 0-7 0,0 0-12 0,0 0 2 16,0 0-9-16,0 0 5 15,0 0-19-15,0 0 2 0,0 0-8 0,0 0-7 16,0 0 3-16,0 0-6 0,0 0-1 0,-10-45 2 0,10 45-11 16,0 0 2-16,2-23-5 15,-2 23 6-15,0-21-3 0,0 21 10 0,0-23-10 16,0 23-7-16,0-23 4 15,-2 8 1-15,2 15 5 0,-3-26-7 0,1 8 6 0,2 18-9 16,-3-32 9-16,3 15-1 16,0-2-16-16,-2 2 9 0,2 17-6 0,0-39 7 15,-2 18-3-15,2 2 4 0,-3-2-6 0,3 0 2 16,-3-2-14-16,3 3 10 0,-1-5 1 16,-1 6 6-16,2-1-4 15,-4-2 2-15,4 3-3 0,-3-2-1 0,1-2 0 16,2 0 1-16,-3 2 7 0,1 2-5 15,2-1-2-15,0-2-8 0,-2 3 9 16,2-2-8-16,2 2 5 0,-4-2-2 0,2 21-1 0,0-36-8 16,0 17 7-16,0 2 4 15,0-2 4-15,2 2-4 0,-2 17 4 0,0-34-7 16,-2 17-2-16,2 17-3 0,0-32 6 0,0 20 3 0,0 12 3 16,0-31 5-16,0 17-11 15,0 14-1-15,0-30 4 0,0 17 9 0,0 13-8 16,0-35-1-16,-2 19 1 15,4-1 5-15,-2 17-4 0,-2-29 1 0,2 29-4 16,0-29 5-16,0 16-5 0,0 13 3 16,0-27 2-16,0 27-3 0,0-21 0 0,0 21 1 15,2-23 0-15,-2 23 2 0,0-23-6 0,0 23 4 16,0-22-8-16,0 22 7 16,2-21-1-16,-2 21-1 0,0-24-4 0,0 24 10 0,2-24-3 15,-2 24-2-15,0-25-4 16,0 25 2-16,0-25-8 0,0 25 10 0,3-23 0 15,-3 10-8-15,0 13 8 16,2-23-2-16,-2 23 5 0,3-22-2 0,-3 22-3 0,0-23 0 16,0 23-6-16,2-22 5 15,-2 22 0-15,2-20 5 0,-2 20-5 0,0-22-4 16,0 22 5-16,2-18-5 0,-2 18 7 0,0 0-2 16,1-21-5-16,-1 21 3 0,0 0-21 15,0 0-25-15,0-21-44 0,0 21-59 0,0 0-47 16,0 0-111-16,-1-10-580 15,1 10-263-15</inkml:trace>
  <inkml:trace contextRef="#ctx0" brushRef="#br1" timeOffset="12551.34">30113 10442 526 0,'-19'-1'219'0,"19"1"-68"0,0 0-39 0,0 0-31 0,-12-8 4 16,12 8 7-16,0 0-16 0,0 0 19 16,0 0 18-16,0 0 16 0,0 0 9 15,0 0 9-15,-16-7 9 0,16 7-3 0,0 0-6 0,0 0-8 16,0 0 1-16,0 0 6 15,0 0 2-15,0 0-8 0,0 0 3 0,0 0-8 16,0 0-5-16,0 0-10 16,0 0 2-16,0 0-1 0,0 0-2 0,0 0-7 0,-12-12-14 15,12 12-12-15,0 0-1 0,0 0-14 0,0 0-15 16,0 0-2-16,0 0-5 16,0 0-8-16,0 0-7 0,0 0 2 0,16-34-6 15,-16 34-4-15,9-15-2 16,-9 15-5-16,11-19-2 0,-5 5-1 0,0 3-4 15,1-3-5-15,1 1-9 0,1-4-6 16,2 1 0-16,-3 0 3 0,4-2 2 16,-1 0-4-16,2 0 5 0,-3-1-1 15,1 2 1-15,-1 1-1 0,3-2 1 0,-4 3 0 0,1-1 0 16,-2 3 2-16,2 0-1 0,-2 1 6 0,0 0-4 16,-8 12-4-16,13-18 5 15,-7 12-6-15,-6 6-1 0,9-13-2 0,-9 13 3 16,0 0-1-16,10-12 4 0,-10 12-5 15,0 0 5-15,0 0-3 16,0 0-2-16,0 0 6 0,0 0 1 0,0 0-2 16,0 0 6-16,15 31-3 0,-15-31-2 0,2 18-2 15,-2-18 4-15,2 24 1 0,0-11-1 0,0 2-3 0,0 0 1 16,-2-15 1-16,2 29 5 16,1-14-4-16,1-2-7 0,-1 3-1 0,-3-16 0 15,6 23-4-15,-4-14-11 16,-2-9-7-16,4 21-18 0,2-9-15 0,-6-12-28 0,2 14-32 15,-2-14-53-15,6 18-39 16,-3-12-44-16,-3-6-94 0,0 0-184 0,0 14-350 16,0-14-257-16</inkml:trace>
  <inkml:trace contextRef="#ctx0" brushRef="#br1" timeOffset="13361.39">30314 10086 2481 0,'0'0'-157'0,"0"0"27"16,0 0 15-16,-6-17 21 0,6 17 25 0,0 0 11 15,0 0 30-15,-9-13 12 16,9 13 27-16,0 0 10 0,0 0 13 0,0 0 3 16,0 0-16-16,-8-11 23 0,8 11 20 0,0 0 15 15,0 0 10-15,0 0 12 0,0 0 15 16,0 0 3-16,0 0 2 0,0 0 12 0,0 0-2 16,0 0-14-16,0 0-1 15,-9 36-13-15,9-36-13 0,0 23-4 0,0-23-4 0,2 35 6 16,-2-19 1-16,-2 5 2 15,2 0-8-15,0 1-4 0,0 5-7 0,0 0-1 16,-2 1-10-16,6-1-17 16,-2 2 13-16,3 1-12 0,1 3-9 15,-1 1-6-15,1 1 4 0,-2-1-4 0,2 1-5 0,1-2 10 0,-5-1-13 16,2 4-2-16,4 1-1 16,-4-1-10-16,3 0 7 0,2 1-5 0,-1 0 6 15,0 2-5-15,-1-3-2 16,-3-3 3-16,1 3-2 0,-1 1-2 0,0 2 2 0,2 0 11 15,0 0-14-15,-3-2-2 16,3 0 1-16,-4 2-9 0,2-2 8 0,-4-2 1 16,2-2-9-16,-2-1 5 0,0 2 6 0,2 2 0 15,0-3-16-15,3-3 11 0,-3 6 0 16,0-5-3-16,3-1 4 0,-1 1-2 16,-2-1 2-16,0-1 2 0,2 0-7 15,-2 1 7-15,4 0-2 0,-4-2 2 0,2 1-3 16,-1 2-5-16,0-1 3 0,-1-1-7 15,0 1 6-15,-4-1-2 0,4-1 1 0,0-1 0 16,0 0 2-16,-2 1 9 16,0-4 1-16,2 2-15 0,0 3 0 0,-2-1 4 15,4 8 3-15,-4-7-8 0,2 3 9 16,0-3-1-16,0 7-2 0,2 0 6 0,-1-7-9 16,-1 3 18-16,-2 1-23 0,4 3 10 0,-4-5-3 15,0-1 14-15,2 0-8 16,-2 2 10-16,-2 2-12 0,2-5 18 0,0 2-3 15,-4 0 3-15,2-1-9 0,-1 0 3 16,3-1-3-16,0-1-6 0,0 0 3 16,0-5-10-16,0-3-4 0,0 3-6 0,0-4-24 0,3-2-22 15,-1 2-29-15,0-1-19 16,-2-18-45-16,4 30-40 0,0-17-54 0,-4-1-63 0,0-12-161 16,3 21-130-16,-6-10-259 15,-1-1-202-15</inkml:trace>
  <inkml:trace contextRef="#ctx0" brushRef="#br1" timeOffset="14991.63">29768 12853 2544 0,'0'0'-53'0,"0"0"37"15,0 0 11-15,30-20-7 0,-30 20-8 16,19-2 26-16,-19 2-19 0,25-5 14 16,-11 3-8-16,2-1 13 0,-16 3 15 0,34-3 18 0,-13 2 8 15,-3-5-5-15,4 4 8 16,1 0 2-16,-2-2-11 0,5 2 0 0,-3 1-2 15,5-1-15-15,1-2 1 16,1 0-15-16,2 2 7 0,-3-2-4 0,9 1-36 16,-2 1 35-16,3-4 3 0,-5 2-16 0,-1 2 15 0,1 1 1 15,0-2-15-15,2 3-10 16,-2 0 10-16,9-4-15 0,-8 4 28 0,1-2-1 16,4-3 6-16,-4 3-16 15,7-4 0-15,-3 5 0 0,-6-3 1 0,-1 4 12 0,1-3-15 16,0 1-1-16,1 4 2 15,-2-2-1-15,1-5-14 0,-4 5 28 0,4-2-1 16,-5 2 12-16,3 0 6 16,4 2 7-16,-2 0-7 0,1-1 7 0,6 1 0 0,-5-2-2 15,6 3-2-15,0 2-11 0,3-3 14 0,-1 2 10 16,1-2 10-16,-1 1-3 16,-1 1 11-16,-1-4-15 0,-2 4 15 0,-1 0-5 0,5-2-4 15,-8 0-9-15,4 2-10 16,-9-3 9-16,4 2 1 0,-3-3 9 0,2 0-11 15,-3 0 9-15,5 0-4 16,-4 0 6-16,-3-4-1 0,-1 2-10 0,-4 0 8 0,5-2-4 16,-6 4-4-16,0-1-7 15,1-2 6-15,-1 2-15 0,6-2 1 0,-3-1-12 16,-3 4 3-16,3 0 7 0,-3-1-9 16,-4-1 12-16,4 0-23 0,1 0 23 15,-1 0-23-15,0 2 4 0,-2-3-10 0,1 0 1 0,0 7 7 16,0-4-4-16,-3-1 2 15,0-2-7-15,-19 3 6 0,41 0-10 0,-27 0 11 16,3 3-6-16,2-3-2 16,-2 1 10-16,-17-1-7 0,36 0 5 0,-21 0-8 0,-15 0 0 15,36 0-14-15,-20 2 21 0,6-2-5 0,-1 0-1 16,4 2 3-16,-3 0-1 16,-1-2-2-16,-1 2 6 0,2 0 7 0,4-1-14 0,-5 1-9 15,-3-2 6-15,-18 0 10 16,36 0-15-16,-14 0 11 0,-3 2 0 0,0-2-11 15,2 0 15-15,-1 3 1 16,-20-3-2-16,33-3-5 0,-16 3-6 0,-17 0 16 16,36-4-14-16,-23 4 8 0,-13 0-13 15,29-1-1-15,-29 1 4 0,24-4 7 0,-24 4-6 16,23 0-3-16,-23 0 2 0,23 2 4 0,-23-2-4 16,28 0 5-16,-28 0-7 15,17 0 6-15,-17 0-6 0,18 0 2 0,-18 0 0 0,20 0 9 16,-20 0-2-16,0 0-11 15,23 0 9-15,-23 0-2 0,0 0 14 16,21-4-17-16,-21 4 10 0,0 0-7 16,0 0 4-16,0 0 1 0,0 0-3 0,0 0 19 0,23 0-6 15,-23 0 10-15,0 0-9 0,0 0 3 0,0 0-16 16,0 0 5-16,0 0-4 16,0 0-3-16,0 0 2 0,0 0-10 0,0 0 5 0,0 0-10 15,0 0 4-15,0 0 4 16,0 0-9-16,-29-34 7 0,29 34-15 0,-10-10 18 15,10 10 1-15,0 0-3 16,-20-10 3-16,20 10 4 0,-10-7-1 0,10 7-3 0,0 0 6 16,-13-9 0-16,13 9-2 15,0 0-6-15,-13-10 8 0,13 10 1 0,0 0-4 16,-8-15-1-16,8 15 0 0,0 0 2 16,0 0 0-16,-9-12 1 0,9 12 1 0,0 0-5 15,0 0 7-15,-8-11-1 0,8 11 3 0,0 0 1 16,0 0 5-16,0 0 2 15,-11-9 0-15,11 9 1 0,0 0-1 0,0 0-2 16,0 0-8-16,0 0 5 0,0 0-2 16,0 0 0-16,0 0-1 0,0 0 3 0,0 0 1 15,0 0 3-15,0 0-1 0,0 0-3 0,-13-10 6 16,13 10-2-16,0 0 6 16,0 0-1-16,0 0-3 0,0 0-2 0,0 0 1 0,0 0-3 15,0 0-2-15,0 0 5 16,0 0-1-16,0 0-9 0,0 0-2 0,0 0 4 15,0 0 0-15,0 0-1 16,0 0-1-16,0 0 2 0,0 0-3 0,0 0-1 16,0 0-4-16,0 0 8 0,39 32-4 0,-39-32-1 0,12 12 0 15,-6-5 18-15,-6-7-21 16,18 14 5-16,-18-14-3 0,18 13-3 0,-9-8 0 0,-9-5-6 16,15 13 4-16,-15-13-2 15,8 14 3-15,-8-14 2 0,9 10 15 0,-9-10-22 16,4 13 14-16,-4-13-5 15,0 0 4-15,0 0 5 0,-10 31-5 0,10-31 7 0,-11 16 4 16,3-4-7-16,1-2 3 16,-4 1-5-16,3 1 4 0,-2-2-4 0,1 2-8 15,-4-1 6-15,3 3-22 0,1 0-28 0,1-3-31 16,-3 0-45-16,11-11-43 0,-15 21-51 16,5-9-38-16,2-1-65 0,-4-1-150 0,6 1-124 15,-4-1-313-15,2 1-293 16</inkml:trace>
  <inkml:trace contextRef="#ctx0" brushRef="#br1" timeOffset="15801.27">33377 13194 2689 0,'0'0'-96'0,"6"-12"8"0,-6 12 12 16,0 0-15-16,0 0 32 15,0 0 30-15,0 0 26 0,0 0 12 0,0 0 19 16,0 0 16-16,0 0 1 16,0 0 7-16,0 0-13 0,0 0-1 0,7 48 25 0,-7-48-47 15,-4 23 17-15,6-10-12 0,-2-13 4 0,-9 31 1 16,9-17-17-16,0-14 7 16,2 29-20-16,-2-15 18 0,2 1 8 0,-2-15-7 15,7 29 2-15,-7-18-5 0,8 2 5 16,-8-13-12-16,11 23 6 0,-5-15-21 0,-6-8 43 15,8 13-24-15,-8-13-5 16,14 11 6-16,-14-11-15 0,14 8 16 0,-14-8 3 16,0 0 16-16,22 0-2 0,-22 0-4 0,0 0-6 0,0 0-7 15,27-3 12-15,-27 3-10 16,21-10 2-16,-10 2 3 0,-1 1-6 16,5-1 0-16,-4-5 1 0,-3-1-9 15,3-5 1-15,-5 2 7 0,7-2-3 0,-5 2 5 0,-1 0 7 16,3 0 13-16,-4 4 3 15,0-1 21-15,-6 14 6 0,8-23 5 0,-8 23-21 16,0-21-2-16,0 21-6 16,0-19-7-16,0 19-6 0,0 0 8 0,-6-17-13 0,6 17 1 15,0 0 8-15,0 0 10 0,-20-4 7 0,20 4 3 16,0 0 9-16,0 0-8 16,-28 19 4-16,28-19-2 0,-12 13-1 0,12-13-4 15,-7 16-8-15,7-16-2 0,-4 15-5 16,4-15-1-16,0 0-6 0,11 23-6 0,-11-23-28 15,14 12-60-15,-3-7-35 16,-11-5-46-16,17 6-81 0,-17-6-105 16,22-3-184-16,-22 3-389 0,18-8-297 0</inkml:trace>
  <inkml:trace contextRef="#ctx0" brushRef="#br1" timeOffset="16861.42">30359 9545 2633 0,'0'0'-106'15,"0"0"32"-15,0 0 23 0,0 0 34 16,0 0 35-16,0 0 29 0,0 0 30 0,0 0 23 16,0 0 28-16,0 0 2 0,0 0-9 0,0 0-6 15,0 0-12-15,0 0-2 16,0 0-8-16,0 0-15 0,0 0-8 0,0 0-8 15,0 0-6-15,0 0-14 0,0 0 4 16,27-16-13-16,-27 16-3 0,30-7 2 16,-16 0-16-16,4 2-4 0,-2 2-10 0,2-3-30 0,-2 1-21 15,3-1-33-15,-4 1-28 16,0-2-25-16,-1 2-30 0,-14 5-19 0,22-12-24 0,-14 6-54 16,-8 6-561-16,9-13-150 15</inkml:trace>
  <inkml:trace contextRef="#ctx0" brushRef="#br1" timeOffset="17171.48">30432 9336 2350 0,'0'0'-80'0,"0"0"1"16,0 0 9-16,0 0 15 16,0 0 28-16,0 0 24 0,0 0 16 0,24-19 20 15,-24 19 2-15,0 0 37 0,0 0 0 16,0 0 26-16,26 22-2 0,-26-22 2 0,10 22-2 15,-6-9-3-15,-2 3-9 16,2-2 6-16,-2 5 1 0,-2-1-2 16,3 0 5-16,-3 0-2 0,0 1 5 15,0-2-4-15,2-1 3 0,-2 2 0 0,0-18-3 0,2 27-1 16,-2-14-3-16,0-13-4 0,4 23-4 16,-4-23-8-16,2 19 1 0,-2-19-6 15,7 13-10-15,-7-13-2 0,15 12-8 0,-5-8 16 16,-10-4-9-16,28 6-21 0,-28-6-47 15,29-5-54-15,-10 1-61 0,0-1-80 0,3-4-92 16,-2-3-179-16,0-1-173 16,1-3-201-16,-2 3-203 0</inkml:trace>
  <inkml:trace contextRef="#ctx0" brushRef="#br1" timeOffset="18861.59">30563 12748 2440 0,'0'0'-109'15,"0"0"21"-15,0 0 21 0,0 0 16 0,0 0-6 0,0 0 47 16,0 0-2 0,0 0-3-16,0 0 36 0,0 0-7 0,-8 14 5 0,8-14-3 15,0 0 9-15,0 0-3 16,0 0-1-16,0 0-18 0,0 0-3 0,0 0 0 15,0 0-5-15,-12 9 16 0,12-9 0 16,0 0 11-16,0 0 14 0,0 0-2 0,0 0 6 16,-11 10 12-16,11-10-2 15,0 0 5-15,0 0-3 0,0 0 17 0,0 0 12 16,0 0 11-16,0 0-6 0,0 0 0 0,0 0-13 16,0 0-4-16,0 0-9 0,0 0-1 15,0 0-10-15,0 0 13 0,0 0-7 0,0 0-3 16,31-35-1-16,-21 28-5 15,-2-5-5-15,2 0-4 0,1-2-5 0,0 2 0 16,1-4-1-16,1 0 3 16,-1-4-3-16,2 0 1 0,0-2-7 0,1-2 4 0,2-1-5 15,-2 0-3-15,-1-2 4 0,2 2-6 0,0 1 9 16,-3-3-1-16,4 0 0 0,0 3 6 16,-2 0-1-16,2-2 1 0,-1 2-3 0,2-4-3 15,-2 2-2-15,1 1-4 16,3-3-5-16,-4 1 1 0,4 1-5 15,0 0 3-15,-4 0-7 0,2 2 1 16,1-1-1-16,3-2 0 0,-4 4-4 0,2-2 0 16,1 4 2-16,-4 2 3 0,2-5-1 15,-5 0-8-15,4 0 4 0,5 1-2 0,-4 0 0 16,2-1 0-16,-1-1-1 0,-4 0-7 0,3 1 7 0,-2 0 8 16,0 0-7-16,-2 3-2 15,2-3 1-15,1 2 0 0,0-1-1 0,1-1-5 16,0 2 3-16,2-1-4 15,-1 2 4-15,-2 4 2 0,1-6 2 0,-4 6-4 0,6-4 6 16,1-2 1-16,-2 4-7 16,2-2 1-16,-5 2 4 0,-1 2 4 0,4 0-9 15,-6 0-1-15,6-2 0 0,-4 2-1 0,6-1-5 16,-7 1 1-16,3 1 3 16,4-6 4-16,-3 8 1 0,0-4-1 0,-2 1-4 0,-3 0 2 15,4 1-1 1,0-1 7-16,-2 2-1 0,0-1-4 0,-3 0-1 0,-1 0 8 15,10 0 0-15,-10 0-3 16,4-1-2-16,-2 0-2 0,1-1-5 0,0 1 3 0,0 0 4 16,-1-2 0-16,4 2-1 0,-4 0-3 0,3 0 0 15,-8 0-3-15,8-2 4 16,-1 1-8-16,4 1 8 0,-6 2-7 0,3-2 3 16,0 0 5-16,-2-1-7 0,0 2-6 15,4 0 0-15,-7-1 1 0,6 0 4 0,-4-2 2 16,1 1-5-16,2 0 2 15,-2 0 0-15,1 3 3 0,0-4-8 0,-6 2 0 16,5-2-18-16,2 0-5 0,-2 0 7 16,-1 0-5-16,2-2 1 0,0 2-6 0,-1-7 3 15,4 4 8-15,-4 3-2 0,0 0 10 0,-2 0-5 16,-1 2 2-16,1-1-5 16,2 2 15-16,0-2 3 0,-3 1-10 0,1 0 0 0,2-1 12 15,-1 4-18-15,0-4 7 16,-4 2 9-16,0 2-2 0,5-1 7 0,-2 4 6 15,-2-3-8-15,3-3-13 16,-3 4 3-16,-2-1 17 0,1 1 3 0,-2 1-20 16,-1 1 7-16,-7 11 10 0,19-22-8 0,-11 14 3 0,1-4-29 15,-9 12-23-15,19-15-7 16,-8 7-12-16,-1 0-36 0,-2 1-25 0,3 0-44 16,0-3-101-16,-1 2-470 0,-1 2-41 15</inkml:trace>
  <inkml:trace contextRef="#ctx0" brushRef="#br1" timeOffset="29271.41">30557 11743 2030 0,'0'0'-166'0,"0"0"14"0,0 0 20 0,0 0 16 16,0 0 22-16,0 0 25 0,0 0 19 15,0 0 18-15,0 0 10 0,0 0 13 0,0 0-9 16,0 0 11-16,0 0 4 16,0 0-4-16,0 0 14 0,0 0 7 0,0 0-11 15,0 0 1-15,0 0 1 0,0 0-1 0,0 0-3 16,0 0 19-16,0 0-3 0,0 0-19 16,0 0 1-16,0 0-3 0,0 0 4 0,0 0-9 15,0 0-12-15,0 0 13 16,0 0-1-16,0 0-2 0,0 0 11 0,0 0-7 15,0 0 7-15,0 0 2 16,0 0 0-16,0 0-7 0,0 0-1 0,0 0 6 0,0 0-7 16,0 0 7-16,0 0-2 0,0 0-1 0,0 0 1 15,0 0 2-15,0 0-2 16,0 0 2-16,0 0-5 0,0 0-2 0,0 0 4 16,0 0-1-16,0 0 2 0,0 0-3 15,0 0 3-15,0 0-10 0,0 0 8 16,0 0-10-16,0 0-2 0,0 0-3 15,0 0 1-15,0 0-4 0,0 0-3 0,0 0 9 16,0 0-7-16,0 0 1 16,0 0 4-16,0 0 13 0,0 0-13 0,0 0 3 0,0 0 4 15,0 0 2-15,0 0-2 0,0 0 13 0,0 0-9 16,0 0 3-16,0 0-5 16,0 0 2-16,-46 14-2 0,46-14 1 0,0 0-3 15,0 0 6-15,0 0-12 0,0 0-12 16,0 0 7-16,0 0-19 0,0 0-16 0,0 0-18 15,0 0-103-15,0 0 59 16</inkml:trace>
  <inkml:trace contextRef="#ctx0" brushRef="#br1" timeOffset="31746.41">30484 11776 547 0,'0'0'35'15,"0"0"4"-15,0 0 11 16,0 0 2-16,0 0 12 0,0 0-11 0,0 0 23 16,0 0-11-16,0 0-6 15,0 0-3-15,0 0 1 0,0 0-13 0,0 0-8 16,0 0 4-16,0 0-9 0,0 0-3 15,0 0-11-15,0 0 0 0,0 0-13 0,0 0 11 16,0 0 1-16,0 0-4 16,0 0 0-16,0 0 1 0,0 0 9 0,-16 14-11 15,16-14-3-15,0 0 6 0,0 0-9 0,0 0 1 0,0 0 6 16,0 0 14-16,0 0-5 16,0 0 13-16,0 0 1 0,-10 9 10 0,10-9-12 15,0 0 8-15,0 0-10 16,0 0-3-16,0 0-5 0,0 0-5 0,0 0 10 15,0 0-19-15,0 0 17 0,0 0-5 16,0 0-11-16,0 0 24 0,0 0-1 16,0 0 4-16,0 0 9 0,0 0-2 0,0 0-3 15,0 0-7-15,38 4-1 0,-38-4-4 16,0 0 5-16,21 2-11 0,-21-2 3 0,17 0 3 16,-17 0-3-16,21-2 13 0,-21 2-25 15,20 0 7-15,-20 0 11 0,20-2-11 0,-20 2-6 16,24 0-3-16,-24 0 3 15,27-2-8-15,-27 2 15 0,18-2 6 0,-18 2-28 16,18-2 8-16,-18 2 15 0,22-1 1 16,-22 1 5-16,0 0 5 0,25-7-23 0,-25 7 7 15,15-3-12-15,-15 3 13 0,17-4-11 0,-17 4-8 16,0 0 16-16,18-4 1 16,-18 4-7-16,0 0 1 0,26-4 9 0,-26 4-18 0,0 0-9 15,19 0 10 1,-19 0 7-16,0 0-6 0,26-3-11 0,-26 3 10 15,14-2-6-15,-14 2 15 0,0 0-11 16,0 0-17-16,0 0 19 0,26 0-3 0,-26 0-23 16,0 0 28-16,14 5-24 0,-14-5 18 0,0 0 6 15,0 0-18-15,22 3 15 16,-22-3 14-16,0 0 5 0,17 1-17 0,-17-1-2 16,0 0-6-16,23 2 11 0,-23-2-9 15,15 2 25-15,-15-2-13 0,0 0-14 0,19 2-6 16,-19-2 6-16,0 0 6 0,17 2 23 15,-17-2-17-15,0 0-2 0,0 0-5 16,21 2-2-16,-21-2 11 0,0 0-17 16,22 1 7-16,-22-1 7 0,0 0-13 0,16 3 23 15,-16-3-22-15,0 0-3 0,0 0 13 0,22 4-17 16,-22-4 5-16,0 0-20 0,0 0-21 16,0 0-38-16,18-3-29 0,-18 3-56 0,9 0-80 15,-9 0-455-15,0 0 39 16</inkml:trace>
  <inkml:trace contextRef="#ctx0" brushRef="#br1" timeOffset="32991.67">29856 11858 1925 0,'0'0'-116'0,"0"0"20"16,0 0 15-16,0 0 2 0,0 0 7 0,0 0 19 15,0 0 7-15,0 0 17 0,0 0 17 0,0 0-2 0,0 0 14 16,0 0-4-16,0 0-16 16,0 0-29-16,0 0-36 0,0 0-28 0,0 0-235 15,0 0 111-15</inkml:trace>
  <inkml:trace contextRef="#ctx0" brushRef="#br1" timeOffset="33121.31">30048 11849 1059 0,'0'0'55'0,"0"0"1"16,0 0 25-16,24 0-31 0,-24 0-33 0,0 0-13 0,20 0-53 16,-20 0-15-16,0 0-45 15,0 0-111-15,21 2-72 0,-21-2 94 0</inkml:trace>
  <inkml:trace contextRef="#ctx0" brushRef="#br1" timeOffset="33231.65">30274 11849 811 0,'0'0'-15'16,"0"0"-5"-16,0 0-55 0,21 4-158 0,-21-4 75 15</inkml:trace>
  <inkml:trace contextRef="#ctx0" brushRef="#br1" timeOffset="33561.6">30852 11799 740 0,'24'0'69'0,"-24"0"-11"0,20 0 7 15,-20 0-7-15,21 0-3 16,-21 0-20-16,22 0-22 0,-22 0-17 0,23 0-29 0,-23 0-39 16,21-2-28-16,-21 2-193 15,21-2 96-15</inkml:trace>
  <inkml:trace contextRef="#ctx0" brushRef="#br1" timeOffset="33681.55">31098 11797 847 0,'0'0'47'0,"16"0"-3"15,-16 0 24-15,0 0-13 0,26 0-14 0,-26 0 15 0,0 0 0 16,23-2-12-16,-23 2 1 15,20 0-9-15,-20 0-21 0,20 0 4 0,-20 0-26 16,24-1-27-16,-24 1-54 16,21 0-77-16,-21 0-189 0,25 0 112 0</inkml:trace>
  <inkml:trace contextRef="#ctx0" brushRef="#br1" timeOffset="33791.71">31478 11790 954 0,'0'0'-20'0,"26"0"7"0,-14 1-14 0,-12-1 26 0,30 4-25 15,-15-4 12-15,1 2-15 16,4 0-28-16,-20-2-31 0,38 2-139 0,-21-2 75 16</inkml:trace>
  <inkml:trace contextRef="#ctx0" brushRef="#br1" timeOffset="33981.34">31997 11820 651 0,'16'0'9'0,"-16"0"15"0,26 2-18 16,-11 0 9-16,-15-2-14 15,32 3-10-15,-20-3 11 0,-12 0 5 0,30-1 16 16,-30 1-18-16,30-2-7 0,-13 2-22 16,-17 0 26-16,30 0 7 0,-16 0-29 0,-14 0 13 15,30-2-8-15,-15 0 11 0,-15 2-16 0,25-2-4 16,-25 2 24-16,31-1-8 16,-13-2-42-16,-1 2-57 0,-17 1-49 0,36-6 51 0</inkml:trace>
  <inkml:trace contextRef="#ctx0" brushRef="#br1" timeOffset="34071.54">32571 11795 494 0,'25'-1'66'0,"-25"1"18"0,19 0-12 0,-19 0-15 16,22 0-5-16,-22 0-37 0,22-3-19 15,-22 3-43-15,24-1-39 0,-24 1-149 0,27-3 77 16</inkml:trace>
  <inkml:trace contextRef="#ctx0" brushRef="#br1" timeOffset="34151.68">32880 11776 714 0,'12'4'99'0,"-12"-4"6"0,22-2 2 0,-22 2-13 16,0 0-83-16,0 0-25 0,20-6-23 15,-20 6-42-15,18-5-88 0,-18 5-110 0,25-5 90 16</inkml:trace>
  <inkml:trace contextRef="#ctx0" brushRef="#br1" timeOffset="34271.49">33193 11727 869 0,'0'0'101'16,"0"0"-3"-16,24 0 17 0,-24 0-35 0,16-4 1 15,-16 4-47-15,0 0-18 16,20-2-18-16,-20 2-27 0,0 0-23 0,0 0-115 15,16-4-208-15,-16 4 119 0</inkml:trace>
  <inkml:trace contextRef="#ctx0" brushRef="#br1" timeOffset="45911.46">30475 11817 957 0,'0'0'-101'0,"0"0"-182"16,0 0 90-16</inkml:trace>
  <inkml:trace contextRef="#ctx0" brushRef="#br1" timeOffset="46921.71">30490 11803 736 0,'0'0'-24'0,"0"0"6"15,0 0 8-15,0 0 3 0,0 0 7 0,0 0 0 16,0 0 11-16,0 0-11 15,0 0 0-15,0 0 13 0,0 0-4 0,0 0 15 0,0 0 15 16,0 0-8-16,0 0 3 16,0 0-17-16,0 0-10 0,0 0 4 0,0 0 3 15,0 0-5-15,0 0 0 0,0 0 13 0,0 0-6 16,0 0-3-16,0 0 6 0,0 0-13 16,0 0 6-16,0 0 3 0,0 0 2 0,0 0-8 15,0 0 2-15,0 0 0 16,0 0-1-16,0 0 4 0,0 0 9 0,0 0 11 15,0 0-8-15,0 0 18 16,0 0 3-16,0 0 2 0,0 0 11 0,0 0 8 16,0 0-6-16,0 0 20 0,0 0-10 0,4-13-6 0,-4 13 3 15,0 0-8-15,0 0-9 16,0 0-9-16,0 0 1 0,0 0-3 16,0 0 9-16,0 0 3 0,0 0 4 15,0 0-17-15,0 0 13 0,0 0 18 0,0 0-6 0,0 0 10 16,0 0-9-16,0 0-1 15,0 0 0-15,0 0 10 0,0 0-13 0,0 0 12 16,0 0 0-16,0 0-7 16,0 0-4-16,0 0-3 0,0 0-3 0,0 0-9 0,0 0-1 15,0 0-2-15,0 0-2 0,0 0-1 0,0 0-6 16,0 0 5-16,0 0-12 16,0 0 5-16,0 0-20 0,0 0 2 0,0 0 1 15,0 0-7-15,0 0 1 0,0 0-7 16,0 0 5-16,0 0-2 0,0 0 1 0,0 0 0 15,0 0-3-15,0 0-5 16,0 0 5-16,0 0 3 0,0 0-4 0,0 0 2 16,0 0-2-16,0 0 10 15,0 0-3-15,0 0 5 0,-10 49 0 0,10-49-1 0,0 0 2 16,0 0 1-16,0 0-7 0,-2 19 4 16,2-19-4-16,0 0-2 0,0 0 5 15,0 0 7-15,0 0-10 0,0 0 4 0,0 0-7 16,-2 21 0-16,2-21 10 15,0 0 3-15,0 0 4 0,0 0 6 0,0 0-2 16,0 0 3-16,0 0 3 0,0 0-7 16,0 0-7-16,0 0-3 0,0 0-3 0,0 0-4 15,0 0-3-15,0 0-2 0,0 0-10 0,0 0 0 0,0 0 4 16,0 0-6-16,0 0 1 16,0 0 0-16,-12-53 3 0,12 53-3 0,0 0 5 15,0 0-5-15,-4-17 2 16,4 17-4-16,0 0 4 0,0 0-5 0,0 0 1 15,-4-15-5-15,4 15 5 16,0 0 1-16,0 0-5 0,0 0-1 0,0 0 5 16,0 0-5-16,0 0 7 0,0 0 3 0,0 0 1 0,0 0-5 15,0 0 3-15,0 0 1 16,0 0 5-16,0 0 0 0,0 0-3 0,0 0 0 0,0 0 3 16,0 0 2-1,0 0 0-15,8 51-4 0,-8-51 0 0,0 0 1 0,2 15 2 16,-2-15-9-16,0 0-23 15,0 0-40-15,2 17-57 0,-2-17-67 0,0 0-85 0,6 10-203 16,-6-10-416-16,0 0-276 16</inkml:trace>
  <inkml:trace contextRef="#ctx0" brushRef="#br1" timeOffset="49901.63">31252 11794 2539 0,'0'0'-149'16,"0"0"-2"-16,0 0 19 15,0 0 31-15,0 0 11 0,0 0 36 0,0 0-16 16,0 0 5-16,0 0 5 0,0 0 15 16,0 0 3-16,4 43 4 0,-4-43 22 0,0 0-19 15,0 0 21-15,0 19-3 0,0-19 6 0,0 0 9 16,0 0 12-16,0 0-7 16,0 0 1-16,0 0-8 0,0 0 10 0,0 0 2 0,0 0-11 15,0 0 13-15,0 0-7 16,0 0 2-16,0 0 5 0,0 0 11 0,0 0-4 15,0 0 13-15,0 0-32 16,0 0 4-16,0 0 10 0,0 0 28 0,0 0-30 16,0 0-4-16,0 0 23 0,8-43-8 15,-8 43 16-15,0 0-19 0,0 0 38 0,0 0-45 16,0 0 9-16,0 0 7 0,0 0-2 16,0 0 49-16,0 0-24 0,0 0 4 15,0 0 17-15,0 0 2 0,0 0-12 0,0 0 5 0,0 0-7 16,0 0 0-16,0 0-15 15,0 0 20-15,0 0 0 0,0 0-5 0,0 0-4 16,0 0 0-16,0 0-2 16,0 0 1-16,0 0-3 0,0 0 1 0,0 0-4 15,0 0-1-15,0 0 3 0,0 0-2 0,0 0-6 0,0 0-6 16,0 0-5-16,0 0-6 16,0 0-2-16,0 0-3 0,0 0-7 0,0 0 5 15,0 0-4-15,0 0 4 16,0 0-2-16,0 0 5 0,0 0 1 0,0 0-7 0,0 0 7 15,0 0-3-15,7-16-6 16,-7 16-7-16,0 0 5 0,0 0-6 16,0 0-1-16,0 0-1 0,0 0-1 0,0 0 1 0,0 0-3 15,0 0 15-15,0 0-11 16,0 0-1-16,0 0 0 0,0 0-2 0,0 0 0 0,0 0 0 16,0 0 3-16,2 44 3 15,-2-44-1-15,0 0 2 0,0 0-4 0,-2 23 2 16,2-23 3-16,0 0 3 15,0 0-3-15,0 0 9 0,-5 17-3 0,5-17 10 16,0 0 1-16,0 0-1 0,0 0-1 16,0 0-3-16,0 0 2 0,0 0-5 0,0 0-4 15,0 0-1-15,0 0 4 0,0 0-8 0,0 0-3 16,0 0 1-16,0 0 2 0,0 0-4 16,2-59-1-16,-2 59-2 0,3-21 0 0,-3 21 2 15,0-17 1-15,0 17-5 16,0 0 5-16,2-22-1 0,-2 22-1 0,0 0-3 15,0 0 0-15,0 0 3 16,0-18 6-16,0 18 0 0,0 0 4 0,0 0-2 0,0 0 3 16,0 0-3-16,0 0 3 0,0 0-4 0,0 0-1 15,-11 51 7-15,11-51-7 16,-2 22 1-16,2-22-2 0,0 22 0 0,0-22-4 16,-2 21 10-16,2-21-4 0,0 17 2 15,0-17-4-15,0 0 3 0,0 24-2 16,0-24 0-16,-2 14 2 0,2-14 0 15,0 0 4-15,0 0 0 0,0 20-1 0,0-20 2 16,0 0-1-16,0 0-5 16,0 0 1-16,0 0-4 0,0 0-1 0,0 0-2 0,0 0 2 15,0 0-5-15,0 0 4 0,0 0-6 0,0 0-1 16,-8-60-2-16,8 60 1 16,-2-22-3-16,2 22 5 0,0-23-2 0,0 23-3 15,-3-21 4-15,3 21-5 0,3-19 6 16,-3 19-5-16,0 0 0 0,-3-23 0 0,3 23 4 15,0 0 0-15,3-19-2 16,-3 19 1-16,0 0-4 0,0 0-2 16,0 0 7-16,0-18 3 0,0 18 3 0,0 0 4 0,0 0 1 0,0 0-2 15,0 0 2-15,0 0-1 16,0 0-4-16,0 0 6 0,4 56-1 0,-4-56-7 16,0 23 7-16,2-10-3 15,-2-13-3-15,0 23-7 0,0-23-15 0,2 20-34 16,-2-20-39-16,2 20-54 0,-2-20-67 15,2 16-76-15,-2-16-179 0,-2 16-465 0,2-16-345 16</inkml:trace>
  <inkml:trace contextRef="#ctx0" brushRef="#br1" timeOffset="50981.18">30557 11799 2670 0,'0'0'-164'0,"0"0"26"16,0 0 26-16,0 0 37 0,0 0 12 0,0 0 36 15,0 0 27-15,0 0 54 16,0 0-21-16,0 0 18 0,0 0 15 0,0 0 0 0,0-19 10 16,0 19-2-1,0 0 5-15,0 0-15 0,0 0 2 0,0 0 1 0,0 0-3 16,0 0-1-16,0 0-4 0,0 0-8 0,-16-18 1 16,16 18-10-16,0 0 2 15,0 0-8-15,0 0-7 0,0 0-6 0,0 0 0 0,0 0-8 16,0 0 7-16,0 0-4 15,0 0 6-15,0 0 35 0,0 0 9 0,0 0 7 16,0 0 3-16,0 0-6 16,0 0-3-16,0 0-3 0,-17 43-3 0,17-43-4 0,-5 21-5 15,1-10-3-15,4-11-6 0,-2 25-1 16,2-25-8-16,-2 20-2 0,2-20-2 16,-2 18 3-16,2-18 2 0,-2 15 7 0,2-15 4 15,0 0 6-15,-3 20 0 16,3-20 4-16,0 0-7 0,0 0-8 0,-2 15 5 0,2-15-10 15,0 0-5-15,0 0-1 16,0 0-3-16,0 0-5 0,0 0-2 0,0 0 1 16,0 0-7-16,0 0-11 0,-6-52 6 0,6 52 4 15,2-33-5-15,-2 17 5 0,2 0-7 16,-2 16-4-16,2-28 3 0,-2 14-2 0,0 14-1 16,0-22-1-16,0 22-2 15,2-19 1-15,-2 19 0 0,0 0-6 0,3-21 0 16,-3 21 4-16,0 0 4 0,0 0 12 15,0 0 3-15,0 0-4 0,0 0 1 16,0 0-3-16,0 0 3 0,0 0-3 16,0 0-4-16,4 55 1 0,-4-55-8 0,-2 27 4 15,4-12-4-15,-2-15-12 0,0 23-39 0,0-23-43 0,-2 16-57 16,2-16-76-16,4 16-80 16,-4-16-174-16,-2 12-151 0,2-12-340 0,0 0-414 15</inkml:trace>
  <inkml:trace contextRef="#ctx0" brushRef="#br1" timeOffset="52581.66">30446 11321 2823 0,'0'0'-138'0,"0"0"25"0,0 0 26 0,-16-11 8 16,16 11 32-16,0 0-4 16,0 0 19-16,0 0-33 0,0 0 32 0,0 0 13 15,-12-9-13-15,12 9 20 0,0 0-4 16,0 0 7-16,0 0-4 0,0 0 33 16,-17-5-6-16,17 5 24 0,0 0 10 0,0 0-1 0,0 0 5 15,0 0 15-15,0 0 6 16,0 0 12-16,0 0 3 0,0 0-1 0,0 0 0 15,0 0-15-15,-19-4-2 16,19 4-6-16,0 0-3 0,0 0-5 0,0 0-6 0,0 0-2 16,0 0-6-16,0 0-4 15,0 0 0-15,0 0-6 0,0 0-5 0,0 0-7 16,0 0 9-16,0 0-16 0,0 0 4 0,0 0-8 16,0 0 6-16,0 0-3 0,0 0 8 15,0 0-13-15,0 0-1 0,0 0-8 0,0 0 10 16,0 0-16-16,0 0 25 15,0 0-8-15,0 0 1 0,0 0-4 0,0 0 5 16,0 0-10-16,0 0 8 16,0 0-12-16,0 0 2 0,0 0 10 0,0 0-8 0,0 0-8 15,0 0 8-15,0 0 3 0,0 0-3 0,0 0 5 16,0 0-11-16,0 0-1 16,0 0 3-16,0 0 11 0,0 0-5 0,0 0-2 15,0 0 7-15,0 0 2 0,0 0 2 16,0 0-5-16,0 0-1 0,0 0 7 0,0 0-9 15,0 0 2-15,0 0-8 16,0 0 15-16,0 0-13 0,0 0 3 0,0 0-15 16,0 0-14-16,0 0-44 0,0 0-1 15,0 0-75-15,0 0-45 0,0 0-61 0,0 0-104 16,0 0-410-16,0 0-58 0</inkml:trace>
  <inkml:trace contextRef="#ctx0" brushRef="#br1" timeOffset="52651.45">30424 11313 2095 0,'0'0'-157'15,"0"0"0"-15,0 0-44 0,0 0-307 0,0 0 314 16</inkml:trace>
  <inkml:trace contextRef="#ctx0" brushRef="#br1" timeOffset="52751.32">30439 11301 1433 0</inkml:trace>
  <inkml:trace contextRef="#ctx0" brushRef="#br1" timeOffset="53101.42">30448 11285 1211 0,'0'0'-88'15,"0"0"19"-15,0 0 19 16,0 0 30-16,0 0 4 0,0 0 5 0,0 0 2 16,0 0-3-16,0 0 3 0,0 0 7 0,0 0 2 15,0 0 2-15,0 0 9 16,0 0-2-16,0 0 10 0,0 0 8 0,0 0 7 0,0 0 0 16,0 0 16-16,0 0 1 15,0 0-8-15,0 0 6 0,0 0 0 0,0 0-6 16,0 0 3-16,0 0-3 15,0 0-2-15,0 0-11 0,0 0 9 0,0 0 3 0,0 0-25 16,0 0 29-16,0 0-17 16,0 0-13-16,0 0 2 0,0 0 5 0,0 0-14 15,0 0 19-15,0 0-10 0,0 0-10 0,0 0-8 16,0 0 6-16,0 0 4 0,0 0-3 16,0 0-1-16,0 0-6 0,0 0 5 0,0 0 13 15,0 0-15-15,0 0-4 16,0 0 9-16,0 0-11 0,0 0 4 0,0 0 1 15,0 0-1-15,0 0 12 16,0 0-8-16,0 0 2 0,0 0 4 0,0 0-4 0,0 0-7 16,0 0-7-16,0 0 1 15,0 0-19-15,0 0-33 0,0 0-18 0,0 0-28 16,0 0-22-16,0 0-38 0,0 0-272 0,0 0 411 16</inkml:trace>
  <inkml:trace contextRef="#ctx0" brushRef="#br1" timeOffset="54501.45">30448 11285 1218 0,'0'0'-6'15,"0"0"6"-15,0 0 11 0,0 0 13 16,0 0 4-16,0 0 24 0,0 0 17 16,0 0 17-16,0 0-26 0,0 0-8 0,0 0 11 0,0 0-26 15,0 0 22-15,0 0 16 0,0 0-10 0,0 0-10 16,0 0 20-16,0 0-3 16,0 0-20-16,0 0-2 0,0 0-7 0,0 0 2 15,0 0 11-15,0 0-21 0,0 0 0 16,-49 12-11-16,49-12 7 0,0 0 5 15,0 0-8-15,0 0-23 0,0 0 2 16,0 0 14-16,0 0-6 0,0 0 6 0,0 0-11 16,0 0 2-16,0 0-3 15,0 0-9-15,0 0 13 0,0 0-1 0,0 0-9 0,0 0 0 16,0 0-6-16,0 0 12 0,0 0 1 0,0 0-1 16,0 0-3-16,0 0 3 15,0 0 1-15,0 0-4 0,0 0-8 0,0 0 1 0,0 0 1 16,0 0-1-16,0 0-4 15,0 0 5-15,0 0 3 0,0 0 3 0,0 0-12 16,0 0 3-16,57 4-9 16,-57-4-1-16,0 0 19 0,26-1-12 0,-26 1 3 15,20 1 0-15,-20-1 15 0,0 0-6 0,28-1-15 0,-28 1 2 16,17 0-8-16,-17 0 12 16,0 0-15-16,30-3 12 0,-30 3-4 0,18 0-15 15,-18 0 1-15,0 0 11 16,28 0 10-16,-28 0-9 0,19 0 10 0,-19 0-5 0,20 0 10 15,-20 0-2-15,20-1 13 16,-20 1-17-16,22 1 15 0,-22-1-6 0,21 3 1 16,-21-3 18-16,21 0 6 15,-21 0 11-15,21-4 5 0,-21 4 8 0,20-2-3 0,-20 2-6 16,24 0-17-16,-24 0 1 0,22 0 7 0,-22 0 0 16,19-2 2-16,-19 2-4 15,20-2-7-15,-20 2 2 0,0 0-3 0,28-1-14 16,-28 1 5-16,22-2 0 0,-22 2 0 15,21 0-6-15,-21 0 1 0,21 0 3 0,-21 0-8 16,21-2 3-16,-21 2 8 16,19 2 1-16,-19-2 7 0,0 0 8 0,28 2-3 15,-28-2 0-15,19 0 1 0,-19 0-4 16,19 0 0-16,-19 0-4 0,21 0 6 0,-21 0-4 16,19 1 4-16,-19-1-10 0,19 0 3 0,-19 0-10 15,19 2 6-15,-19-2-9 16,19 0 4-16,-19 0-2 0,20 0-3 0,-20 0-1 15,18 2-5-15,-18-2 5 0,0 0-8 16,22 0 5-16,-22 0-2 0,0 0 3 0,19 0-2 16,-19 0 0-16,0 0 11 0,0 0-6 0,20-2-9 15,-20 2-1-15,0 0 7 0,0 0-2 16,22 0 9-16,-22 0-14 0,0 0 24 0,0 0-8 16,0 0 4-16,21 0 2 15,-21 0-6-15,0 0 1 0,0 0-6 0,17-3 4 16,-17 3-1-16,0 0-8 0,21 0 4 15,-21 0-3-15,0 0 4 0,19 1 0 0,-19-1-8 16,0 0 6-16,21 0 2 16,-21 0-6-16,0 0 2 0,22 2-3 0,-22-2-3 15,0 0-3-15,16 4 5 0,-16-4 0 0,0 0 4 0,0 0-1 16,19 0-4-16,-19 0 1 16,0 0-1-16,0 0-4 0,0 0 6 0,24 1-1 15,-24-1-6-15,0 0 2 16,0 0 0-16,0 0 3 0,26-1-2 0,-26 1-2 0,0 0 3 15,18 0-8-15,-18 0 7 16,0 0 0-16,19-2-1 0,-19 2 0 0,0 0 4 16,22-2-2-16,-22 2-9 15,0 0 14-15,20 4 0 0,-20-4-2 0,0 0-8 0,0 0 11 16,24-2-9-16,-24 2 7 0,0 0-4 0,0 0 1 16,17-2 2-16,-17 2 2 15,0 0-1-15,0 0 6 0,0 0-9 0,0 0 4 16,19-3-3-16,-19 3 7 0,0 0-7 15,0 0-4-15,0 0-3 0,0 0 7 0,0 0-1 16,0 0 2-16,0 0 8 16,15-4-11-16,-15 4-9 0,0 0 11 0,0 0-9 15,0 0-1-15,0 0 7 0,0 0-2 16,0 0 6-16,0 0 2 0,0 0-7 0,0 0 0 16,0 0 9-16,0 0-2 0,0 0 4 0,0 0 0 15,0 0 2-15,0 0-4 16,0 0-1-16,0 0 0 0,0 0-2 0,0 0 1 0,0 0-6 15,0 0 0-15,0 0 7 16,0 0 0-16,0 0 0 0,0 0 1 0,0 0 0 16,0 0 0-16,0 0 1 0,0 0-3 0,0 0 1 15,0 0-2-15,0 0-5 0,0 0 5 16,0 0-1-16,0 0-3 0,0 0 3 0,0 0 3 16,0 0-5-16,0 0-1 15,0 0 2-15,0 0-3 0,0 0-2 0,0 0 1 16,0 0 0-16,0 0 2 0,0 0 0 15,0 0 2-15,23 4 0 0,-23-4 1 0,0 0-2 16,0 0 0-16,0 0-1 16,0 0-2-16,0 0 9 0,0 0-4 0,0 0 3 15,15 3-4-15,-15-3-1 0,0 0 3 0,0 0-5 0,0 0-3 16,0 0-23-16,0 0-35 16,0 0-37-16,0 0-48 0,0 0-68 0,0 0-94 15,0 0-193-15,0 0-433 16,0 0-347-16</inkml:trace>
  <inkml:trace contextRef="#ctx0" brushRef="#br1" timeOffset="56471.35">30346 10758 2652 0,'0'0'-174'0,"0"0"23"16,0 0-4-16,0 0 21 0,0 0 10 0,0 0 37 16,0 0 24-16,0 0 21 0,0 0 30 15,0 0 25-15,0 0 5 0,0 0 14 0,0 0 25 16,0 0 18-16,0 0 2 0,0 0 7 0,0 0 17 16,0 0-9-16,0 0 8 15,0 0-12-15,0 0-6 0,0 0-12 0,0 0-3 16,0 0-16-16,0 0-4 0,0 0-15 15,0 0 14-15,0 0-16 0,0 0-16 0,0 0-19 16,0 0 8-16,0 0-34 16,0 0 21-16,0 0 18 0,0 0 0 0,0 0-1 15,0 0-2-15,0 0-13 0,0 0 14 0,0 0 3 16,0 0-12-16,0 0 13 0,0 0 4 16,0 0-2-16,0 0-4 0,0 0-1 0,0 0 11 15,0 0-4-15,0 0 0 16,0 0-6-16,0 0 15 0,0 0-2 0,0 0-19 15,0 0 22-15,0 0-15 0,0 0 8 16,0 0-15-16,0 0-16 0,0 0 21 0,0 0 5 16,47 1-3-16,-47-1-7 15,0 0 19-15,0 0-21 0,0 0 11 0,29 0-4 16,-29 0 7-16,0 0-8 0,19 0-9 0,-19 0 13 0,0 0-35 16,21-1 25-16,-21 1 7 15,22-3-10-15,-22 3 11 0,18-2 9 0,-18 2-19 16,24-2 0-16,-24 2 6 15,23-2-2-15,-23 2-10 0,24-2 12 0,-24 2-2 0,20-1 0 16,-20 1 14-16,22-4-12 16,-22 4-8-16,23 0 6 0,-23 0-4 0,22-3 29 15,-22 3 2-15,14-3 2 0,-14 3-14 16,0 0-12-16,26-3-9 0,-26 3 22 16,23 0-1-16,-23 0-6 0,21 0 5 0,-21 0-5 0,23 0-1 15,-23 0 2-15,30 3 1 16,-20 0-6-16,-10-3-25 0,30 1 26 0,-30-1-2 15,27 0 4-15,-13 0 1 16,-14 0 6-16,26 2-19 0,-26-2 8 0,28 0-3 0,-15 0 8 16,-13 0-3-16,21 0-2 0,-21 0 2 0,21 2-5 15,-21-2-6-15,24-2 10 16,-24 2-8-16,19 0 1 0,-19 0 6 0,21 0-11 16,-21 0 6-16,21-2-5 15,-21 2 7-15,26 0 0 0,-26 0 0 0,22 2 12 0,-22-2 6 16,26 0 8-16,-11 0-7 15,-15 0 4-15,24 0 4 0,-24 0-8 16,26 0-8-16,-13 2 7 0,-13-2-3 16,26 0 0-16,-26 0-9 0,23 2-4 0,-23-2 10 0,21 1-8 15,-21-1 5-15,22-1 0 0,-22 1-6 0,21 0-1 16,-21 0-1-16,23-2 0 16,-23 2-6-16,23-2 16 0,-23 2-10 0,26 0-1 15,-26 0-2-15,25-3 3 16,-25 3-2-16,26-3 2 0,-14 0-8 0,-12 3 7 0,26-1-5 15,-12-1 1-15,-14 2-4 16,24-2 8-16,-24 2-1 0,23-2 7 0,-23 2-9 16,26-1 0-16,-26 1 2 0,22-2 0 0,-9 0-7 0,-13 2 7 15,23-2-3-15,-23 2-9 16,24 0 11-16,-24 0-1 0,23 0 4 0,-23 0-8 16,24-2 13-16,-24 2-7 15,22 2-5-15,-22-2 14 0,26 0-19 0,-26 0 6 16,25-2 4-16,-25 2 6 0,26-2-8 15,-26 2-1-15,21 0-1 0,-21 0 4 0,21 0-5 16,-21 0 4-16,19-2-2 16,-19 2 5-16,20-3-4 0,-20 3 9 0,20-3-12 15,-20 3-3-15,24-3 1 0,-24 3 7 16,23-4-3-16,-23 4-8 0,24-3 9 0,-24 3-2 16,24 0 2-16,-24 0-4 0,20-1-3 0,-20 1 9 15,19-2-7-15,-19 2 8 16,0 0-3-16,25 0 2 0,-25 0-1 0,21 0-2 15,-21 0-1-15,20 0 2 0,-20 0 0 16,20-2 2-16,-20 2-4 0,26 2 3 0,-26-2-1 16,25 0 1-16,-25 0-5 0,26 0 6 0,-26 0-4 15,23 0 9-15,-23 0-5 16,25 0 2-16,-25 0 0 0,17 0 8 0,-17 0 12 0,0 0 0 16,20 2 1-16,-20-2-2 15,0 0-4-15,18 0-2 0,-18 0 2 0,0 0 3 16,0 0-11-16,24-2-3 15,-24 2 6-15,0 0-8 0,19 0-2 16,-19 0 1-16,0 0 6 0,19 2-7 0,-19-2 2 16,0 0-1-16,0 0-5 0,21-2 0 0,-21 2-11 15,0 0-16-15,0 0-44 0,0 0-52 0,0 0-62 16,0 0-83-16,0 0-171 16,0 0-463-16,0 0-291 0</inkml:trace>
  <inkml:trace contextRef="#ctx0" brushRef="#br1" timeOffset="58311.59">30282 10437 2548 0,'0'0'-149'15,"0"0"31"-15,0 0 13 0,0 0 35 0,0 0-2 0,0 0 31 16,24 0-7-16,-24 0 11 15,0 0-2-15,0 0 13 0,0 0-5 0,0 0 13 16,0 0 6-16,23 2-9 16,-23-2-5-16,0 0 16 0,0 0-10 0,26 2 0 0,-26-2 0 15,0 0 9-15,22 1 1 0,-22-1 6 16,22 3-4-16,-22-3-2 0,21 1 3 16,-21-1 9-16,24 0-7 0,-24 0-3 0,22 3 16 15,-22-3-18-15,30 0 17 16,-13 1-19-16,-17-1 7 0,32 0 5 0,-16 2 0 0,-16-2-2 15,28 4 7-15,-9-2 7 16,-4-2 1-16,-15 0 24 0,32-2-5 0,-17 4-1 16,-15-2 31-16,30 0-48 15,-16 0 17-15,-14 0-5 0,30 0-17 0,-11 0 0 0,-3 0-1 16,-16 0 5-16,32-2-2 0,-12 2 2 0,-20 0 1 16,31-2 15-16,-15 2-19 15,-16 0 3-15,26 0-4 0,-26 0 38 0,30 0-22 16,-13 0 2-16,-17 0 20 15,28-2-28-15,-14 4 1 0,-14-2-7 0,32 2 9 16,-17-2-10-16,-15 0 12 0,34 0-15 16,-15 0 2-16,-19 0-2 0,27 0-3 0,-12 2 0 15,-15-2 22-15,30 0 3 0,-16 0 13 0,-14 0 20 16,30 4-22-16,-17-2 2 0,-13-2-19 16,30 0 14-16,-30 0-8 0,28 0-21 0,-16 1 27 15,-12-1-15-15,30 0-13 16,-15 0 23-16,-15 0-9 0,29 0-4 0,-14 0-6 15,-15 0 16-15,30-1-29 16,-14 1 16-16,-16 0 10 0,28-2 4 0,-28 2 13 0,29 2-16 16,-13-2 7-16,-16 0-13 0,31-2-5 0,-9 2 12 15,-6 0-13-15,4 2-7 16,-20-2 8-16,36 1-8 0,-20 1 7 0,1-2-13 0,-17 0 18 16,36-2-11-16,-18 2 6 15,-18 0 4-15,27-1-12 0,-27 1 1 0,27 0 10 16,-12-2-22-16,-15 2 8 15,28-4 0-15,-14 2-2 0,-14 2 0 0,32-2 16 16,-15 0-12-16,0 0-6 0,-17 2-7 16,36 0 14-16,-19-1-14 0,2-2 14 0,2 3-5 15,-2-1 20-15,-19 1-7 0,34-4 8 16,-15 2 8-16,0 0-15 0,0 2 10 16,1-2-1-16,2 0-6 0,-2 2 2 0,-20 0 5 15,35-2-19-15,-17 2 26 0,-2-2 0 16,-16 2 3-16,28-3 5 0,-13 3-1 0,-15 0-1 15,26-4-2-15,-26 4 4 16,20-4-12-16,-20 4-29 0,18-2-37 0,-18 2-60 16,0 0-64-16,18-2-100 0,-18 2-202 15,7-4-397-15,-7 4-208 0</inkml:trace>
  <inkml:trace contextRef="#ctx0" brushRef="#br1" timeOffset="68551.62">6510 15212 361 0,'-8'-15'-36'0,"8"15"-64"0,0 0 22 16,0 0 27-16</inkml:trace>
  <inkml:trace contextRef="#ctx0" brushRef="#br1" timeOffset="69221.57">6391 15190 452 0,'0'0'147'0,"0"0"-17"15,0 0-19-15,0 0-22 0,0 0 7 0,0 0 9 16,0 0 12-16,0 0 21 16,0 0-2-16,0 0 10 0,0 0 4 0,0 0-5 0,0 0-4 15,0 0-2-15,0 0-5 0,0 0-1 0,0 0 6 16,0 0-3-16,0 0-6 16,0 0 1-16,0 0-3 0,0 0-10 0,0 0-6 15,0 0-14-15,0 0-2 0,0 0-9 16,0 0-2-16,0 0 8 0,0 0 1 15,0 0-3-15,0 0-3 0,0 0-11 16,28 15-12-16,-28-15-9 0,0 0 3 0,24-3-3 16,-24 3-6-16,0 0-7 0,27-5-3 15,-27 5-3-15,24-4-1 0,-24 4-3 0,26-4-9 16,-14 2 0-16,-12 2-4 0,23-2-5 0,-23 2 3 16,22-3-5-16,-22 3 4 15,18-2-7-15,-18 2 0 0,20-3-6 0,-20 3 6 0,0 0-3 16,20-2 3-16,-20 2-1 15,0 0 2-15,18-2 0 0,-18 2-6 0,0 0-1 16,0 0 5-16,0 0-4 16,19-2-1-16,-19 2-4 0,0 0-8 0,0 0-15 0,0 0-31 15,0 0-35-15,0 0-65 0,14-5-80 0,-14 5-67 16,0 0-159-16,0 0-149 16,0 0-299-16,0 0-301 0</inkml:trace>
  <inkml:trace contextRef="#ctx0" brushRef="#br1" timeOffset="69731.2">6435 15002 2666 0,'0'0'-89'0,"0"0"24"0,0 0 17 0,0 0 9 15,0 0 4-15,0 0 10 0,0 0 5 16,0 0 23-16,0 0 25 0,0 0 13 0,0 0 6 16,0 0 21-16,0 0 6 0,0 0-4 0,0 0 10 15,0 0 12-15,0 0-1 16,0 0 8-16,0 0-1 0,0 0 3 0,0 0 1 0,0 0 3 16,0 0 4-16,0 0 6 15,0 0 0-15,31 19 0 0,-31-19-4 0,0 0-17 16,24 0 10-16,-24 0-2 15,20-2-15-15,-20 2 1 0,28-3-10 0,-13 0-8 0,-15 3-7 16,28-4-4-16,-16 3-12 16,-12 1-4-16,26-3-8 0,-26 3-7 0,21-1-16 15,-21 1-26-15,19-3-30 0,-19 3-45 0,0 0-58 16,21 0-67-16,-21 0-87 16,0 0-183-16,8-4-130 0,-8 4-299 0,0 0-308 0</inkml:trace>
  <inkml:trace contextRef="#ctx0" brushRef="#br1" timeOffset="75581.45">7508 14180 1056 0,'-8'12'158'0,"8"-12"-30"0,-9 9-39 16,9-9 10-16,-7 14-25 15,7-14-21-15,0 0 2 0,-6 17 12 0,6-17-8 0,0 0 9 16,0 17 8-16,0-17-1 15,0 0 12-15,0 20-5 0,0-20 10 0,0 0 4 16,4 22 11-16,-4-22 1 16,5 17-4-16,-5-17 1 0,2 19-5 0,-2-19-1 0,4 23-7 15,-2-11-5-15,-2-12-6 0,5 27-7 0,-3-14-2 16,0 2 1-16,0 2-9 16,0-1 0-16,0 0-2 0,0 0-9 0,2 1 0 15,-2 0-3-15,2 1 2 0,-2 0-4 16,2 1 0-16,2 0 2 0,-2 2-1 0,4 1-3 15,-2-1-8-15,0 1-2 16,3 1-1-16,0 0-2 0,-1-1-1 0,3 3-6 16,-3 1 0-16,2-3-3 0,2 4-3 0,0 1-1 0,-2 2-1 15,1 1 0-15,2-3-7 16,-1 7 1-16,-1-5 1 0,-1 1 1 0,2 1-4 16,-2-1 2-16,0-2-3 15,-2 3-1-15,2-6-1 0,-4 0 1 0,0-1-3 16,0 2 6-16,-1 0 3 0,-1-1-3 15,0-1 1-15,-4-2 5 0,0-2-1 16,2 1 2-16,-4 0-2 0,2-4 5 16,0 2-3-16,-2-3 0 0,0 1-1 0,-2-2 1 15,1 0 0-15,3-16-4 0,-6 29 5 0,2-17-3 0,-2 2 2 16,0-3 0 0,6-11-2-16,-14 24 0 0,8-13-4 0,-2-3 0 0,8-8-6 15,-17 20 5-15,8-13 0 16,9-7 0-16,-19 14-1 0,19-14-1 0,-19 6 1 0,19-6 0 15,-21 0 3-15,21 0-13 16,0 0-6-16,-26-6-11 0,26 6-12 0,-12-9-26 16,12 9-39-16,-11-13-43 0,11 13-64 0,-4-14-70 15,4 14-125-15,-2-15-183 0,2 15-397 16,0 0-430-16</inkml:trace>
  <inkml:trace contextRef="#ctx0" brushRef="#br1" timeOffset="76012.78">8054 15894 3010 0,'23'2'7'16,"-23"-2"45"-16,0 0 14 15,0 0-4-15,0 0 13 0,0 0 12 0,0 0 18 16,13 6 15-16,-13-6 5 16,0 0 2-16,0 0-7 0,0 0-12 0,0 0-21 0,0 0-3 15,0 0-8-15,0 0-5 0,15 3-10 0,-15-3-2 16,0 0-14-16,0 0-5 16,0 0-2-16,0 0-36 0,0 0-42 0,0 0-57 15,0 0-83-15,0 0-104 0,0 0-197 16,0 0-129-16,0 0-283 0,0 0-271 0</inkml:trace>
  <inkml:trace contextRef="#ctx0" brushRef="#br1" timeOffset="76913.23">8031 14192 2547 0,'0'0'-127'0,"4"-15"18"16,-4 15 12-16,0 0 15 16,0 0 26-16,0 0 10 0,0 0 15 0,0 0 19 15,0 0 15-15,0 0 6 0,0 0 12 0,0 0 14 0,0 0 6 16,0 0 8-16,-13 52 7 16,13-52-1-16,-4 20 7 0,-1-8-4 0,5-12 7 15,-8 19 0-15,4-10-3 16,4-9-9-16,-8 18 0 0,8-18-4 0,-13 15-5 0,7-7-2 15,6-8 2-15,-18 11-6 16,18-11 2-16,-16 4 4 0,16-4-5 0,0 0 4 16,-24 0 0-16,24 0-1 0,0 0-5 0,-23-10-8 15,23 10 1-15,-13-12 1 16,13 12-6-16,-10-16-10 0,10 16 4 0,-7-19-6 0,7 19 2 16,-4-20-1-16,4 20-6 15,-2-21 0-15,2 21-3 0,2-18 4 0,-2 18-3 16,4-20-2-16,-4 20 6 15,7-19-6-15,-1 9 2 0,-6 10-9 16,11-16 4-16,-11 16 2 0,15-14 0 0,-9 7-6 16,-6 7 0-16,16-12 2 0,-16 12 1 0,20-8-4 15,-20 8 1-15,19-3 3 0,-19 3 4 0,23-2 0 16,-23 2-1-16,25 0-3 0,-25 0 3 16,24 4-6-16,-24-4 3 0,26 5 8 0,-14-2-11 15,-12-3 5-15,23 5-2 16,-23-5-2-16,22 6 2 0,-22-6 6 0,20 6-2 15,-20-6 0-15,18 3 5 0,-18-3 7 16,14 2-7-16,-14-2-11 0,0 0 0 0,0 0-7 16,28-8-8-16,-28 8-1 0,8-9 1 0,-8 9 1 15,7-15 0-15,-7 15 1 16,0-19 15-16,0 19 2 0,0 0 14 0,-4-26 4 0,4 26 1 16,0 0 7-16,-13-20-5 15,13 20-8-15,-13-9 0 0,13 9-1 0,-19 0 1 16,19 0-5-16,0 0-11 15,-32 7-25-15,32-7-32 0,-21 12-47 0,12-5-69 0,9-7-102 16,-19 11-610-16,11-4-261 16</inkml:trace>
  <inkml:trace contextRef="#ctx0" brushRef="#br1" timeOffset="80751.27">9041 13975 894 0,'0'0'69'0,"0"0"-8"0,0 0-31 0,0 0-4 15,0 0 3-15,0 0 6 0,0 0 0 0,0 0 9 16,0 0 11-16,0 0 1 0,0 0-1 16,0 0 8-16,0 0-4 0,0 0 5 0,0 0 13 15,0 0 1-15,0 0-3 16,0 0 7-16,0 0 3 0,0 0-11 0,0 0 6 15,0 0-6-15,0 0 5 16,0 0-17-16,0 0-3 0,0 0-7 0,-26 30 4 16,26-30 2-16,0 0 5 0,-9 17 0 0,9-17 1 0,-6 15-7 15,6-15 4 1,-6 16-3-16,6-16 7 0,-6 16-11 0,6-16-2 0,-5 22-2 0,5-22-8 16,-4 24 4-16,4-24-1 15,0 24-3-15,0-11 0 0,0-13-2 0,2 33 1 16,0-19-4-16,1 4 5 15,-1-1-2-15,2 0-3 0,0 0 2 0,-2 3 0 0,4 3-6 16,-1-3-2-16,1 3-5 16,0-2-5-16,-2 2 6 0,3 0-9 0,-1-1 4 15,1 0-2-15,-1 0-4 0,0-1-3 0,0 1 5 16,0 0-10-16,2 1 5 16,-2 0 1-16,0 0-3 0,0-3 0 0,-2 4-1 0,1-2 0 15,-1-2 1-15,2 4-4 16,-1-1 8-16,-1 2-1 0,-2 0-3 0,0 0 6 15,3-1-3-15,-3 3 0 16,2-2 1-16,-2 2-2 0,2-1 1 0,0 1-1 0,0-3-3 16,0 3 0-16,4 0 0 15,-4-2-3-15,2 0 2 0,-2 2-2 0,2-4-2 16,-2 3 2-16,0 0 3 0,1-1-7 0,-1-2 4 16,-2 1-5-16,1-2 5 0,-1-2 3 15,-2 1-1-15,0 1-1 0,0-3 1 0,0 1 0 16,-2-2 0-16,-1-2-3 15,3-16 1-15,-6 32-2 0,1-17-2 0,1-2 6 0,4-13 3 16,-12 22-5-16,4-9 1 16,-2-6-6-16,10-7 1 0,-16 12 4 0,16-12-5 15,-21 5 1-15,21-5-8 0,-22-2-5 0,22 2-18 16,-22-8-15-16,22 8-26 16,-22-11-28-16,12 2-35 0,10 9-46 0,-11-14-36 0,7 5-75 15,4 9-170-15,-5-15-414 16,5 15-239-16</inkml:trace>
  <inkml:trace contextRef="#ctx0" brushRef="#br1" timeOffset="81291.45">9554 15638 2506 0,'0'0'-66'0,"0"0"23"0,0 0 19 16,0 0-1-16,0 0 12 0,0 0-1 16,0 0 14-16,0 0 15 0,0 0 13 0,0 0 16 0,0 0-14 15,0 0-1-15,22 13 1 16,-22-13 3-16,0 0 9 0,0 0 15 0,2 15 9 0,-2-15 4 16,0 0 11-16,0 0-3 15,-6 24-5-15,6-24-2 0,0 0-13 16,-15 19 10-16,15-19-10 0,-13 13 3 15,5-7-2-15,8-6 3 0,-17 7 7 0,17-7-2 0,-17 5-2 16,17-5-6-16,-19 0-9 16,19 0-3-16,0 0-5 0,-22-18-3 0,16 9-4 15,6 9-2-15,-8-18-1 0,8 18-3 0,-2-18-1 16,2 18-3-16,0 0 7 0,8-26-1 16,-8 26 5-16,10-17 0 0,-10 17-2 0,14-11-5 15,-14 11-2-15,16-5-2 16,-16 5-17-16,0 0-21 0,17 0-31 0,-17 0-54 15,0 0-65-15,0 0-74 16,0 0-176-16,0 0-175 0,0 0-257 0,0 0-188 16</inkml:trace>
  <inkml:trace contextRef="#ctx0" brushRef="#br1" timeOffset="81951.53">9311 13967 2536 0,'0'0'-63'0,"0"0"13"0,0 0-5 16,0 0 20-16,0 0-13 0,0 0 17 0,37-5 28 0,-37 5 17 16,22-8 0-16,-22 8 9 15,30-7-3-15,-15 1 8 0,2 2-5 0,-2-2 15 16,-1 0 0-16,-14 6 6 0,28-7-10 15,-18 1-2-15,-10 6-5 0,20-5-19 0,-20 5-24 16,17-3-9-16,-17 3-17 16,0 0-22-16,0 0 1 0,18-2-30 0,-18 2-20 15,0 0-29-15,0 0-38 0,0 0-74 0,0 0-262 0,0 0 308 16</inkml:trace>
  <inkml:trace contextRef="#ctx0" brushRef="#br1" timeOffset="82311.53">9475 13828 1521 0,'0'0'11'0,"-4"-17"12"16,4 17 12-16,0 0-5 15,0 0 10-15,0 0 23 0,-4-19-4 0,4 19 4 0,0 0 9 16,0 0-1-16,0 0-4 0,0 0 4 0,-4-15 8 16,4 15 6-16,0 0 16 15,0 0 14-15,0 0 5 0,0 0 0 0,0 0 10 16,0 0-6-16,0 0 0 15,0 0-6-15,-10 41-8 0,10-41-8 0,-2 22-9 0,2-22-8 16,-2 25-1-16,2-25-1 16,0 29 11-16,2-14-4 0,-2-1-2 0,2 2-2 15,-2-16-8-15,2 32-8 0,0-17-2 0,2-2 0 0,-4-13-2 16,6 26 2-16,0-17-1 16,-6-9-10-16,6 21-6 0,-6-21-1 0,8 17 7 15,-4-7-17-15,-4-10-1 16,11 16-1-16,-11-16-8 0,19 7 2 0,-6-1-21 0,1-5-30 15,-14-1-39-15,34-4-49 16,-12-2-76-16,3 2-73 0,-2-7-152 0,0 0-185 16,5-4-3-16,-1-3-269 0,3 0-219 0</inkml:trace>
  <inkml:trace contextRef="#ctx0" brushRef="#br1" timeOffset="84681.26">33059 9701 2485 0,'0'0'-106'16,"0"0"48"-16,0 0 19 16,0 0 25-16,0 0 24 0,0 0 39 0,0 0-8 0,0 0 29 15,0 0 36-15,0 0-23 16,0 0 16-16,0 0-11 0,0 0 4 0,0 0-5 15,0 0 3-15,0 0-12 16,0 0-12-16,0 0 6 0,0 0-8 0,0 0 1 0,0 0-10 16,0 0-4-16,0 0-7 0,0 0-5 0,0 0-2 15,0 0 0-15,0 0-3 16,0 0-14-16,0 0 4 0,0 0 1 0,0 0-5 16,0 0-1-16,55 8-2 15,-55-8 1-15,26 4-2 0,-11-4 4 0,-15 0-12 16,30 0-21-16,-18 2 2 0,-12-2-22 15,26 2-6-15,-26-2-16 0,20 2-4 0,-20-2-37 16,22 2-59-16,-22-2-43 16,0 0-32-16,15-8-70 0,-15 8-536 0,0 0-173 0</inkml:trace>
  <inkml:trace contextRef="#ctx0" brushRef="#br1" timeOffset="85071.25">33205 9579 2385 0,'0'0'-123'0,"0"0"41"16,0 0 27-16,0 0-2 0,0 0 12 0,0 0-1 0,0 0 4 16,0 0 45-16,0 0-19 15,0 0 8-15,0 0 32 0,0 0-3 0,0 0-18 16,0 0 34-16,0 0-24 15,0 0 33-15,0 0-27 0,-2 60 33 0,2-60 6 0,-2 25-22 16,-2-11-6 0,2 2 12-16,2-16-1 0,0 25 23 0,0-25-32 0,0 24 17 15,4-12-19-15,-4-12 28 0,0 27-19 0,2-16-39 16,-2-11 47-16,2 23-1 16,-2-23 2-16,2 19-22 0,-2-19 13 0,3 19-2 0,-3-19 1 15,2 17-8-15,-2-17-3 16,0 0-7-16,4 23 3 0,-4-23-3 0,7 13 4 15,-7-13 8-15,8 8-47 16,-8-8-29-16,12 7-10 0,-12-7-29 0,20 6-19 0,-20-6-23 16,19 1-15-16,-19-1-32 0,0 0-37 0,30-10-458 15,-30 10 91-15</inkml:trace>
  <inkml:trace contextRef="#ctx0" brushRef="#br1" timeOffset="85361.21">33423 9831 1909 0,'24'25'-66'0,"-24"-25"28"16,0 0 2-16,0 0 28 0,23 0-2 16,-23 0 10-16,0 0 20 0,21 0-13 15,-21 0 12-15,0 0-1 0,23 0 0 0,-23 0 2 16,18 2-14-16,-18-2 1 0,0 0-58 0,18-4-16 0,-18 4-46 16,0 0-33-16,18-4-68 15,-18 4-201-15,0 0 130 0</inkml:trace>
  <inkml:trace contextRef="#ctx0" brushRef="#br1" timeOffset="85531.47">33470 9799 1118 0,'0'0'8'0,"0"0"40"0,-17-6-10 0,17 6 8 16,0 0-10-16,0 0 9 16,0 0-14-16,0 0 12 0,0 0 15 15,0 0 4-15,0 0-37 0,0 0 42 0,0 0-5 16,0 0-41-16,49-3-37 0,-49 3-16 0,0 0-61 15,24 0-82-15,-24 0-278 16,12-7 392-16</inkml:trace>
  <inkml:trace contextRef="#ctx0" brushRef="#br1" timeOffset="86001.2">33585 9650 1223 0,'0'0'-47'0,"0"0"4"0,0 0 13 0,0 0-10 16,0 0 33-16,0 0 23 0,0 0 26 16,0 0 2-16,0 0 3 0,0 0 7 0,0 0 9 15,0 0 17-15,0 0-11 16,0 0-8-16,0 0-6 0,25 31-5 0,-25-31 10 0,2 16-19 15,-2-16-1-15,7 18 17 16,-7-18-12-16,10 20 10 0,-4-13 14 0,-6-7 12 16,8 15-8-16,-8-15-14 0,10 15 19 0,-10-15-14 15,0 0 6-15,4 19 13 16,-4-19 1-16,10 10 22 0,-10-10 2 0,0 0 1 0,13 9-14 16,-13-9-19-16,0 0 0 15,8 9-3-15,-8-9-7 0,0 0-10 0,0 0-13 16,0 0 3-16,0 0 0 15,0 0-9-15,0 0-8 0,26-16 5 0,-26 16-11 0,0 0-5 16,2-24-1-16,-2 24-1 16,0-22-6-16,0 22-4 0,-4-22-3 0,8 6 2 15,-4 16 3-15,-4-27-7 0,8 12 4 0,-4 15 0 16,2-27-7-16,-2 27 4 0,6-21-12 16,-6 21-36-16,0-17-33 0,0 17-95 0,6-15-87 15,-6 15-249-15,-8-12-301 16,8 12-133-16</inkml:trace>
  <inkml:trace contextRef="#ctx0" brushRef="#br1" timeOffset="155989.27">10586 14741 1072 0,'0'0'212'0,"0"0"-56"16,12-6-12-16,-12 6 2 0,0 0-33 0,0 0 6 15,0 0 25-15,0 0-13 0,0 0 20 16,0 0-3-16,0 0 15 0,22 0-6 16,-22 0 4-16,0 0-3 0,0 0-11 15,0 0-5-15,0 0-9 0,0 0-12 0,12 14-13 16,-12-14-10-16,0 0-7 0,13 8-9 16,-13-8-4-16,0 0-5 0,21 4-11 15,-21-4-8-15,19-3-7 0,-19 3-5 16,24-4 3-16,-24 4-10 0,29-10-10 0,-14 5 2 15,0 0-7-15,-3-3-1 0,4 0-2 0,-4 1-5 16,-12 7-1-16,21-16-6 0,-12 8 7 16,1 1-6-16,-10 7 5 0,11-15-4 0,-11 15-3 15,4-15-2-15,-4 15-1 16,0 0-3-16,-4-20 3 0,4 20-2 0,0 0 1 16,-13-17-7-16,13 17 6 0,-15-5 0 15,15 5-2-15,-21-4 0 0,21 4-1 0,0 0 0 16,-38 7-3-16,23-5 7 0,-2 3-2 15,2 2-1-15,-1-2 2 0,-2 2-4 16,2 1 4-16,-1 0 1 0,2 2 1 0,-2-3-1 16,5 5 6-16,-4 0 6 0,6-4-1 15,-1 5-1-15,0-2 0 0,3 2 1 16,0 1 6-16,1-1-5 0,1 0 3 16,6-13-1-16,-8 26 3 0,3-13-1 0,5-13-2 15,-2 26 3-15,2-26 3 0,2 22 3 16,-2-22-2-16,7 22 2 0,-3-15 2 0,-4-7-4 15,19 20 2-15,-9-15-1 0,1 5-17 0,2-3-3 16,-1-1 3-16,4 0 0 0,-2-1 1 16,3-2-2-16,-2 2-4 0,2-1-4 15,-17-4-11-15,32 1-17 0,-18-2-29 16,-14 1-32-16,32-8-50 0,-17 0-42 0,6 1-52 16,-2-4-56-16,0-3-141 0,-2-1-136 15,0 0-337-15,-2-5-297 0</inkml:trace>
  <inkml:trace contextRef="#ctx0" brushRef="#br1" timeOffset="156375.37">10804 14241 2702 0,'-11'12'-56'0,"11"-12"47"0,0 0 18 15,0 0 12-15,0 0 26 0,0 0 20 16,0 0 23-16,0 0 0 0,0 0 11 0,0 0-5 16,0 0-6-16,40 6-5 0,-40-6-7 15,24-5-6-15,-24 5-10 0,29-9-5 0,-14 5-7 16,-1 0-14-16,4-1-16 0,-4-1-28 16,3 1-35-16,-4-2-38 0,2 0-45 0,-15 7-45 15,28-9-43-15,-16 1-96 0,3 0-536 16,-2 3-185-16</inkml:trace>
  <inkml:trace contextRef="#ctx0" brushRef="#br1" timeOffset="157225.27">11382 13897 2408 0,'0'0'-107'0,"0"0"29"16,6-17 16-16,-6 17 13 0,0 0 25 16,2-15 12-16,-2 15 23 0,0 0 1 0,0 0 18 15,0 0 10-15,0 0 10 0,-13-19 15 16,13 19-14-16,0 0-1 0,0 0 8 0,0 0 10 16,-30 4-1-16,30-4 1 0,0 0-1 15,0 0-5-15,-26 9-7 0,26-9-3 16,-12 10-3-16,12-10-4 0,0 0 3 15,-10 14-7-15,10-14-5 0,0 0-2 0,-2 15-1 16,2-15-6-16,0 0 1 0,0 0-8 0,12 20 5 16,-12-20-6-16,18 9-4 15,-18-9 1-15,14 6-5 0,-14-6 0 0,20 8 0 16,-9-2-2-16,-11-6 3 0,16 9-6 0,-5-2-2 16,-1-1 9-16,-10-6 4 0,13 13 6 15,-5-3 4-15,-8-10 7 0,13 17 7 0,-9-8 2 16,-4-9 9-16,6 22 6 0,-6-22 7 15,0 22 1-15,0-22 0 0,-6 24-1 0,-1-12-5 16,7-12-6-16,-10 20 0 0,2-8-7 16,8-12-7-16,-18 14-9 0,13-6-21 15,5-8-29-15,-17 7-39 0,17-7-42 16,-15 5-62-16,15-5-43 0,-15-5-63 0,15 5-152 16,0 0-493-16,-13-16-312 0</inkml:trace>
  <inkml:trace contextRef="#ctx0" brushRef="#br1" timeOffset="159942.51">11727 13933 2559 0,'0'0'-171'0,"0"0"25"0,0 0 24 0,0 0 8 15,0 0 22-15,0 0 21 0,0 0 15 16,0 0 10-16,0 0 30 0,0 0 14 0,0 0 9 16,0 0 11-16,0 0 8 0,0 0 9 15,0 0-17-15,0 0 16 0,0 0 0 16,0 0 1-16,0 0 10 0,0 0 5 15,0 0 1-15,0 0 10 0,0 0-4 0,0 0-1 16,0 0-8-16,0 0 4 0,0 0 15 16,0 0-12-16,0 0-1 0,0 0 10 0,0 0-6 15,0 0-2-15,0 0 4 16,0 0-1-16,0 0 0 0,51-14 3 0,-51 14-3 16,23-5 0-16,-7 2 0 0,-3-1-5 15,-13 4-5-15,34-6-4 0,-16 0-5 0,-2 5-4 16,2-4 1-16,-18 5-5 0,29-7-10 0,-16 2 1 15,-13 5-7-15,21-4-23 0,-21 4-19 16,20-4-20-16,-20 4-29 0,0 0-52 16,15-3-43-16,-15 3-85 0,0 0-163 15,0-7-316-15,0 7-5 0</inkml:trace>
  <inkml:trace contextRef="#ctx0" brushRef="#br1" timeOffset="160370.87">11809 13814 2131 0,'0'0'-62'16,"0"0"11"-16,0 0 28 0,0 0 7 15,0 0 16-15,0 0 9 0,0 0 36 0,0 0 17 16,0 0-6-16,0 0 13 0,0 0-7 15,0 0 10-15,0 0-6 0,0 0 1 0,0 0-1 16,0 0-1-16,0 0-1 0,0 0 7 16,0 0 9-16,0 0-2 0,0 0 10 0,27 29 5 15,-27-29-12-15,5 19-1 16,-5-19 3-16,4 29 1 0,-4-13-1 0,3 0-2 0,-1 0-7 16,1 3-1-16,0-2-5 15,-1 2-7-15,0 0 3 0,0-2-3 0,2 2-5 16,-2-3-3-16,0 1-3 0,1-1-6 0,2-2-1 15,-5-14-3-15,4 23-5 16,-4-23 3-16,3 17-6 0,-3-17 1 0,8 12-7 16,-8-12 0-16,0 0 0 0,0 0-8 15,27-7 3-15,-27 7-4 0,21-22-10 0,-9 12-18 16,-2-3-27-16,3 2-28 0,2-4-35 16,-2 1-41-16,2 1-53 0,1 0-48 0,-7-3-103 15,3 7-176-15,-3-5-358 0,-1 3-248 16</inkml:trace>
  <inkml:trace contextRef="#ctx0" brushRef="#br1" timeOffset="163914.81">12818 14694 1112 0,'0'0'133'0,"0"0"4"16,0 0-81-16,0 0-13 0,0 0-6 0,5 23-10 15,-5-23 18-15,0 0 12 0,0 0 13 0,0 0 7 16,0 0 11-16,0 0 1 16,0 0 3-16,0 0-10 0,0 0-1 0,0 0-5 15,16 5-5-15,-16-5-4 0,0 0-5 16,0 0-11-16,0 0-5 0,0 0-2 16,0 0-7-16,34-15-9 0,-34 15 7 0,13-9-3 15,-13 9-4-15,16-11-12 0,-8 4 7 16,-8 7-9-16,17-13 2 0,-9 5-2 15,3-1 2-15,-11 9-10 0,17-20 7 0,-9 8-10 0,-1-1 5 16,2 1 1-16,-2-2-4 0,-3-2 5 0,-1 0-8 16,1 0 5-16,-2-2 4 15,0 0-1-15,0 3 7 0,-2 15 0 0,3-33 10 0,-3 18 1 16,0 15 7-16,0-27 9 16,0 27 7-16,-3-23 2 0,3 23-6 0,-2-24 0 15,2 24-3-15,-4-19-8 16,4 19 0-16,-4-17-8 0,4 17-4 0,-3-15-3 15,3 15-3-15,0 0-2 0,-10-16-2 0,10 16-1 0,0 0-1 16,-8-11 0-16,8 11-5 16,0 0 0-16,0 0-1 0,0 0 1 0,-19-1 1 15,19 1-2-15,0 0-3 0,0 0-2 16,0 0 5-16,-21 18 1 0,21-18-3 16,-7 15 5-16,7-15 7 0,-4 19 0 15,4-19 5-15,-4 29 4 0,2-12-1 0,2 3-2 16,-1 0-2-16,1 3 4 15,1 3-4-15,-1 2-3 0,0 0 4 0,2 0 1 16,0 1 1-16,0 0 3 0,2 0 3 0,-2 2 2 0,3-1 0 16,-3-1 0-16,0 5 3 15,0-4 3-15,0-3 0 0,2 5 0 0,-2-3-1 0,-2 0-2 16,2 0-3 0,-4 0-2-16,4-3-3 0,-4 1 2 0,2-2-4 0,-2-3-1 15,2-2-3-15,0-1-8 16,-4-2-9-16,4-17-21 0,-2 26-28 0,2-26-49 0,-6 19-59 15,6-19-68-15,-5 15-40 0,5-15-90 0,-12 3-212 16,12-3-297-16,0 0-214 16</inkml:trace>
  <inkml:trace contextRef="#ctx0" brushRef="#br1" timeOffset="164115.01">12837 15040 2614 0,'6'-23'-42'15,"-6"23"30"-15,5-12 0 0,-5 12 11 0,14-13 8 0,-14 13 17 16,21-13 1-16,-9 6 27 0,3-3 10 0,0 1 5 16,2 1-3-16,1-3-10 15,0 0-7-15,4 3-1 0,-3-4-14 0,1 2-14 0,2 2-33 16,-4-4-43-16,4 5-32 16,-1-1-46-16,-3 0-33 0,-5 1-84 0,1 0-474 15,-1 0 8-15</inkml:trace>
  <inkml:trace contextRef="#ctx0" brushRef="#br1" timeOffset="164884.91">13358 14786 2079 0,'2'-17'-61'0,"-2"17"36"0,4-12 9 15,-4 12 24-15,0 0 17 16,1-18 15-16,-1 18 9 0,0 0-3 0,0 0 3 16,0 0 5-16,2-19-1 15,-2 19-6-15,0 0 7 0,0 0 10 0,0 0 6 0,0 0 0 16,0 0 7-16,0 0 8 15,0 0 8-15,0 0-8 0,-19 48 0 0,19-48-4 16,-4 27-3-16,4-11-5 0,0 2-8 0,2-2-11 16,0 5-2-16,4-2-4 0,-4-1-4 15,2 2-6-15,3 2-2 0,-1-1-10 0,1-5-4 16,0 0-18-16,-2 2-21 16,1-3-30-16,-1-2-24 0,1 1-23 0,4-1-31 15,-4-2-20-15,-1 1-26 16,-5-12-30-16,14 11-110 0,-14-11-456 0,10 6-58 0</inkml:trace>
  <inkml:trace contextRef="#ctx0" brushRef="#br1" timeOffset="165365.41">13567 14826 2327 0,'5'-15'-9'0,"-5"15"7"0,0 0 7 15,4-19 10-15,-4 19-21 0,0 0 0 0,4-13 3 16,-4 13 17-16,0 0 33 0,0 0 18 0,0 0 9 16,0 0 5-16,0 0-5 15,0 0 1-15,0 0 1 0,4 47-6 0,-3-33 1 0,-1-14-2 16,4 26-12-16,-2-10 4 16,0 0-5-16,4-2-2 0,0 1-7 0,-2 1-6 15,3-1-1-15,-1-4-5 16,2 3 1-16,1-5-11 0,1 1 3 0,-1 0-6 15,-9-10 3-15,21 11-11 0,-13-7 2 0,-8-4-1 0,21 2-3 16,-21-2-5-16,0 0-5 16,34-8-7-16,-22 0-8 0,0 0-1 0,-5-3-7 15,5 0-3-15,-3-5-3 0,-3-1-1 16,0 1 6-16,-1-7 2 0,0 4 2 0,-2 0 12 16,-1-3 16-16,-2 5 4 15,0 17 6-15,-5-35 9 0,3 21 4 0,2 14-2 16,-7-27-4-16,2 18 3 15,5 9 0-15,-10-15 5 0,10 15 8 0,-14-7 6 0,14 7 1 16,0 0-3-16,0 0 1 0,0 0-7 0,-24 26-3 16,24-26-7-16,-6 19-1 15,6-19-2-15,2 23-2 0,-2-23-6 0,10 23-20 0,-4-11-32 16,3-2-51 0,3 0-49-16,-1-1-52 0,0-2-77 0,-11-7-154 0,25 7-504 15,-14-7-317-15</inkml:trace>
  <inkml:trace contextRef="#ctx0" brushRef="#br1" timeOffset="165615.01">13960 14709 2705 0,'0'0'-34'15,"0"0"27"-15,2-23 1 0,-2 23-3 0,0 0 0 16,0 0 2-16,0 0 6 15,0 0 24-15,0 0 27 0,0 0 26 0,20 40 14 0,-16-27 4 16,-1 5-1-16,1-2-9 0,-2 3-6 16,4 3-7-16,-4 4-6 0,0-5-3 15,0 6-12-15,-2 0-13 0,-2 1-6 0,0 1-33 16,-2-3-37-16,-2 3-50 16,2-2-38-16,1-1-37 0,-3-1-77 0,0-4-166 15,-2 0-360-15,-1-5-55 0</inkml:trace>
  <inkml:trace contextRef="#ctx0" brushRef="#br1" timeOffset="166624.79">14661 14724 2201 0,'0'0'-78'0,"0"0"23"0,-9-19 12 0,9 19 8 0,-7-10 7 15,7 10-2-15,-16-11 19 16,16 11 28-16,-15-9 6 0,15 9 23 0,-16-5 15 15,16 5-1-15,0 0 9 0,-26 2 7 0,26-2-5 16,-16 10 11-16,16-10-8 16,-15 13-6-16,9-1-4 0,6-12-10 0,-9 20-8 0,7-8-6 15,2-12 1-15,-2 25-8 16,2-25-1-16,2 27-2 0,0-14 1 0,4-1-5 16,-6-12-3-16,15 21-2 15,-6-13-6-15,-1 0-2 0,-8-8-6 0,22 13 8 0,-12-11-13 16,-10-2-1-16,20 2-2 15,-20-2 1-15,22-2 0 0,-22 2 1 0,16-7-4 16,-16 7 1-16,18-13 13 0,-11 2 7 0,1 0-3 0,-8 11 16 16,12-27-3-16,-8 14 7 15,1 0 9-15,0-2 7 0,-5 15-9 0,6-27 1 16,-2 16 6-16,-4 11 3 16,4-18 0-16,-4 18 0 0,5-18-2 0,-5 18-4 15,2-14-9-15,-2 14-7 0,0 0 2 16,0 0 5-16,10-11 0 0,-10 11-3 0,0 0-3 15,0 0-2-15,0 0-2 0,0 0-3 0,8 46 5 16,-5-33 1-16,-1 6-12 16,2 5 3-16,0-2-3 0,0 0-2 0,0 6 3 0,1-2-5 15,-1 1-2-15,-2 3 0 16,4 7-2-16,-4-4-1 0,1 4 7 0,4-1-10 16,-5-5 0-16,1 4 2 15,1 0 0-15,-4-2 1 0,3-4-6 0,-6 3 7 0,3-3-1 16,-2-3 5-16,-1-1 7 15,1-1 13-15,-7-2-5 0,4-1 9 0,-3-7-2 16,-1 1 3-16,1 0 2 0,-2-5-5 0,-3 1-4 16,13-11 0-16,-23 9-2 0,23-9-9 15,-27-8-7-15,27 8-9 16,-25-15-15-16,14 0-17 0,2 0-14 0,-2-5-23 16,0 1-33-16,7 0-36 0,-1-4-42 0,3 4-39 15,0 1-35-15,2-2-130 0,2 1-169 16,0 1-298-16,6-4-192 0</inkml:trace>
  <inkml:trace contextRef="#ctx0" brushRef="#br1" timeOffset="167274.93">15216 14330 2488 0,'0'0'-91'0,"0"0"21"0,0 0 10 0,0 0 7 15,-34 32 14-15,28-21 14 0,0 2 15 0,1 3 28 0,-1-1 8 16,4 0 26-16,0 4-7 16,0-1 19-16,0 0-12 0,4 2 3 0,-2-1-5 15,4-2-11-15,-2 2 6 16,2-2-4-16,3 0 5 0,1 0 5 0,-2 0 0 0,2-2-3 16,2 1-8-16,-1-2-8 15,0-2-8-15,-1 0-9 0,4-2-37 0,-4-1-45 16,2-1-38-16,-1 0-36 15,-3-5-82-15,-6-3-168 0,16 4-238 0,-16-4 151 0</inkml:trace>
  <inkml:trace contextRef="#ctx0" brushRef="#br1" timeOffset="167495.04">15420 14585 1900 0,'-12'-23'54'0,"12"23"44"0,0 0-5 0,0 0-15 0,0 0-8 16,0 0-12-16,0 0-12 16,0 0 3-16,0 0-23 0,8-19 11 0,-8 19-5 15,0 0 5-15,17-7 6 16,-17 7-21-16,18-6-25 0,-18 6-31 0,23-9-15 0,-10 4-12 16,-13 5-15-16,23-9-26 15,-12 4-38-15,-1-2-72 0,-10 7-412 0,17-9 160 16</inkml:trace>
  <inkml:trace contextRef="#ctx0" brushRef="#br1" timeOffset="167795.12">15479 14392 1807 0,'0'0'-15'0,"0"0"22"16,0 0 14-16,0 0 7 0,0 0 30 0,0 0 3 15,0 0 14-15,0 0 15 0,0 0 11 0,-2 38 11 0,2-38-1 16,0 31-7-16,-3-12 10 16,0 3-10-16,2-3 2 0,1 1-1 0,-2-1-2 15,2 2-2-15,0 0 0 16,-2 0-4-16,2-3-8 0,0 0-6 0,0 2-4 0,0-1-8 16,0-19-6-16,4 28-5 15,0-13-9-15,1-2-7 0,3-1-1 0,-8-12-4 16,14 17-3-16,-5-11-13 15,-9-6-24-15,21 7-34 0,-21-7-49 0,24-1-47 0,-24 1-57 16,23-4-55-16,-10-2-163 0,-2-3-500 0,-1-1-296 16</inkml:trace>
  <inkml:trace contextRef="#ctx0" brushRef="#br1" timeOffset="168015.04">15786 14637 2657 0,'0'0'-89'15,"16"7"17"-15,-16-7 5 16,0 0 3-16,22 0 20 0,-22 0-3 0,20-3 7 0,-20 3 20 16,28-1 0-16,-11-2 2 15,0 0 1-15,-17 3-3 0,36-4-10 0,-19-1-26 16,2 1-18-16,-4 1-31 15,0-2-77-15,-3 0-361 0,0 1 272 0</inkml:trace>
  <inkml:trace contextRef="#ctx0" brushRef="#br1" timeOffset="168914.9">16254 14382 1644 0,'0'0'20'0,"0"0"3"0,0-24 10 16,0 24-13-16,0 0 1 15,0 0 10-15,0 0 12 0,0 0 15 0,0 0 31 16,0 0 11-16,0 0 9 0,0 0-1 16,0 0-7-16,0 0-8 0,14 40-5 0,-14-40-5 15,4 30 1-15,1-14 1 16,-3 2-3-16,0 0 0 0,2-1 0 0,2 2-4 0,-1 4-3 15,3-4-1-15,-1 2-8 0,1-4-2 0,2 2-4 16,2-4-5-16,-4-1-2 16,4-1-5-16,-1-2 0 0,2 1-5 0,-3-2-5 15,3-2-4-15,-13-8-3 0,21 9-4 16,-21-9-1-16,23 4-6 0,-23-4-1 0,22-6 0 16,-22 6-1-16,16-11-4 15,-7-1 0-15,-3 0-3 0,0-4-2 0,1-4-6 16,0-3-3-16,-5 1 5 0,0-1-9 15,0 1 8-15,-2 4 1 0,-2-3-3 16,2 21 1-16,-2-34-1 0,0 17 3 0,-3 3 0 0,5 14-1 16,-9-19 4-16,9 19 9 15,-12-14 14-15,12 14 3 0,-15-3 6 0,15 3 6 0,0 0 2 16,0 0-3-16,-26 15 1 16,26-15-11-16,-8 15-5 0,8-15 7 15,-2 20-10-15,2-20-2 0,0 0-6 16,12 33-5-16,-3-23-35 0,0 0-40 0,3-4-59 0,3 2-72 15,0-3-57-15,0-1-155 0,-1-4-170 0,2 0-320 16,-16 0-272-16</inkml:trace>
  <inkml:trace contextRef="#ctx0" brushRef="#br1" timeOffset="169755.18">16715 14253 2590 0,'0'0'-48'0,"0"-17"47"0,0 17 29 0,0 0 14 15,0 0-16-15,0 0-5 16,0 0 1-16,4-18 6 0,-4 18 15 0,0 0 15 15,0 0 8-15,0 0 20 0,0 0 4 0,26 35 1 0,-20-20 4 16,2 5-3-16,3 3-1 16,0 0-4-16,-1 3-7 0,-2 3-8 0,1-1-4 15,-1 2-9-15,-2-1-2 16,-1 0-3-16,0 0-11 0,-3-1-3 0,-2 0-4 0,0 0-6 16,-2-1-28-16,-3 0-32 15,-2 0-39-15,-1-2-55 0,0-2-51 0,1-2-60 16,-3-3-136-16,1-2-550 15,-2-2-324-15</inkml:trace>
  <inkml:trace contextRef="#ctx0" brushRef="#br1" timeOffset="170684.84">17208 14511 2764 0,'6'-16'-68'16,"-6"16"39"-16,0 0-1 0,4-13 5 0,-4 13 2 15,0 0 2-15,0-21 15 16,0 21 3-16,0 0 16 0,-2-22 18 0,2 22 8 0,-6-18 2 15,6 18 5-15,-8-16-7 0,8 16 2 0,-11-15-5 16,11 15-5-16,-12-11 1 16,12 11 1-16,-16-6 5 0,16 6 4 0,0 0 8 15,-25 0-2-15,25 0 2 0,0 0 7 16,-23 19-4-16,17-7 4 0,-1 1-3 0,1 2-2 16,2 0-6-16,2 4 0 15,-3-1-5-15,3 0-5 0,2 2-3 0,2-1-1 0,0 0-8 16,1-2 1-16,1 1-5 15,-2-2-1-15,4-4 3 0,1 2-4 16,-3-1-7-16,2-2 2 0,-6-11 3 0,15 15-11 0,-8-7 3 16,-7-8 2-16,18 6 0 0,-18-6-8 15,20 1 2-15,-20-1-2 0,0 0 0 0,29-11-5 16,-19 3 1-16,-10 8 2 16,18-22-3-16,-10 9 3 0,0-3 1 15,-4-3-4-15,6-4 1 0,-4-2 0 0,-2-3-2 16,0-1 7-16,0 1 2 0,0-2 7 0,-2-2-1 15,0-4-1-15,1 6 10 0,-1-10-7 0,0 7 0 16,-2 1-5-16,0 0-1 16,0-6 4-16,-2 3-4 0,2 3-2 0,0-1 2 0,0 1-1 15,0 2 2-15,-2-1 7 16,-1 5-2-16,1-2 8 0,0 6 5 0,2 1-5 16,-2 0 2-16,0 3-5 15,0 2 3-15,2 16-6 0,-4-27-3 0,4 27-1 0,-2-23 1 16,2 23-6-16,-2-19 0 15,2 19-1-15,0 0-2 0,2-18-1 0,-2 18 3 16,0 0 4-16,0 0 4 0,0 0 8 0,0 0 4 0,0 0 1 16,0 0 5-16,2 54-10 15,-2-31 1-15,2 3 1 0,0 2 0 16,0 2 3-16,2 6 3 0,0 2 2 16,3 0-2-16,-1 3 0 0,3-3 1 0,-3 1 2 15,5 0-5-15,-3 1-2 0,-2-3-2 16,4 1-3-16,-2-2-3 0,0-3 0 0,-2-2 1 15,0-3-11-15,1-3-11 0,0 0-28 0,-1-2-35 16,-2-6-56-16,0 1-64 16,3-3-66-16,-5-4-109 0,0-2-163 0,0 1-455 0,-2-10-433 15</inkml:trace>
  <inkml:trace contextRef="#ctx0" brushRef="#br1" timeOffset="171305.31">17581 14266 2899 0,'0'0'-95'16,"0"0"39"-16,0 0 16 0,6-21 15 0,-6 21 15 0,0 0-2 15,0 0 6-15,4-11 14 16,-4 11 5-16,0 0 22 0,0 0 21 0,0 0 16 16,0 0 5-16,0 0 7 15,0 0-4-15,0 0-10 0,0 0 4 0,4 52 4 0,-4-35-6 16,2 2-3-16,-2 0-3 15,5 2-5-15,-1 2-5 0,0-4-6 0,0 4 0 16,3-3-4-16,-1-1-7 0,3 2-4 0,-1-3 1 16,0-2-5-16,1-1-1 15,0-3-7-15,1 0 0 0,0-3-2 0,1 1-6 16,-11-10 6-16,19 11-3 0,-19-11-1 16,19 8 1-16,-19-8-4 0,20 0-5 0,-20 0 0 15,0 0-2-15,24-16 2 16,-15 5-1-16,0-4-7 0,-5-2-2 0,4-6-14 15,-1 1-3-15,-3-3 0 0,2-1 7 0,-2 0 0 0,1-1 0 16,-1 4 0-16,-4 3 8 16,2 3 6-16,1 2 5 0,-3 15-1 0,0-27-1 0,0 27 1 15,0 0 1-15,-7-22 6 16,7 22 3-16,0 0 8 0,-15 0 6 0,15 0 10 16,0 0 3-16,0 0 6 15,-19 23-2-15,19-23-8 0,-4 22 1 0,2-10-7 0,2-12-1 16,2 24-3-16,-2-24-4 15,10 24-1-15,1-13-13 0,-1-3-30 16,4 0-31-16,0-4-66 0,-14-4-59 0,30 3-68 0,-30-3-139 16,34-7-190-16,-22-1-354 15,3-3-329-15</inkml:trace>
  <inkml:trace contextRef="#ctx0" brushRef="#br1" timeOffset="173790.06">18425 14345 2666 0,'0'0'-119'0,"17"3"22"0,-17-3 9 0,0 0 8 15,0 0 13-15,0 0 24 0,17 5 8 0,-17-5 26 16,0 0 31-16,0 0 28 16,0 0 23-16,0 0 15 0,0 0-15 0,0 0 1 0,0 0-1 15,0 0 1-15,19-14 0 16,-19 14 0-16,0 0 4 0,4-16-7 0,-4 16 1 16,0 0-2-16,-4-20 4 15,4 20-1-15,0 0-5 0,-10-21-5 0,10 21-4 0,-9-16-8 16,9 16 0-16,-11-12-5 15,11 12-5-15,-12-7 2 0,12 7-4 0,0 0-5 16,0 0-4-16,-23-2-4 0,23 2 1 0,0 0-5 0,0 0 0 16,-20 24-3-16,20-24-3 15,-6 20-2-15,6-20-2 0,0 23-1 0,0-23 3 16,4 31-4-16,-2-18 2 16,2 2-2-16,3 0 0 0,-3-2-4 15,3 0 2-15,-7-13 0 0,10 18-1 16,-6-5-2-16,-4-13 4 0,9 11-2 0,-9-11 3 0,8 15-2 15,-8-15 2-15,11 10 2 0,-11-10-6 0,0 0 1 16,13 3-2-16,-13-3 2 16,0 0-2-16,0 0-1 0,22-20 1 0,-12 12 4 15,-10 8-6-15,12-26-2 0,-6 10-2 16,1-2 3-16,-1-3 2 0,0-2-7 0,1-1 6 16,-1-3-1-16,-1 1-2 15,-1-3-1-15,0 0 2 0,-2 0 2 0,2 1-3 0,-4-3 0 16,2 5-2-16,-2 0 8 15,0 0-3-15,0 3 4 0,0 2-3 0,-2 1 4 16,0-2-1-16,0 3 0 0,0 2 4 0,2 17 1 0,-4-33 2 16,2 19 1-16,2 14-5 15,-5-25 1-15,1 13-2 0,4 12-1 0,-4-21-2 16,4 21-1-16,0 0-3 16,-2-21-2-16,2 21-3 0,0 0 3 0,-5-16 0 0,5 16-5 15,0 0 6 1,0 0-1-16,0 0 0 0,0 0 0 0,0 0 5 0,0 0 8 15,0 0 7-15,0 0 4 0,0 0 3 0,15 51 4 16,-12-32 2-16,3 3-4 0,0 3-2 16,0 4 7-16,0-1-2 0,4 7-1 0,-2-3 2 15,2 1-2-15,1 1-3 16,0-2 3-16,-3 1-5 0,3-1-2 16,-1-1-3-16,-2 1 0 0,-1-5 0 15,4 4-4-15,-5-5-2 0,0-1-10 0,0-1-24 0,1-3-29 16,-3-1-46-16,1-3-72 15,-1 0-66-15,0-5-92 0,-2 2-203 0,0-4-49 16,-2-10-300-16,0 0-242 0</inkml:trace>
  <inkml:trace contextRef="#ctx0" brushRef="#br1" timeOffset="174364.93">18965 14207 2643 0,'-21'-3'-19'0,"21"3"35"0,0 0 23 15,0 0 0-15,-15-6 17 0,15 6-13 0,0 0 9 0,0 0 11 16,0 0 26-16,0 0 11 15,0 0 13-15,0 0-6 0,0 0 0 0,0 0-5 16,0 0-8-16,44-12-8 0,-26 11-1 0,2-2-6 0,2 0-5 16,-1 1-10-16,0-2-6 15,2 3-8-15,3-5-3 0,-5 2-14 0,0-1-29 16,-4-2-46-16,-1 4-41 16,-2-3-57-16,-14 6-44 0,18-10-54 0,-18 10-97 0,5-9-627 15,-5 9-400-15</inkml:trace>
  <inkml:trace contextRef="#ctx0" brushRef="#br1" timeOffset="174654.79">19094 14080 2863 0,'0'0'-83'0,"0"0"18"15,0 0 33-15,0 0 0 16,0 0 17-16,0 0 22 0,0 0 17 0,0 0 32 16,0 0 8-16,0 0 11 15,0 0 9-15,0 0 5 0,0 0 2 0,0 0-1 0,44 22-7 16,-44-22-11-16,7 23 7 15,-5-7-5-15,0 1-4 0,0 2 2 0,-2 0 0 16,0 2 2-16,0-1 1 0,2 2-1 0,-2-1 1 16,0 2 3-16,0 0 1 0,2-2-17 15,3-1 7-15,-1 5-5 0,0-5-1 0,3-4 2 16,-1 3 5-16,4-4-6 16,4 2-4-16,-4-7-4 0,2 0-8 15,3-2-4-15,0-2-11 0,0-3-10 16,-15-3-46-16,30-3-48 0,-30 3-80 0,27-11-92 0,-16 0-142 15,-3 2-202-15,1-2 8 16,-5 1-298-16,-4 10-243 0</inkml:trace>
  <inkml:trace contextRef="#ctx0" brushRef="#br1" timeOffset="-65335.86">6498 17325 2434 0,'0'0'-121'16,"-14"-6"11"-16,14 6 10 0,0 0 9 15,0 0 11-15,0 0 6 0,0 0 2 0,0 0 8 16,0 0 6-16,0 0-4 15,0 0-12-15,-24-2-26 0,24 2-91 0,0 0-213 0,0 0 127 16</inkml:trace>
  <inkml:trace contextRef="#ctx0" brushRef="#br1" timeOffset="-63376.01">6333 17538 1211 0,'0'0'188'0,"0"0"-42"0,0 0-41 16,-25-2-5-16,25 2 17 15,0 0 9-15,0 0 6 0,0 0-1 0,0 0 3 16,0 0 8-16,0 0 0 0,0 0-3 16,0 0-6-16,0 0 1 0,0 0-9 0,0 0-2 15,0 0-8-15,0 0-11 0,0 0-7 0,0 0-12 16,0 0-12-16,0 0-2 16,0 0-13-16,0 0-4 0,0 0 2 0,0 0-10 0,0 0-6 15,0 0-5-15,0 0-2 16,0 0-5-16,0 0-3 0,0 0-1 0,65 2-4 15,-65-2 1-15,22-2-3 16,-22 2-5-16,22 0 2 0,-22 0-4 0,24 0 2 0,-24 0-4 16,23-2 1-16,-23 2 0 0,20-1-4 0,-20 1-3 15,0 0-8-15,22 0-19 16,-22 0-16-16,0 0-33 0,18-3-31 0,-18 3-34 16,0 0-50-16,0 0-43 15,0 0-61-15,0 0-148 0,0 0-440 0,0 0-248 0</inkml:trace>
  <inkml:trace contextRef="#ctx0" brushRef="#br1" timeOffset="-63045.98">6261 17435 2574 0,'0'0'-110'0,"0"0"25"0,0 0 22 0,-6-13 15 15,6 13 23-15,0 0 25 16,0 0 25-16,0 0 26 0,0 0 23 0,0 0 3 0,0 0 21 16,0 0-5-16,0 0 5 15,0 0 5-15,0 0 0 0,0 0 0 0,33-16 2 16,-33 16-3-16,22-4-10 15,-22 4-8-15,25-9-10 0,-10 6-7 0,0-1-11 16,-15 4-15-16,30-10-27 0,-14 6-31 0,1-1-42 0,2 1-36 16,-2-1-45-16,3 2-43 15,-2-1-36-15,2 1-76 0,-4 0-534 0,-1 2-159 16</inkml:trace>
  <inkml:trace contextRef="#ctx0" brushRef="#br1" timeOffset="-62425.99">7004 16908 2347 0,'5'-23'-114'0,"-5"23"25"0,0 0 21 0,0-18 26 15,0 18 25-15,0 0 20 16,0 0 26-16,-10-19 26 0,10 19 16 0,0 0 8 0,0 0 9 15,-4-14-1-15,4 14 2 16,0 0-5-16,0 0 0 0,0 0-15 0,0 0-7 16,0 0 3-16,0 0 1 0,0 0 10 0,0 0-2 15,0 0 0-15,0 0 2 16,-18 37-2-16,18-19-4 0,-3 4 4 0,3-1-8 0,0 8-6 16,-2 0 2-16,2 1-5 15,0 2-6-15,2 6-1 0,1-6-7 0,-1 7-6 16,2 2 0-16,-2-2-2 15,2 1-3-15,2 8-3 0,-2-10-5 0,1 1 21 0,4 7-6 16,-5-4 5-16,0-3-3 0,0 1-1 0,-2-1-1 16,2-2-3-16,-2 1-1 15,-2 0 2-15,0-6-5 0,-2 1 5 0,0 3 3 16,0-4 4-16,0-3 0 0,-2-3-8 16,-2 2 6-16,0-2 0 0,-1-2-9 0,0-2 0 15,-1-1 1-15,2-6 2 16,-3 0 0-16,-1-2 1 0,1-3-9 0,9-10-2 15,-19 10-14-15,19-10-26 0,0 0-26 16,-28-10-30-16,28 10-37 0,-16-21-45 0,10 7-53 16,-1 1-57-16,1-4-104 0,3 2-177 0,1-1-428 15,2 16-418-15</inkml:trace>
  <inkml:trace contextRef="#ctx0" brushRef="#br1" timeOffset="-62155.9">7269 18016 3115 0,'21'6'57'0,"-21"-6"20"0,16 4 6 0,-16-4-4 15,0 0-10-15,18 5 8 16,-18-5 2-16,0 0 10 0,14 4 4 0,-14-4-6 0,0 0-7 16,0 0-18-16,0 0-33 0,18 4-39 0,-18-4-57 15,0 0-64-15,0 0-75 16,0 0-132-16,0 0-224 0,0 0-284 0,0 0-192 0</inkml:trace>
  <inkml:trace contextRef="#ctx0" brushRef="#br1" timeOffset="-61404.29">7565 16730 2505 0,'0'0'-70'15,"0"0"25"-15,0 0 14 16,0 0 2-16,0 0 17 0,0 0-1 0,2 35 13 0,-2-35 13 16,0 0 11-16,-19 32 13 15,11-18 16-15,-4-3-4 0,2 2 0 0,-4 0 5 16,3-1 8-16,-4 1 2 15,0-1-2-15,1-3 8 0,0 0 2 0,2 1-4 16,-2-2 4-16,0 0-8 0,2-3-7 0,12-5-1 0,-19 6-5 16,19-6-5-16,-22 4-7 15,22-4-4-15,0 0-3 16,-22-10-8-16,22 10 0 0,-9-12-1 0,9 12 0 16,-7-14-4-16,7 14-4 0,0 0-2 0,0-25 1 0,0 25-5 15,0 0 0-15,4-21-2 16,-4 21 1-16,10-14 1 0,-10 14-7 0,10-9 2 15,-10 9 0-15,0 0-1 16,21-10-1-16,-21 10 1 0,17-2 0 0,-17 2 0 16,19 0 0-16,-19 0-2 0,24 4 2 0,-24-4-1 0,22 8 1 15,-8-4-2-15,0 1-2 16,-1 1 4-16,-1 2 3 0,1-3-3 0,0 1-1 16,-1 2 5-16,2-3 0 15,-14-5-4-15,22 12-6 0,-9-7 5 0,2 0-2 0,-15-5 1 16,21 7 3-16,-21-7-6 15,20 4 9-15,-20-4-6 0,20 2 2 16,-20-2-7-16,22-4-1 0,-22 4-8 0,17-9-3 0,-17 9-2 16,16-14-5-16,-7 5 2 15,-9 9 4-15,11-23-6 0,-7 12 9 0,-4 11-7 0,4-29 7 16,-2 15 3-16,-2 14 0 16,-4-25 3-16,2 8 9 0,2 17 6 0,-8-28 6 15,1 17-4-15,7 11 1 16,-13-19 1-16,5 11-4 0,8 8 5 0,-15-11 1 0,15 11 0 15,-17-5 1-15,17 5 3 16,0 0-4-16,0 0-4 0,-31 14 4 0,31-14-6 16,-12 15-18-16,12-15-19 0,-8 17-31 0,8-17-38 15,-4 21-48-15,4-21-51 0,0 21-117 16,0-9-542-16,0-12-208 0</inkml:trace>
  <inkml:trace contextRef="#ctx0" brushRef="#br1" timeOffset="-60595.93">8287 17611 2583 0,'0'0'-38'15,"0"0"20"-15,0 0 0 0,0 0 20 0,0 0-8 0,0 0 22 16,0 0-5-16,0 0 25 16,0 0 20-16,0 0 15 0,0 0 9 0,0 0 6 15,0 0 1-15,0 0-2 16,0 0-6-16,0 0 6 0,0 0 5 0,0 0 1 15,0 0-3-15,0 0-12 0,0 0-3 16,0 0-9-16,0 0-8 0,0 0-8 0,27-9-5 16,-27 9-10-16,20-11-7 0,-8 6-12 0,-12 5-15 15,24-12-10-15,-12 5 1 16,1 1-10-16,-13 6 2 0,23-12 2 0,-12 4 0 0,-1 1 1 16,0-2 1-16,-10 9 2 15,12-17 4-15,-12 17 4 0,6-18 8 0,-6 18 5 16,-2-19 1-16,2 19 5 15,0 0 5-15,-4-26 7 0,4 26-1 0,-10-14 3 0,10 14 5 16,-10-12-7-16,10 12 3 0,-16-10-7 0,16 10 5 16,-18-6-5-16,18 6-1 15,0 0 2-15,-31 2 0 0,31-2 2 16,-24 10-1-16,14-3-1 0,-3 1-1 16,13-8 3-16,-23 19 7 0,14-10-6 0,1 4 12 0,0-1 0 15,1 1 4-15,7-13-3 16,-9 29-1-16,5-16-4 0,2 4-3 0,2-17 0 15,-2 31 2-15,6-18 0 16,-2 3 0-16,-2-16 5 0,7 28 3 0,-1-14-10 16,3-4 10-16,-1 2-8 0,1-1 0 0,3-1 3 0,-1-3-6 15,4 1-20-15,1-2-2 16,2-1-1-16,-2 0 0 0,1-2 0 0,3-1-8 0,-2 2-14 16,2-3-13-16,1-1-26 15,-2-3-45-15,0-1-48 0,-1 1-64 0,4-3-54 16,-5-4-100-16,2-1-173 15,-4 0-64-15,-1-5-239 0,0 3-177 0</inkml:trace>
  <inkml:trace contextRef="#ctx0" brushRef="#br1" timeOffset="-60145.73">8727 17030 2524 0,'0'0'-40'0,"0"0"17"0,0 0 37 15,0 0 10-15,0 0 10 0,0 0 24 16,0 0 17-16,0 0 7 0,0 0 9 0,0 0 8 15,0 0 1-15,0 0-1 16,0 0-1-16,45 18-9 0,-45-18-6 0,25-3-6 16,-25 3-10-16,28-7-7 0,-14 4-12 0,-14 3-25 0,24-5-30 15,-12 2-41-15,-12 3-54 16,22-3-48-16,-12 1-72 0,-10 2-141 0,17-6-492 16,-11 2-202-16</inkml:trace>
  <inkml:trace contextRef="#ctx0" brushRef="#br1" timeOffset="-59625.74">9265 16732 2412 0,'0'0'-88'0,"0"0"3"15,0 0 15-15,0 0 18 16,0 0 14-16,0 0 12 0,0 0 17 0,-20-15 18 16,20 15 9-16,0 0 20 0,0 0 1 15,-33 10 16-15,33-10 4 0,-20 11-2 0,20-11 9 16,-16 11-10-16,16-11-6 15,-15 9-8-15,15-9 0 0,-13 12 0 0,13-12 2 16,-4 13-6-16,4-13-5 0,0 0-10 0,0 0 6 0,0 0-3 16,17 28-6-1,-10-20 3-15,-7-8-10 0,20 15 5 16,-9-6-10-16,2-1 4 0,-3 1 8 0,3 2 5 16,-3 1 2-16,4-1-4 0,-4 3 2 0,-2-3 10 0,1 2 6 15,0 0 10-15,-3 0 9 16,-2 1 8-16,-4-14 14 0,4 25 8 0,-4-25 10 15,-2 25 2-15,-4-12-2 16,6-13 4-16,-13 25-6 0,2-12-2 0,3-1-4 16,-2-3-6-16,-4 0-6 0,4 1-7 0,-3-2-11 0,13-8-7 15,-21 12-14-15,21-12-18 16,-19 1-25-16,19-1-32 0,0 0-48 16,-26-7-50-16,26 7-59 0,-8-16-58 15,8 16-91-15,-4-21-181 0,4 10-392 0,2-4-308 0</inkml:trace>
  <inkml:trace contextRef="#ctx0" brushRef="#br1" timeOffset="-59335.95">9445 16780 2735 0,'0'0'4'0,"0"0"26"16,16 11 1-16,-16-11-9 0,0 0 5 0,0 0-4 15,24-4 13-15,-24 4 24 16,19-3 7-16,-19 3 15 0,25-4-1 0,-10 0-10 0,2 0-7 16,0-2-9-16,0 3-3 15,4-2-8-15,-4 2 14 0,2-1-13 0,-2 2-25 16,-17 2-26-16,28-5-31 15,-16 2-38-15,-12 3-38 0,24-3-44 0,-24 3-49 0,0 0-147 16,12-6-467-16,-12 6-142 0</inkml:trace>
  <inkml:trace contextRef="#ctx0" brushRef="#br1" timeOffset="-59025.82">9580 16670 2463 0,'0'0'76'0,"0"0"0"0,-6-12-2 15,6 12-18-15,0 0-17 16,0 0-6-16,0 0 1 0,0 0 4 0,0 0 2 0,0 0 14 16,0 0 4-16,0 0 1 0,0 0-1 0,0 0-8 15,0 0-2-15,0 0 3 16,28 35 6-16,-28-35 5 0,0 24 15 0,0-7 9 0,0-17 2 16,-3 35 4-16,1-17-2 15,0 1 1-15,2 1 0 0,0-1 1 0,0-2-7 16,0 2 6-16,0-19-9 15,2 34 2-15,0-19-6 0,1 0-2 0,3-2-7 16,0-1-7-16,0 1-4 0,-6-13-11 16,19 16-13-16,-10-10-21 0,-9-6-34 0,23 6-39 15,-23-6-52-15,28-5-67 0,-28 5-60 0,29-9-101 16,-14-1-187-16,2 0-74 16,-5 2-265-16,2-4-223 0</inkml:trace>
  <inkml:trace contextRef="#ctx0" brushRef="#br1" timeOffset="-58395.71">10396 16616 2544 0,'0'0'-42'15,"6"-11"22"-15,-6 11 20 16,0 0 6-16,0 0 8 0,8-15 7 0,-8 15 0 0,0 0 13 15,0 0 28-15,0 0 18 16,0 0 4-16,0 0 7 0,0 0-8 0,0 0 1 16,0 0-9-16,0 0-10 0,0 0 0 0,0 0-7 15,-8 58 1-15,8-40-5 0,-2 0-5 16,0 4-4-16,2-1-5 0,-2 7-1 0,2 1-2 16,0-1-9-16,2 5 5 15,-2-3-7-15,2 3 0 0,0 4-5 0,2 1-2 16,0-2 1-16,0 1-2 0,0 0-4 15,0 0 3-15,1 2-4 0,-1 1-2 0,0-2 2 16,1-2-1-16,-1 2-8 0,0-1 6 0,-2 4 0 16,2-5 1-16,1 3-1 15,-1-1 1-15,-4-6-4 0,2 4 2 0,0-4-4 0,-2 1 2 16,2-1 0-16,-4-2-2 16,2 1 3-16,-2-2 0 0,0-1-4 0,-2-1 2 15,2 0-1-15,-1-5 0 16,-1 1 2-16,0-4-1 0,0-1 1 0,0-4-1 15,-1 2 2-15,5-16-3 0,-13 23 1 16,5-16-2-16,8-7 5 0,-14 12-3 0,14-12-2 16,-18 2-1-16,18-2-12 0,0 0-17 0,-25-11-18 15,14 1-33-15,11 10-27 16,-15-21-42-16,11 12-41 0,-2-4-45 0,6 13-123 0,-8-22-540 16,6 10-274-16</inkml:trace>
  <inkml:trace contextRef="#ctx0" brushRef="#br1" timeOffset="-57945.69">10884 18062 2726 0,'0'0'-11'0,"0"0"47"16,0 0 26-16,0 0 31 16,21 4 14-16,-21-4 2 0,0 0 1 0,0 0-3 0,0 0 6 15,0 0 1-15,0 0-4 16,0 0-6-16,0 0-19 0,15 2-7 0,-15-2-29 15,0 0-36-15,0 0-50 16,0 0-77-16,0 0-88 0,0 0-183 0,0 0-594 0,0 0-431 16</inkml:trace>
  <inkml:trace contextRef="#ctx0" brushRef="#br1" timeOffset="-55675.86">11927 17300 2621 0,'0'0'-110'0,"0"0"16"0,0 0 13 0,16 6 7 16,-16-6 7-16,0 0 17 16,0 0 17-16,0 0 6 0,29-10 11 0,-29 10 23 0,17-7-14 15,-17 7 4-15,21-12-8 16,-8 5 5-16,-1-1-5 0,-1-2-7 0,3 1 4 15,-3-1 1-15,0-3 10 16,-2 2-5-16,2-5-5 0,-4 0 10 0,2 0-9 16,0 0 9-16,-3-4 16 0,-1 1 5 0,-1 0 9 0,-1-2 3 15,2-2 8-15,-3 4 8 16,-2-2 11-16,0 2 11 0,0-2 15 0,0 2 9 16,0 19 9-16,-5-35 5 15,3 20-10-15,-1 2-5 0,3 13-17 0,-9-27-4 0,5 18-12 16,4 9-6-16,-11-19-2 15,11 19-7-15,-11-10 5 0,11 10 0 0,0 0 1 16,-16-4-5-16,16 4 2 0,0 0 3 0,-16 22-8 16,9-8 2-16,3 1 0 0,0 8 0 15,-2 4 3-15,2 0-2 0,-2 3-5 16,4 1 4-16,-2 6 0 0,3-2 2 16,-3 5 12-16,4-2-3 0,-3 1 5 0,1 2 1 15,-1-1-7-15,-1 1 3 16,2-4-4-16,-1 2-5 0,1-3-5 0,-2-2 16 0,0-5-2 15,2-1-9-15,-3-2-14 16,3 0-25-16,-4-3-26 0,0-2-43 0,2-4-54 16,-1-2-76-16,1-1-80 0,4-14-189 0,-12 17-118 15,12-17-297-15,-13 5-238 0</inkml:trace>
  <inkml:trace contextRef="#ctx0" brushRef="#br1" timeOffset="-55505.76">11902 17561 2863 0,'0'0'102'0,"11"-17"-6"16,-11 17-11-16,16-14-22 0,-4 6-14 0,3 3-5 0,1-3-1 16,1 3 7-16,6-5 5 15,0 3-1-15,-2-1-3 0,3 0-6 0,1 1-15 16,1 0-40-16,0-3-49 0,-2 4-56 16,2-2-56-16,-3 1-84 0,2 1-179 0,-8 1-366 15,2-1-108-15</inkml:trace>
  <inkml:trace contextRef="#ctx0" brushRef="#br1" timeOffset="-55215.82">12535 17184 2412 0,'0'0'16'16,"0"0"15"-16,0 0 25 0,0 0 16 0,0 0-4 0,0 0 9 16,-18 43 10-16,12-27 8 15,-1 1 3-15,5 2 4 0,-5 2-1 16,1 4-6-16,1-2-13 0,1 3-6 16,3-1-8-16,-1-2-7 0,2 4-8 0,2-6-9 0,-2-1-22 15,3-1-35-15,-1 2-31 16,0-2-36-16,3 1-47 0,2-3-38 0,-1-6-51 15,-2 3-123-15,-4-14-500 16,13 15-176-16</inkml:trace>
  <inkml:trace contextRef="#ctx0" brushRef="#br1" timeOffset="-54765.72">12668 17341 2500 0,'4'-15'-7'0,"-4"15"28"0,0 0-2 0,0 0-1 16,0 0 9-16,0 0-5 0,0 0 11 0,0 0 26 16,0 0 27-16,0 0 10 0,0 0 6 15,0 0-2-15,0 0-5 0,-13 57-8 0,13-41-6 16,0-16-8-16,2 32-9 16,-2-14-3-16,3-1-9 0,3 0-2 0,-1 0-3 15,2-2-11-15,-1 0 1 16,3-1-5-16,-1-3-3 0,2 1-8 0,1-3-3 0,-11-9-15 15,23 14-1-15,-12-13-14 16,-11-1-7-16,23 0-8 0,-23 0-3 0,25-7-2 16,-12-1-8-16,-2-1-5 0,1-3 3 0,-4-3-14 0,4-4 3 15,-3 0 4-15,-1 0 9 16,-6 0 11-16,1 2 9 0,2 0 17 0,-3-2 11 16,0 3 13-16,-2 16 11 15,-4-28 12-15,4 28 8 0,-5-23 4 0,0 13 1 0,5 10 8 16,-11-12 5-16,11 12 7 15,0 0 0-15,0 0-1 0,-26 3-4 0,26-3-3 16,0 0-7-16,0 0-9 16,-9 23-3-16,9-23-8 0,0 0-2 0,9 26-6 15,-9-26-14-15,22 16-29 0,-9-11-29 0,-1 2-49 16,-12-7-62-16,31 7-67 0,-18-7-135 16,0-3-208-16,4 2-359 0,-6-2-321 0</inkml:trace>
  <inkml:trace contextRef="#ctx0" brushRef="#br1" timeOffset="-54546.12">13103 17247 3044 0,'0'0'95'0,"0"0"-11"15,0 0-13-15,12-6-6 0,-12 6-9 16,0 0-5-16,0 0 5 0,27 16 11 0,-20-7 12 16,2 2 17-16,-3 2-1 15,4 3-3-15,-4 3-9 0,-1 0-9 0,1 4-9 16,2 0-6-16,-4 2-5 15,-2 1-6-15,1-3 0 0,-1 3-13 0,-2-3-5 16,0-2-25-16,0 0-24 0,-2 0-33 16,1-2-39-16,-3-2-48 0,2 1-42 0,-3-3-57 15,5-15-107-15,-9 21-167 0,5-13-365 0,4-8-243 0</inkml:trace>
  <inkml:trace contextRef="#ctx0" brushRef="#br1" timeOffset="-53900.73">13699 17115 2785 0,'0'0'27'0,"0"0"0"0,-9-19 3 0,9 19-3 16,-13-6 8-16,13 6 9 0,0 0 11 0,0 0 12 0,-38 13-2 16,24-3 0-16,5 4-6 15,-2-1-4-15,-3 2-4 0,7 0-4 16,-1 3-10-16,1-3 2 0,0 4-5 16,5-2-8-16,-1 1 0 0,3-18-3 0,3 32-1 0,1-19-7 15,4 0-10-15,-2-2-7 16,-6-11-4-16,15 18-17 0,-5-13-12 0,-10-5-7 15,21 8-9-15,-21-8-8 16,21 0-5-16,-21 0 8 0,21-8-1 0,-21 8 8 0,21-13-4 16,-13 3 14-16,-1-3 9 0,1 0 28 0,-1-2 5 15,-2 0 24-15,-5 15 21 16,7-27 24-16,-5 14 14 0,-2 13 12 0,2-21 2 16,-2 21-5-16,4-18-11 15,-4 18-10-15,0 0-6 0,5-14 2 0,-5 14-4 0,0 0-4 16,0 0-8-16,0 0-1 15,0 0-4-15,0 0-7 0,6 53-6 0,-4-35-1 16,4 4-4-16,-2 2 0 0,-2 4-7 0,2 1-2 0,-1 3-3 16,1 5 0-16,1 1-1 15,2 0-1-15,-5 2-2 0,3 0-2 0,-3 0-2 16,0 1 2-16,-2-9-1 16,0 1-1-16,-2 2 0 0,0-4 0 0,-3 0-4 15,-2-3 7-15,0-1 12 0,0-1 10 16,-3-4-2-16,-2 0 3 0,-1-5-4 0,1-2 2 15,-1-3-3-15,0-5-7 16,1-1-2-16,12-6-3 0,-20 0-22 0,20 0-11 16,-20-13-22-16,13-1-17 0,-2 1-35 0,9 13-35 0,-3-39-45 15,3 19-44-15,3-8-76 16,2 1-175-16,6-4-122 0,-2-1-299 0,5 0-254 16</inkml:trace>
  <inkml:trace contextRef="#ctx0" brushRef="#br1" timeOffset="-53555.93">14225 16917 2636 0,'4'-17'-55'16,"-4"17"22"-16,0 0 12 0,0 0 0 0,0 0 9 16,0 0 29-16,0 0 16 0,0 0 34 0,0 0 26 15,0 0 15-15,0 0 1 0,-29 48 0 16,23-33-10-16,-1 6-1 0,0 1-5 0,-2 2-5 16,4 2-1-16,1-1-7 15,0 2-6-15,0-1-7 0,4 1-5 0,0 0-9 16,0 0-1-16,4-3-6 0,2 1-4 15,1-2-5-15,6-1-9 0,-1-2-12 16,0-4-22-16,5 0-31 0,-2-3-37 16,4-1-55-16,1-3-60 0,-5-5-89 0,6 0-192 15,-8-2-404-15,1-4-243 0</inkml:trace>
  <inkml:trace contextRef="#ctx0" brushRef="#br1" timeOffset="-53335.89">14418 17085 2726 0,'0'0'-12'15,"0"0"5"-15,0 0-8 16,0 0 2-16,10-18-5 0,-10 18 24 0,17-7 23 0,-17 7 20 16,20-6 13-1,-6 3-8-15,-14 3-1 0,31-8-9 0,-9 6-5 0,-1-1-6 16,5-4-13-16,-1 2-32 15,0 1-31-15,0-2-26 0,-2 2-47 0,-6 1-43 0,2-3-80 16,-3 0-511-16,-5 0-34 0</inkml:trace>
  <inkml:trace contextRef="#ctx0" brushRef="#br1" timeOffset="-53076.25">14727 16974 2132 0,'-35'6'-47'15,"35"-6"39"-15,0 0 13 16,0 0 17-16,-11 7 19 0,11-7 25 0,0 0 25 15,-7 14 13-15,7-14 16 16,-7 18 5-16,7-18-8 0,-8 26-4 0,1-9-14 0,0 4-6 16,-2-1-4-16,0 2-3 0,0 1-1 0,3-1 5 15,-2 3-1-15,2-4-3 16,2 2 6-16,-1-2-7 0,2 0-7 0,1-2-3 16,2-2 0-16,0-17-2 15,2 32-5-15,3-16-2 0,4-5-1 0,1 1-4 0,5-3-8 16,2-3-7-16,2-3-20 15,1-3-29-15,0 0-42 0,4-1-63 0,1-5-65 16,1-2-66-16,-2 0-122 0,-2-5-192 0,0 0-352 16,-3 0-291-16</inkml:trace>
  <inkml:trace contextRef="#ctx0" brushRef="#br1" timeOffset="-52856.07">15010 17226 2742 0,'0'0'3'16,"0"0"37"-16,16 7 0 0,-16-7 13 0,0 0 1 15,16 6 0-15,-16-6-3 0,14 2 12 16,-14-2 3-16,21 0-5 0,-21 0-6 0,17 0-5 16,-17 0-8-16,25-3-12 15,-25 3-20-15,32-7-28 0,-16 2-35 0,1 1-45 16,1 2-42-16,-2-3-54 15,-1-1-136-15,0 0-467 0,-15 6-109 0</inkml:trace>
  <inkml:trace contextRef="#ctx0" brushRef="#br1" timeOffset="-52166.11">15487 17005 2308 0,'0'0'-43'0,"0"0"29"0,9-8 22 16,-9 8 38-16,0 0 7 15,0 0 23-15,0 0 22 0,0 0 3 0,13-7 8 16,-13 7 5-16,0 0-5 0,0 0 2 0,0 0-1 0,0 0-5 16,0 0-4-16,0 0 11 15,0 0 3-15,0 0 1 0,0 0-5 0,1 34-3 16,-1-34-14-16,-3 21-4 16,3-21-5-16,-3 28-4 0,0-12-15 0,3-16-5 0,-2 36-7 15,-1-17-4-15,3 2-9 16,0-2-3-16,3 2 1 0,-3 0-9 0,2-2-5 15,1 2 2-15,0-2-3 16,-1-2-4-16,4-2 2 0,-2 1-5 0,0-1-2 0,-4-15-1 16,6 24 0-16,-2-16-3 0,-4-8-3 0,13 13-6 15,-13-13-1-15,13 6-9 16,-13-6-6-16,0 0-3 0,0 0-4 0,0 0 2 16,32-22-6-16,-26 12-6 15,1-6-6-15,2-1-8 0,-2-5-5 0,4 0 3 0,-2-2 3 16,-1-1 1-16,2 3 6 15,-1-6 4-15,1 6 8 0,-1-3 3 0,0 2 12 16,-1 2 13-16,0 0 3 0,-2 2 10 0,-2 4 7 0,2-3 0 16,-3 3 7-16,-3 15-3 15,3-22 2-15,-3 22-5 0,0-20-1 16,0 20-5-16,0 0 0 0,-14-15 0 16,14 15 3-16,0 0 2 0,-20 2 3 0,20-2-6 15,0 0 7-15,-26 19-7 0,20-9 0 16,6-10-2-16,-9 19 1 0,9-19-11 0,3 22 11 15,-3-22-6-15,10 24 2 16,-1-11 0-16,3-2-9 0,1-1-17 0,7 1-15 16,-2-1-34-16,1-5-38 0,0 1-47 0,4-1-66 0,-1-2-73 15,-4-3-162-15,2 0-140 16,-5-3-327-16,-15 3-312 0</inkml:trace>
  <inkml:trace contextRef="#ctx0" brushRef="#br1" timeOffset="-51825.93">15993 16848 2784 0,'0'0'-26'0,"0"0"27"0,0 0 21 16,0 0 23-16,0 0 7 0,21 0 14 0,-21 0 17 16,0 0 20-16,0 0 9 0,26 14 1 0,-18-6 2 15,2 1-1-15,1 5 0 16,-2-1-6-16,3 3-6 0,1 3-5 0,-3 3-5 0,2 2-12 16,-4 1-4-16,0-2-10 15,-2 4-6-15,-2 1-10 0,1-1-2 0,-5 0-6 16,0 1-14-16,0 3-25 15,-5-3-32-15,1-2-37 0,-2 2-44 0,0-4-44 0,-2 3-66 16,-2-6-97-16,4 2-190 0,-4-1-440 0,4-4-375 16</inkml:trace>
  <inkml:trace contextRef="#ctx0" brushRef="#br1" timeOffset="-50996.06">16706 17151 2778 0,'0'0'-112'0,"0"0"33"0,0 0 22 0,-8-22 20 15,8 22 10-15,0 0 25 16,-13-14-1-16,13 14 11 0,-15-7 8 0,15 7 8 16,-14-6 11-16,14 6 5 0,0 0 6 15,-26-2 0-15,26 2 11 0,0 0 1 0,-25 8 3 16,25-8 1-16,-15 11-1 0,15-11 2 0,-11 14-9 16,5-6-4-16,6-8-2 15,-8 22-7-15,6-11-4 0,2-11-2 0,-5 23 1 16,5-23-11-16,3 23-2 15,-3-23 1-15,4 25-4 0,0-16 0 0,2 3-3 0,0-1 7 16,-6-11-4-16,11 16 4 0,-3-9-1 0,-8-7 5 16,13 12-4-16,-13-12 2 15,15 7-4-15,-15-7 3 0,16 3-6 0,-16-3-4 0,0 0 2 16,26-5-7-16,-26 5 3 16,17-9-3-16,-17 9-1 0,15-18 0 0,-6 7 1 15,-5-2-5-15,4-5-4 16,-4 1 7-16,2-5-8 0,0-3 5 0,-2-2-5 15,0-3 0-15,0-4-1 0,-2 1 5 16,0-5-2-16,0 0 4 0,0 2 9 0,0-1 14 16,0-1 5-16,-2 6 7 0,2-1 2 0,-4 2 14 15,4 3 0-15,-2 1 2 16,0 1 1-16,0 3 1 0,0 4-18 0,0 0-6 0,2 3-5 16,-2 16-8-16,0-24 1 15,0 24 1-15,0 0 1 0,0-18 1 0,0 18 5 16,0 0-13-16,0 0 1 15,0 0 4-15,0 0-6 0,-6 58 2 0,4-37 3 0,2 2-5 16,0 4 1-16,-2 1-5 0,2 3-1 0,2 1 4 16,0 5-6-16,-2-5 0 15,4 4-1-15,-2 2-6 0,1-4-10 0,3 1-13 16,-4-5-25-16,3-2-27 0,-3 1-38 16,2-3-40-16,0 1-43 0,0-2-38 0,-4-6-52 15,2 0-142-15,1-4-121 16,-3-1-300-16,0-14-187 0</inkml:trace>
  <inkml:trace contextRef="#ctx0" brushRef="#br1" timeOffset="-50485.98">16949 17060 2496 0,'10'-15'-65'0,"-10"15"24"0,0 0 13 0,0 0 30 16,0 0 2-16,0 0 27 0,0 0 17 0,0 0 11 0,20 25 13 16,-20-25 13-16,4 23 5 15,-1-13-1-15,-3-10-3 0,6 31-7 0,-2-16-1 16,3 1-2-16,-3-4-6 16,0 4 1-16,5 0-3 0,-3-1-2 0,2-1-7 0,0-4 0 15,4 6-8-15,-2-5-4 16,0 1-10-16,1-3 4 0,2-2-9 0,-2 2 2 15,1-2-12-15,-12-7-5 16,22 7-12-16,-22-7-15 0,16 0-9 0,-16 0-2 0,0 0-2 16,24-9-1-16,-24 9-1 0,10-15 9 0,-4 6-2 15,-6 9 5-15,7-29 1 16,-5 13 10-16,-2 16 8 0,2-32 10 16,-2 19 3-16,0 13 10 0,0-26 1 15,0 26-4-15,0-22 7 0,0 22-5 0,-2-17-3 0,2 17 3 16,0 0-4-16,-9-16 1 15,9 16 7-15,0 0 13 0,0 0-2 0,0 0 6 16,0 0 9-16,0 0-4 0,0 0 1 0,-29 26-3 0,29-26 4 16,-5 19 3-16,5-19-6 15,0 24-5-15,0-24-7 0,5 24-3 0,-1-12-8 16,3 2 0-16,-7-14-7 16,12 23-22-16,-1-12-33 0,-1-3-46 0,-10-8-75 0,26 11-67 15,-14-11-122-15,2 2-218 16,-14-2-28-16,29-6-252 0,-14 1-182 0</inkml:trace>
  <inkml:trace contextRef="#ctx0" brushRef="#br1" timeOffset="-49446.13">17997 16958 2431 0,'-14'-10'-78'16,"14"10"27"-16,-16-8 13 0,16 8 14 0,-16-6 18 15,16 6 23-15,-19-2-6 16,19 2 12-16,-21 0 10 0,21 0 11 0,-23 6 20 0,11 1 0 16,0 3 5-16,2 0-1 15,-1 2-6-15,2 2-2 0,-1 4 3 0,1-1 6 16,3 0-9-16,2 2 5 15,0 0-5-15,2-2 0 0,2 2 3 0,0-19-6 0,0 32-4 16,4-14 4-16,0-2-2 0,0-4 1 0,0 2-1 16,-4-14-2-16,15 21-2 15,-6-13-9-15,2-1-2 0,-11-7-8 0,18 9-5 16,-7-5-11-16,-11-4-7 16,23 0-13-16,-23 0-6 0,19-7-1 0,-6-1-8 0,-13 8-2 15,19-23 1-15,-11 8 2 16,2-6-3-16,-2-5 6 0,-2 1-1 0,2-8 2 15,-2-3-2-15,1-2 6 16,-3-1 4-16,3 0 2 0,-1-1 4 0,-2-1 10 0,3 3 11 16,-3 0-2-16,-2 2 6 15,2 0 4-15,2 1 12 0,-4 7-2 0,-2-1 4 16,2 3-3-16,0-2-1 0,1 8-7 0,-3 1 0 16,0 0-8-16,0 2 2 0,0 17-4 15,0-27-3-15,0 27-5 0,2-20-5 0,-2 20 2 16,0-16-2-16,0 16 4 15,0 0-6-15,0 0 8 0,0 0 5 0,0 0 1 16,0 0 6-16,0 0 4 0,-13 51 8 16,11-29 3-16,2 0 0 0,-2 5-3 0,0 6 2 15,2-3-3-15,2 4 1 0,-2 5-6 0,2 0 1 16,2 1-4-16,-2-1 4 16,2 1 4-16,6-1-2 0,-6 0-3 0,4-3 1 0,-2-2-8 15,0-2-3-15,3-3-9 16,-4-2-14-16,1-1-28 0,0-3-31 0,-2-4-42 15,1-2-51-15,1 2-58 16,-2-5-65-16,-4-14-173 0,4 21-133 0,-4-21-325 16,4 13-296-16</inkml:trace>
  <inkml:trace contextRef="#ctx0" brushRef="#br1" timeOffset="-49215.96">18266 16911 2812 0,'10'-15'2'0,"-10"15"10"15,0 0 1-15,0 0 0 0,18-7 1 0,-18 7-1 16,0 0 14-16,25-3 15 16,-25 3 24-16,24-1 13 0,-24 1-11 0,27-4-9 15,-10 4-3-15,0-2-7 0,0-2-25 16,2 2-39-16,-2-1-31 0,2 0-55 0,-5-2-42 15,0 1-45-15,-6-2-90 16,0 1-519-16,-8 5-106 0</inkml:trace>
  <inkml:trace contextRef="#ctx0" brushRef="#br1" timeOffset="-48975.79">18472 16751 2429 0,'0'0'17'16,"-13"-10"24"-16,13 10 13 15,0 0 26-15,0 0 6 0,0 0 16 0,0 0 8 0,0 0 23 16,0 0 13-16,-21 32-3 15,14-15-5-15,3-1-12 0,-2 5-11 0,-2 3-7 16,1 0-11-16,-2 3-8 0,3 0-4 0,2-3 4 16,2 3 5-16,0-1-3 15,2-1-1-15,2 0-9 0,0-4-7 0,4 2-3 0,3-2-7 16,2-4-4-16,1 0-10 16,3-3-19-16,0-6-26 0,0 1-29 0,1-4-30 15,2-1-46-15,-2-2-58 16,1-2-58-16,-2-4-121 0,0 1-206 0,-3-4-49 0,-12 7-285 15,16-18-243-15</inkml:trace>
  <inkml:trace contextRef="#ctx0" brushRef="#br0" timeOffset="-39755.89">9883 18199 1221 0,'0'0'4'16,"0"0"11"0,0 0 22-16,0 0 9 0,0 0 1 0,0 0 4 0,16-19 7 15,-16 19 3-15,0 0-1 16,0 0 24-16,0 0 0 0,0 0 2 0,0 0 32 15,0 0-11-15,0 0 8 0,0 0 2 16,0 0-3-16,0 0 2 0,0 0-14 0,0 0-10 16,0 0-11-16,0 0 2 0,0 0-10 15,0 0-5-15,0 0-5 0,0 0-5 16,0 0-8-16,0 0-7 0,0 0-2 0,16 35-3 16,-16-35-7-16,4 13 0 0,-4-13 0 15,0 0-9-15,0 19 1 0,0-19-5 0,0 0 2 16,4 21-9-16,-4-21-2 15,0 0 3-15,2 17-10 0,-2-17 5 0,0 0-6 0,2 13 2 16,-2-13-4-16,0 0 2 0,0 0-1 0,4 15 3 16,-4-15-6-16,0 0 3 15,0 0-4-15,0 0-1 0,0 0-8 0,5 13 1 16,-5-13 7-16,0 0-3 16,0 0-6-16,0 0-3 0,0 0-1 0,0 0 0 0,8 12-6 15,-8-12-4-15,0 0 0 16,0 0-4-16,0 0 1 0,0 0-1 0,26-1 4 15,-26 1-3-15,0 0 5 16,0 0 4-16,30-4-4 0,-30 4 9 0,20-2 0 0,-20 2 1 16,22-2 2-16,-22 2-3 0,23-3-4 0,-23 3-19 15,24-3-6-15,-24 3-3 16,22-4 7-16,-22 4-4 0,24-2 11 0,-24 2 2 16,21 0 2-16,-21 0 9 0,21-1 6 15,-21 1-9-15,23-3 13 0,-23 3-1 0,24-1-2 16,-24 1-1-16,25-3-1 15,-25 3-4-15,26-2-9 0,-26 2-3 0,26-1 9 16,-12-1 0-16,-14 2-2 0,31-2 12 0,-13 0 1 0,-18 2-12 16,32-3 17-16,-16-1-13 15,1 4 7-15,-17 0 0 0,34-4-4 0,-20 2 7 16,-14 2 6-16,30-2-2 16,-15 2-9-16,-15 0 7 0,28 0-13 0,-14-2 16 0,-14 2 6 15,30 2-6-15,-30-2 1 16,28 0 8-16,-14 0 3 0,-14 0-10 0,32 2 0 15,-17-2 3-15,-15 0 12 16,32 3-17-16,-18-3 7 0,4 3-7 0,-18-3 3 16,33 4 4-16,-15-4-1 0,-2 1 0 0,-16-1-3 15,34 4 5-15,-17-4-2 0,0 2 3 16,-17-2 5-16,33 2-5 0,-15-1 3 0,-18-1 6 16,31 2 2-16,-13 1 11 15,-2-3-6-15,-16 0 2 0,30 1 4 0,-15 2-5 0,-15-3-5 16,25 0 7-16,-25 0-7 15,23 1 2-15,-23-1 8 0,23 4-14 0,-23-4 4 16,20 2-7-16,-20-2-4 16,17 3-2-16,-17-3 7 0,17 7-6 0,-17-7-2 0,14 5 1 15,-14-5 5-15,0 0-7 0,18 4-1 0,-18-4 7 16,0 0 6-16,14 9-9 16,-14-9 1-16,10 4-4 0,-10-4-3 0,0 0 5 15,14 6-7-15,-14-6 5 0,0 0 2 16,0 0 2-16,0 0 4 0,14 6-10 15,-14-6 17-15,0 0-18 0,0 0 11 16,0 0-8-16,0 0 3 0,0 0 9 0,13 6 1 16,-13-6-11-16,0 0-4 0,0 0 11 0,0 0-8 0,0 0-1 15,0 0 17-15,0 0-13 16,0 0 17-16,0 0-27 0,0 0 19 0,0 0-5 16,0 0 5-16,0 0 9 15,0 0 0-15,0 0 3 0,0 0-3 0,0 0 10 0,0 0-3 16,0 0 8-16,0 0 3 15,0 0-1-15,0 0-9 0,0 0-6 0,0 0 1 16,0 0-6-16,0 0-4 0,0 0 5 0,0 0-10 16,0 0 4-16,0 0-8 15,0 0 6-15,0 0-7 0,0 0 9 0,0 0-4 0,0 0-5 16,0 0 12-16,4 14-12 16,-4-14 7-16,0 0-8 0,-2 22 4 0,2-22-4 15,0 22 0-15,0-22 3 16,0 26 1-16,2-12 1 0,-2-14 1 0,2 31-5 0,-2-17 3 15,0-14 1-15,2 24-3 16,-2-10 1-16,0-14-1 0,0 20-4 0,0-20 2 16,0 18-1-16,0-18 1 0,3 15 1 0,-3-15-2 15,0 0-10-15,0 0-4 0,0 21 0 16,0-21 2-16,0 0-5 0,0 0 3 0,0 0-3 16,0 0 2-16,0 0-7 15,0 0 2-15,0 0-4 0,0 0 5 0,0 0-11 16,0 0 11-16,0 0 0 0,0 0-3 15,15-48 3-15,-15 48 6 0,6-13 2 0,-6 13 1 16,4-13 6-16,-4 13-1 0,0 0 1 0,6-17 1 16,-6 17-3-16,0 0-4 15,6-16 0-15,-6 16 7 0,0 0-14 0,8-12-8 0,-8 12 5 16,0 0 0-16,0 0 6 16,10-12-11-16,-10 12 5 0,0 0 14 0,10-8-11 15,-10 8 1-15,0 0 1 16,13-10 1-16,-13 10 1 0,0 0 1 0,13-5 6 15,-13 5 3-15,0 0 4 0,12-8 2 16,-12 8-1-16,0 0-1 0,15-5 7 0,-15 5-9 16,0 0-1-16,19-6-11 0,-19 6 13 0,11-6-1 15,-11 6-4-15,0 0 1 16,16-4-1-16,-16 4 8 0,0 0-6 0,18-3 13 0,-18 3-13 16,0 0-4-16,17-4 5 15,-17 4 5-15,0 0 3 0,0 0 3 0,23-3 3 16,-23 3-7-16,0 0 2 15,18-1 2-15,-18 1-2 0,0 0 0 0,0 0 0 0,27 1-7 16,-27-1 5-16,0 0-3 16,20 0 3-16,-20 0 1 0,0 0-5 0,24 3-1 15,-24-3 5-15,0 0-9 0,25 0 15 0,-25 0 0 16,21 1 4-16,-21-1 1 0,17 0 0 16,-17 0-2-16,19 3 1 0,-19-3-3 0,22 1-2 15,-22-1-1-15,25 0 2 16,-25 0 1-16,27 2-1 0,-9 0-3 0,-18-2-4 15,29 0 4-15,-10 0-5 16,-2 0 2-16,1 2-3 0,-18-2 1 0,38 0-2 0,-22 0 7 16,4 0-9-16,-1 2 8 0,0-2-7 15,-1 0-1-15,-18 0 4 0,36 2-1 16,-16-2-5-16,-2 0 4 0,5 2-1 0,-5-4 0 0,-18 2 0 16,40 0-3-16,-19 0 2 15,0-2-4-15,2 4 4 0,2-4-4 0,-3 2 6 16,-1 0-2-16,5 0 2 15,-1-2-1-15,-1 0 0 0,5 2 2 0,-1-2-1 16,-1 0-4-16,2 2-2 0,1-1 4 0,-2-2 1 0,2 3-6 16,-1-1 5-16,1-2-4 15,-1 3 0-15,2 0 4 0,-2-1 4 0,3 1-4 16,-3-3 1-16,2 3-3 16,-3-1-3-16,3-1 5 0,0 2-2 0,1 0-4 0,-1-2 5 15,1 2 3-15,1-2-7 16,-3 0 1-16,5 0 3 0,-3 2 0 0,1-1-1 15,-1-2 0-15,-1 3 3 16,1-1 0-16,-1-1-3 0,2-1-2 0,-3 2-2 0,-1-1 2 16,2 2 0-16,-1-4 1 0,1 2 1 0,0 0-1 15,-1 0-1-15,-1-1-2 16,2-1-3-16,1 2 2 0,-1-2-2 0,-4 1 5 16,3 2 0-16,-3-5-1 0,2 5 5 15,0-1-1-15,-6 0 2 0,3 0 0 0,3 0-5 16,-2-2 5-16,-4 2 0 15,-2 1-2-15,10-3 0 0,-4 2-1 0,-3-2-2 16,7 1 4-16,-1 0-2 0,-3-1-1 16,0 0-3-16,0 3 7 0,4-1 2 0,-3-3-6 15,-1 4 2-15,2-3 3 0,0 2 0 0,-5 0 2 16,5-2-4-16,0 3-3 16,-2-2 6-16,3 1 1 0,-3 1-1 0,0 1-5 0,4 0 7 15,-4-4-8-15,1 2 3 16,0 0-10-16,-2 1 8 0,-2-2-4 0,1 3 4 15,-1-1-1-15,2-2-5 16,-5 3 6-16,10-1 0 0,-4-1-2 0,-3 0 3 16,-2 0 7-16,5 2-9 0,-5-2-2 15,2 0 3-15,-2 2 0 0,0 0 8 0,0 0-9 16,1-2 4-16,-1 1-2 0,-2-1-2 0,-2 2-1 16,5-3 2-16,-1 2 3 15,0 1 2-15,-1-2-7 0,0 0-1 0,0 0 0 0,1 0 6 16,-1-2-3-16,2 4-4 15,-1-3 0-15,1 0 5 0,-3 3-4 0,2-1 8 16,-1 1-7-16,1 0 1 0,-2-2-1 16,0 2 4-16,0-2 1 0,2 2-6 0,-1 0-1 15,-1-2 2-15,-2 4 8 0,1-2-5 0,0 0 5 16,0 0-8-16,1 2 8 16,-20-2-9-16,36 0 6 0,-22 0-1 0,5-2 0 15,-19 2-1-15,34 2 2 16,-18-4-7-16,-16 2 5 0,33-2-2 0,-16 2 6 0,-17 0-5 15,31 0 0-15,-15 0-4 16,-16 0 4-16,29 0 1 0,-29 0-1 0,27 0-1 16,-14-2 2-16,-13 2-2 0,24 0 5 0,-24 0 10 0,24 0-2 15,-24 0-2-15,26 0 0 16,-26 0 3-16,23 0-2 0,-23 0-2 0,26 0-1 16,-12-1-4-16,-14 1 0 15,28 0 3-15,-9-3-3 0,-19 3-6 0,36-1 6 16,-16-2-1-16,-2 3-4 0,4 0 3 15,-1-1 5-15,-3 1-2 0,4-3-3 0,-3 6 2 16,2-3-7-16,0-3 2 16,1 3 2-16,-2 0 5 0,2 0-6 0,-1-1 6 15,0 1-6-15,0-2 4 0,1 0-3 0,-2 0-5 0,2-2 3 16,-1 3-1-16,3-2-4 16,-4 0 5-16,0 0-2 0,1 0 0 0,-5 1 5 15,4 0-5-15,-20 2 0 16,34-4 2-16,-20 4-3 0,-14 0 1 0,34-4-5 0,-17 3-9 15,-17 1-8 1,30-2-9-16,-14 2-10 0,2-2 5 0,-18 2-2 0,31-2-3 16,-13 2 6-16,-18 0-3 0,29 0 14 0,-16-1 10 15,-13 1-3-15,27 0-2 0,-27 0 16 16,26 0-9-16,-26 0 13 0,22 0 4 0,-22 0 2 16,24 1 0-16,-24-1 9 15,21 0-6-15,-21 0 0 0,24 2-6 0,-24-2 2 16,20 2 4-16,-20-2-5 15,24 2-4-15,-24-2 9 0,23 0-4 0,-23 0 0 0,22 0 0 16,-22 0-1-16,16 1-2 16,-16-1 0-16,0 0 9 0,24 0-8 0,-24 0 6 15,0 0 6-15,23 0-2 0,-23 0 1 0,0 0-6 16,19-1 1-16,-19 1-2 0,0 0 5 16,21-2-7-16,-21 2 5 0,0 0-1 0,20-2-3 15,-20 2 4-15,0 0-1 16,0 0 1-16,0 0-4 0,20-2 6 0,-20 2 9 15,0 0-4-15,0 0 0 0,0 0-1 16,18-5-4-16,-18 5-4 0,0 0 3 0,0 0-9 16,16-10-4-16,-16 10-1 0,0 0-1 0,17-8-2 15,-17 8 1-15,0 0-2 16,15-7 6-16,-15 7 2 0,0 0 1 0,15-10-1 0,-15 10 1 16,0 0 8-16,10-10 8 15,-10 10 6-15,0 0-2 0,8-13 3 0,-8 13 0 16,0 0 1-16,0 0-10 15,8-16-2-15,-8 16-1 0,0 0 1 0,0 0-4 0,2-19 3 16,-2 19-7-16,0 0 3 16,0 0-1-16,0-19 0 0,0 19 9 0,0 0-3 15,0 0-7-15,0 0-9 0,0-16-7 0,0 16-7 16,0 0-15-16,0 0-10 16,0 0-29-16,0 0-26 0,0 0-48 0,-10-17-70 0,10 17-187 15,-6-4-370-15,6 4-69 16</inkml:trace>
  <inkml:trace contextRef="#ctx0" brushRef="#br0" timeOffset="-19635.88">19261 17420 825 0,'11'7'156'0,"-11"-7"-41"0,0 0-30 0,0 0-3 16,0 0-13-16,0 0 8 15,8 11-29-15,-8-11 8 0,0 0 10 16,0 0 20-16,0 0-15 0,0 0 13 15,0 0 12-15,0 0-13 0,0 0 2 0,0 0 6 0,8 9 7 16,-8-9-9-16,0 0 16 0,0 0-1 0,0 0-7 16,0 0-3-16,0 0-8 15,0 0-2-15,0 0-10 0,0 0-9 0,0 0-4 16,0 0-6-16,0 0 3 0,0 0 7 16,18 5 7-16,-18-5 5 0,0 0 1 0,16 0 7 15,-16 0 5-15,0 0 4 16,32-1 3-16,-32 1-4 0,28-4-4 0,-28 4-13 15,31-2-5-15,-15 0-10 16,0 0-1-16,-16 2-9 0,37-3-5 0,-21 0 2 0,2 1-11 16,-18 2-1-16,29-3-11 0,-14 0-7 0,-15 3-26 15,21-5-14-15,-21 5-24 16,16-3-20-16,-16 3-44 0,0 0-45 0,0 0-47 16,20-4-27-16,-20 4-83 0,4-6-162 15,-4 6-432-15,0 0-300 0</inkml:trace>
  <inkml:trace contextRef="#ctx0" brushRef="#br0" timeOffset="-19326.09">19393 17254 2668 0,'0'0'-109'0,"-28"12"14"0,28-12 11 0,0 0 15 16,0 0 14-16,0 0 22 0,0 0 36 0,0 0 14 15,0 0 28-15,0 0 8 0,0 0 34 16,0 0 18-16,0 0 13 0,0 0 6 0,0 0 5 16,32 24-6-16,-32-24-8 15,18 0-9-15,-18 0-17 0,28-1-6 0,-11 1-10 16,-17 0-12-16,40-4-23 15,-18 0-46-15,3 0-55 0,3 1-66 0,-3-1-58 0,0-4-80 16,1 3-189-16,-7 0-314 0,-2 0-64 0</inkml:trace>
  <inkml:trace contextRef="#ctx0" brushRef="#br0" timeOffset="-18285.97">20128 17165 2226 0,'0'0'-42'0,"0"0"6"0,0 0 3 16,0 0-3-16,0 0 9 15,24 0-3-15,-24 0 11 0,0 0-5 16,22-14 12-16,-14 7-1 0,-8 7 13 0,17-15 5 16,-9 5 8-16,1 0 8 0,2-1 12 0,-3 0-4 15,2-3 7-15,-1-1-15 16,2 0 3-16,-1-2-1 0,-1-3-4 0,-1-2-8 0,0-1 3 15,1 0-9-15,-2-2-2 16,-1-3 19-16,-2 1-19 0,0 0 1 0,0 2-2 16,0-4-1-16,-2 3-2 0,-2 0-4 0,0-1-1 15,0 6 1-15,-2-4 12 16,0-1 2-16,-2 3-4 0,2 0 19 0,-2 1 4 0,0 4 11 16,0-1 0-16,0 1-2 15,4 18-4-15,-7-28 4 0,5 15-6 0,2 13 1 16,-7-21-8-16,1 11-8 15,6 10 2-15,0 0 4 0,-13-12-12 0,13 12-1 0,0 0 3 16,-18 0-9-16,18 0 12 0,0 0-5 0,-24 16 5 16,16-4-18-16,2 1 18 15,-4 2-11-15,4 0-3 0,0 6 2 0,2 0-1 16,-2 4 7-16,1-2 7 16,3 3-12-16,0 2 13 0,0 0-2 0,4 3 2 0,-2-2-18 15,2 2 11-15,5 6-11 16,-3-1 4-16,4 1 2 0,-2 0 1 0,1 1-6 15,0-2 2-15,-1 1 2 16,-2-1 0-16,2 0-4 0,0 0 9 0,-1 2-9 0,-3-4 9 16,0-1-1-16,0 1 5 0,-2-2 1 0,-2 0-4 15,0 0-2-15,0 4-1 16,-5-10-3-16,1 9 7 0,0-9 9 0,0 3-14 16,0-5-6-16,-6 1 0 15,4-4 11-15,0 0-2 0,-3-3-5 0,0-3-1 0,3-2-6 16,-3-2 13-16,3 1-7 15,-4-7 7-15,12-5-3 0,-20 10-1 0,20-10-4 16,-19 0 1-16,19 0 4 0,0 0 2 0,-28-19-1 16,20 11 10-16,8 8-8 0,-14-21 4 15,9 12-3-15,5 9 5 16,-9-27-5-16,7 16 0 0,2 11-3 0,-2-25-6 16,2 25 2-16,2-25 3 0,-2 25-2 0,4-19 2 15,-4 19-8-15,12-21 3 16,-12 21 0-16,10-15 1 0,-2 9 2 0,-8 6 3 0,17-11-2 15,-17 11 2-15,22-6 2 16,-22 6-2-16,20-4 11 0,-20 4 4 0,24 0 21 16,-24 0-5-16,23 6 12 0,-10 0 7 0,0-1-3 15,-3 3 1-15,2 2 0 0,2-1-5 16,-2 1 2-16,3 1 2 0,-4 0 2 0,3 4-2 16,1-1 0-16,-2-3 6 15,4 3 0-15,-5-3 5 0,4 3 8 0,-2-1 3 16,1-4 1-16,4 3-1 15,0-1-4-15,3-1-3 0,0-4-6 0,-2-1-9 0,3 1-7 16,1-4-7-16,-2 0-9 0,8-4-18 0,-3-2-33 16,-1-1-28-16,2-2-53 15,-3 0-60-15,3-1-71 0,-6-1-121 0,4-3-239 16,-7 0 10-16,-2 0-263 0,0-4-187 16</inkml:trace>
  <inkml:trace contextRef="#ctx0" brushRef="#br0" timeOffset="-16436.16">21691 16284 2385 0,'0'0'-143'0,"0"0"13"16,0 0 9-16,0 0 13 0,0 0 11 0,0 0 5 16,0 0 13-16,0 0 6 15,0 0 12-15,0 0 8 0,0 0 10 0,0 0 11 16,0 0 13-16,0 0 12 0,0 0 22 15,0 0 18-15,0 0 13 0,0 0 10 0,0 0 0 16,-26 14 8-16,26-14 4 0,0 0-1 0,0 0 3 16,0 0-8-16,0 0 20 15,0 0-16-15,0 0 1 0,0 0-9 0,0 0-8 16,0 0 0-16,0 0-11 0,0 0 9 16,0 0 1-16,0 0 16 0,0 0-4 0,0 0 5 15,-8 13-13-15,8-13 0 16,0 0-7-16,0 0 6 0,-10 11-21 0,10-11 2 15,0 0-5-15,0 0 0 0,-8 12 2 16,8-12-8-16,0 0 2 0,0 0 3 0,0 0-10 16,-9 13 1-16,9-13-2 0,0 0 3 0,0 0 2 15,0 0 14-15,0 0-5 16,-9 10 12-16,9-10-4 0,0 0-1 0,0 0-3 0,0 0-3 16,-6 13-5-16,6-13 0 15,0 0-8-15,0 0 4 0,-6 19-2 0,6-19 0 16,-4 17 6-16,4-17 3 15,-5 21 8-15,5-21 0 0,-2 27 2 16,-2-11-1-16,2-2 2 0,0 4 0 0,2-18-2 16,-4 32 0-16,2-13-7 0,0-2-2 0,-1 0 0 15,1 2-4-15,2-1-3 0,0 1-2 0,2 0-1 16,-2-2 5-16,3 2-7 16,-1 0-3-16,0-2-2 0,2 2 1 0,-2 0 0 0,-2-1 0 15,2 0 4-15,0 1-1 16,-2 1-2-16,2-4-1 0,-2 4 7 0,0-3-5 15,-2 2-3-15,2-19 6 16,2 36 2-16,-4-19-9 0,2-2 3 0,0-15-3 0,2 32 5 16,-2-20-2-16,0-12-3 0,0 31 2 0,0-18-1 15,0-13 1-15,2 25-3 16,-2-12 2-16,0-13-4 0,2 27 10 0,-2-13 8 16,0-14-2-16,0 29-5 15,-2-15 1-15,2-14 7 0,-2 30-11 0,2-14 4 0,-2 1-2 16,-2 0-3-16,4 0 2 15,-4 1-3-15,2 0-1 0,0 0 0 0,0-1 1 16,-3 2-3-16,3 2-2 0,-1-2 1 16,1 0 1-16,2 2-2 0,-2-2-3 0,0-4 1 15,0 4-4-15,0-2 5 0,0 0-2 16,2-17 1-16,-6 29 4 0,0-15-4 16,2-1 5-16,-3-1-5 0,-2-1-3 0,9-11 4 15,-14 17-2-15,5-10-2 16,9-7 1-16,-17 13-2 0,8-6 3 0,9-7-2 0,-16 7 2 15,16-7-22-15,-16 4-26 16,16-4-44-16,0 0-78 0,-18-2-97 0,18 2-247 16,0 0-81-16,-21-13-365 0,21 13-387 0</inkml:trace>
  <inkml:trace contextRef="#ctx0" brushRef="#br0" timeOffset="-14566.03">21141 16405 2836 0,'0'0'-91'0,"0"0"31"0,0 0 4 16,0 0 23-16,15-6 0 0,-15 6 0 0,0 0 11 16,0 0 10-16,0 0 4 0,0 0 7 0,0 0-5 0,0 0 6 15,0 0 3-15,0 0 1 16,-51-2 2-16,51 2 2 0,-23 4-1 0,23-4-2 16,-23 1-11-16,23-1 10 15,-22 0-2-15,22 0-4 0,-19 3 5 0,19-3 6 0,0 0-4 16,-21 3 2-16,21-3 8 15,0 0-12-15,-17 3-4 0,17-3-4 0,0 0 1 16,0 0-2-16,0 0-3 0,0 0 10 0,0 0-1 16,-8 12 5-16,8-12-13 0,0 0 13 15,0 0-1-15,0 0 4 0,10 33-4 16,-10-33-5-16,7 17 10 0,-7-17 3 16,8 23-3-16,-6-8-5 0,0 0 2 0,2 0 3 15,-1 2-2-15,1 1 4 16,-4 1-8-16,4 1 1 0,-2 0 2 0,3 1 9 0,-5 0-9 15,0 2 7-15,2 4 0 16,0 1-7-16,0 0-6 0,2 0 13 0,-2 0-8 16,0-1 12-16,2 1-2 0,4-3 0 0,-4 4-5 0,-2-3 10 15,4 1-2-15,-4-2-5 16,2 1-2-16,0 1-2 0,-2-3 8 0,2 2 1 16,-2-1 2-16,3 1 10 15,-5-4-9-15,0-2 3 0,0 3 2 16,0-1-5-16,0 1-3 0,-2 0 6 0,-1 4-7 15,3-6 4-15,0 1-10 0,-2 0 2 16,2 4 4-16,-2 0-1 0,0-6-5 0,0 3 7 16,0 3-11-16,0-1 7 0,0 0-7 15,-2 1 1-15,2-2-7 0,-2 1 12 0,2-2-8 16,-4-3 5-16,2 3-5 0,0-4 8 16,2 0-11-16,0 0 4 0,0 1 1 0,2-2-9 15,0 1 8-15,0 1 1 16,0-1-9-16,0-2 8 0,2 2 0 0,-2-19 3 0,0 35-1 15,0-17-3-15,2 2-4 16,-2-2 1-16,2 0-1 0,-2 1-2 0,2-1 1 16,-2 0 7-16,2 1-3 0,-2-1 4 0,0 1-3 0,-2 0 2 15,0-1-6-15,0 2 5 16,0-4 4-16,-2 1-7 0,4 2-6 0,0-19 6 16,-2 33 0-16,2-16 12 15,0-2 3-15,0-15-7 0,6 31 4 0,-2-18 6 16,2 1 0-16,6-3 6 0,0 0-7 15,-2-1-7-15,5-1-11 0,3-1-36 0,-4-2-63 16,4 1-53-16,-2-5-110 0,1 0-227 0,-2 0-288 16,-15-2-74-16</inkml:trace>
  <inkml:trace contextRef="#ctx0" brushRef="#br0" timeOffset="-13976.15">21970 17517 2310 0,'0'0'-31'16,"8"13"17"-16,-8-13 2 15,0 0 23-15,0 0-4 0,0 19-2 0,0-19 7 16,0 0 21-16,0 0 25 0,0 0 18 0,-14 21 17 0,14-21 16 16,0 0 5-16,-14 6 11 15,14-6 6-15,0 0-8 0,0 0-17 16,0 0-7-16,0 0-14 0,0 0-10 16,0 0-2-16,0 0-7 0,0 0-8 0,0 0-9 15,-15-31-14-15,15 31-19 0,0 0-37 16,0 0-41-16,0 0-60 0,0 0-65 0,0 0-104 15,0 0-652-15,17-24-365 16</inkml:trace>
  <inkml:trace contextRef="#ctx0" brushRef="#br0" timeOffset="-2846.26">21939 16422 1116 0,'0'0'145'0,"0"0"-60"0,19 0-27 16,-19 0-22-16,0 0 1 0,0 0-11 0,0 0 8 16,26-3 6-16,-26 3 3 15,0 0-8-15,0 0 15 0,0 0 0 0,16-3 4 16,-16 3 29-16,0 0 5 0,0 0 35 16,0 0-9-16,0 0 0 0,22-1-5 0,-22 1-1 15,0 0-4-15,0 0-13 16,0 0 1-16,0 0-5 0,21-3-5 0,-21 3-10 15,0 0-6-15,18-4-3 0,-18 4-12 16,18-3 6-16,-18 3-2 0,21-4-4 0,-21 4-6 16,21-2 11-16,-21 2 4 0,23-4-7 0,-23 4 0 15,22-4-7-15,-22 4-1 16,22-5-4-16,-22 5-5 0,22-2-5 0,-22 2 0 0,19-4-4 16,-19 4-6-16,0 0-15 15,21-4-14-15,-21 4-21 0,0 0-31 0,0 0-36 16,0 0-49-16,0 0-40 15,0 0-54-15,0 0-118 0,7-8-514 0,-7 8-231 16</inkml:trace>
  <inkml:trace contextRef="#ctx0" brushRef="#br0" timeOffset="-2416.2">22182 16325 2551 0,'0'0'-64'0,"0"0"27"15,-8-10 22-15,8 10 29 16,0 0 30-16,0 0 22 0,0 0 21 0,0 0 10 16,0 0 12-16,-8-12 7 0,8 12 5 0,0 0-1 0,0 0 3 15,0 0-5-15,0 0-4 16,0 0-7-16,0 0-7 0,0 0-9 0,0 0-6 16,0 0-11-16,0 0-5 15,0 0 0-15,0 0-2 0,0 0 5 0,0 0 0 0,0 0-6 16,0 0 11-16,-13 38-16 15,10-26 1-15,3-12-2 0,-8 27-11 0,4-12-2 16,0 1-3-16,0 0 0 0,-1 2-6 0,3-1 3 16,-2-2-4-16,4-15-7 0,-6 32-3 15,4-16-2-15,-1-3 0 0,3-13-4 16,-2 25-2-16,2-25-1 0,-2 23-1 16,2-23 4-16,2 20-4 0,-2-20 0 0,2 20 4 15,-2-20 3-15,9 13 0 0,-9-13 5 16,10 12-13-16,-10-12 2 0,15 7-3 0,-15-7 6 15,18 2-6-15,-18-2 0 16,16 2-8-16,-16-2-17 0,0 0-30 0,24-4-37 16,-24 4-55-16,14-10-80 0,-5 3-82 0,-9 7-204 0,8-17-115 15,-2 5 7-15,-1-5-292 16,-1-1-282-16</inkml:trace>
  <inkml:trace contextRef="#ctx0" brushRef="#br0" timeOffset="-665.96">22951 16951 2692 0,'0'0'-55'0,"0"0"12"0,0 0 5 16,4-19-3-16,-4 19 28 15,0 0-8-15,0 0 9 0,0 0 21 0,0 0 19 16,0 0 25-16,0 0 18 0,0 0 14 0,11-10 12 0,-11 10 16 16,0 0 10-16,0 0-10 15,0 0-10-15,0 0-14 0,10-13-6 0,-10 13-16 16,6-11-2-16,-6 11-5 16,12-15-12-16,-6 5-2 0,-6 10-6 0,12-22-12 15,-6 9 5-15,1-3-2 0,-1 2-8 16,-1-1 4-16,1-2-1 0,-2-1 1 0,0 1 9 15,3 1 0-15,-3-1-5 16,-2-1 2-16,2 3-5 0,-2-2-5 0,-2 17 0 16,4-29-5-16,-2 19-9 0,-2 10 7 0,3-22-1 0,-3 22-5 15,0 0 0-15,-5-27-3 16,5 27-2-16,0 0 2 0,-10-13-2 0,10 13 4 16,0 0-5-16,-17-2 2 15,17 2-1-15,0 0-2 0,0 0-4 0,-30 18 3 16,22-7 3-16,0 0-5 15,8-11 0-15,-16 27 2 0,10-11 0 0,0 0 3 0,0 3-5 16,0 2 9-16,3 2-9 16,1 1 11-16,-2 4-2 0,4-2 2 0,2 1-2 15,-2 2 1-15,2-1-1 0,0 2 2 0,-2-1-5 16,3-1 3-16,-1-1-2 0,-2 0 1 16,0 1 0-16,0-5 9 0,-2-1-1 0,2-2-1 15,-3 1 7-15,3 0-2 16,-2-2 7-16,0-2-6 0,-2-2-2 0,2 3 0 15,-3-3 1-15,5-15-7 16,-8 28 4-16,1-16-3 0,7-12-9 0,-8 21-11 0,4-12-25 16,4-9-31-16,-10 12-57 0,10-12-70 0,0 0-72 15,-18 12-147-15,12-12-165 16,6 0-344-16,0 0-312 0</inkml:trace>
  <inkml:trace contextRef="#ctx0" brushRef="#br0" timeOffset="-406.11">22851 17108 2645 0,'0'0'-92'0,"0"0"29"0,15-10 23 15,-15 10 45-15,0 0 12 16,15-8 38-16,-15 8 20 0,0 0 27 0,12-5 4 0,-12 5 8 15,0 0-7-15,18-4-2 16,-18 4-6-16,16-4-9 0,-16 4-12 0,24-4-6 16,-24 4-9-16,27-2-7 0,-9-2-31 0,-2 3-48 15,3-3-49-15,0 2-46 0,0-2-54 16,1 2-59-16,-6-4-149 0,1 3-429 0,-15 3-127 16</inkml:trace>
  <inkml:trace contextRef="#ctx0" brushRef="#br0" timeOffset="-33.9">23366 16827 2429 0,'0'0'-27'0,"0"0"4"0,0 0 5 15,0 0 7-15,0 0 0 16,0 0 13-16,0 0-15 0,0 0 15 0,0 0 13 16,0 0-4-16,-30 39 30 15,26-26 2-15,-1 2 5 0,1 2 5 0,0 1 0 16,0 1-5-16,4-1 8 0,0 2 2 15,0-1-4-15,2 0-2 0,0 0 4 16,0 0-11-16,4-2-4 0,-1 2 3 0,1 0-12 0,1-2-2 16,-3-2-19-16,2 1-36 15,3-1-41-15,-1-2-40 0,0 0-49 0,-8-13-79 0,16 20-194 16,-12-15-236-16,-4-5 99 16</inkml:trace>
  <inkml:trace contextRef="#ctx0" brushRef="#br0" timeOffset="454">23556 16902 1937 0,'0'0'-16'0,"0"0"12"16,0 0 0-16,0 0 8 15,0 0-8-15,0 0 20 0,0 0-10 0,0 0 1 16,11 39 22-16,-9-23-10 16,0-1 0-16,-2-15 27 0,5 33-17 0,-3-14 18 0,0-2 9 15,0 0 0-15,2 0 6 0,0 1-11 0,2-3 1 16,-2-2-5-16,0 2-3 16,4-3-2-16,-8-12-5 0,16 19-6 0,-5-10 3 15,-3-2-3-15,-8-7-10 16,19 5-9-16,-19-5-8 0,23 0-11 0,-23 0-12 0,24-11 5 15,-14 3-6-15,3-4 5 16,0-4-1-16,-3 0 7 0,3-1 1 0,-5-2 4 16,1 0 14-16,-2 0 5 0,-5 2 7 15,4-2 6-15,-6 1-6 0,2 4 30 0,-2 14 0 16,0-28 0-16,0 28-6 0,-6-21-6 0,6 21 8 16,-13-13 9-16,13 13 10 15,-13-6 10-15,13 6 9 0,0 0 2 0,-25 2 11 16,25-2-5-16,0 0-13 15,-19 21 2-15,14-11-11 0,5-10-8 0,-4 21-6 0,4-21-4 16,6 24-10-16,1-11-8 0,2 0-39 0,1-2-53 16,-1-2-62-16,5 0-62 15,2-3-97-15,-2-2-186 0,-2 0-434 0,-12-4-277 16</inkml:trace>
  <inkml:trace contextRef="#ctx0" brushRef="#br0" timeOffset="683.87">23943 16863 2839 0,'0'0'45'16,"9"-11"-15"-16,-9 11-5 0,11-7 4 0,-11 7-5 15,0 0-2-15,21-2 5 16,-21 2-16-16,0 0 5 0,24 17 8 0,-18-7 5 16,0 3 8-16,0 4 17 15,0-2-12-15,-2 2-5 0,1 8 8 0,-1-2-14 0,-1 2-3 16,1 0-4-16,-4-4-7 15,2-1-17-15,-2 2-20 0,-2-4-26 0,0 1-37 16,2 0-43-16,-5 1-46 0,3-6-115 16,-2 0-543-16,1-5-164 0</inkml:trace>
  <inkml:trace contextRef="#ctx0" brushRef="#br0" timeOffset="1683.82">24750 16766 2452 0,'-12'-13'-67'0,"12"13"18"15,-11-8 11-15,11 8 14 0,0 0 12 0,-19-7 7 0,19 7 13 16,-17-8 22-16,17 8-7 0,-18-3 24 16,18 3 8-16,-29-2 12 0,29 2 12 15,-25 0 15-15,25 0-12 0,-22 2 2 0,22-2 4 16,-27 2 0-16,27-2-10 0,-23 9-4 16,13-3 0-16,-2 1 3 0,12-7-10 0,-18 18-1 15,9-4-5-15,5-2-10 16,4-12-1-16,-6 25-4 0,6-11-11 0,0-14 2 15,6 32-2-15,-2-17-6 16,3 0 0-16,-1-2-4 0,2 0 1 0,0-1-3 0,2-1-4 16,0-1 0-16,-10-10-4 0,17 11-3 0,-9-3-1 15,-8-8-1-15,19 6 1 16,-19-6-10-16,17 3 5 0,-17-3-3 0,0 0-8 16,27-11-2-16,-27 11-2 0,11-14-2 15,-5 4 2-15,-6 10 1 0,12-26-2 16,-6 15 5-16,-2-2 2 0,0-2 13 15,-4 15 9-15,7-25 3 0,-3 15 9 0,-4 10 0 16,4-21 10-16,-4 21-4 0,7-15-1 0,-7 15-6 16,3-13-1-16,-3 13 3 0,0 0-12 15,0 0 1-15,5-15-1 0,-5 15 2 0,0 0-1 16,0 0-8-16,0 0 2 16,0 0-2-16,0 0-4 0,13 35 0 0,-9-20 9 15,-4-15-10-15,4 32 2 16,-2-13-3-16,2 4 1 0,4 1 0 0,-3 1-1 0,2 2-5 15,-1 1 5-15,-2-1-3 16,0 0 5-16,0 1-3 0,2-1 2 0,-5 0-6 16,3-1 0-16,-2 2 8 0,0-4-2 0,-2-2 0 15,-2 0 1-15,0-3-6 0,-2 0 5 16,-3-1 6-16,-3 1-5 0,2-6-1 16,-4 1 7-16,0 0-6 0,-2-5 3 15,-3-1-1-15,2-5-9 0,-2 2-1 0,17-5 8 16,-32-5-11-16,15 2-6 15,0-3-15-15,2-3-21 0,2-3-31 0,1 1-44 0,1-5-44 16,5 3-42-16,2-2-64 0,0 0-135 16,6-1-165-16,-2 16-279 0,8-33-193 15</inkml:trace>
  <inkml:trace contextRef="#ctx0" brushRef="#br0" timeOffset="2193.77">25104 16601 2481 0,'0'0'-73'16,"0"0"30"-16,0 0 26 0,0 0 5 0,0 0 17 16,0 0 16-16,0 0 5 0,0 0 8 0,0 0 16 0,-19 40 5 15,19-25 17-15,-3 2 6 16,3-17-3-16,-2 36 9 0,0-16 5 0,1 0 5 16,1 3-8-16,-2 0 7 15,0 2 8-15,-3 2-6 0,5-4 0 0,2 1-5 0,-2-1-7 16,0 0-1-16,3-2-8 15,-1 1-9-15,1-2-8 0,1-1-8 0,1 0 0 16,1-2-19-16,1-2-29 0,-1-1-39 16,4-1-52-16,-1-4-61 0,1-1-69 15,-10-8-119-15,22 8-630 0,-12-8-415 0</inkml:trace>
  <inkml:trace contextRef="#ctx0" brushRef="#br0" timeOffset="2493.87">25250 16799 2986 0,'0'0'-18'0,"0"0"18"16,0 0 0-16,0 0 12 15,0 0-10-15,0 0 2 0,0 0-10 16,0 0 11-16,9-23 5 0,-9 23-2 15,0 0 9-15,14-6 7 0,-14 6-7 0,20-4-2 16,-20 4 1-16,22-1-4 0,-7-3-1 16,-15 4-4-16,30-4 6 0,-14 2-2 0,-16 2-2 15,30-4 2-15,-15 1-11 0,-15 3-27 0,23-4-37 16,-23 4-19-16,24-4-41 16,-24 4-34-16,12-6-58 0,-12 6-130 0,4-5-330 0,-4 5 82 15</inkml:trace>
  <inkml:trace contextRef="#ctx0" brushRef="#br0" timeOffset="2803.95">25364 16654 2063 0,'0'0'88'16,"0"0"42"-16,0 0-17 0,0 0-20 0,0 0-2 16,0 0-18-16,0 0 0 15,0 0-10-15,0 0 8 0,0 0 6 0,0 0 9 0,0 0 5 16,0 0-5-16,17 42-2 15,-17-42-3-15,0 23-10 0,0-23 4 0,0 29-5 16,-2-12 6-16,0 1 7 0,2-18-1 0,-1 33 7 16,1-15 5-16,0 0-6 0,0 1-3 15,0-1-6-15,0-18-3 0,3 32-6 0,-1-17-2 16,2 0-13-16,0 0 4 16,1-1-9-16,-5-14-2 0,12 19-4 0,-4-12-1 15,-8-7-12-15,16 10-3 16,-16-10-15-16,20 0-25 0,-20 0-24 0,25-10-28 0,-13 3-32 15,-2-2-24-15,1-1-32 16,1-1-38-16,-3-1-45 0,2 0-37 0,-2-1-104 16,0 0-607-16,-2 2-443 0</inkml:trace>
  <inkml:trace contextRef="#ctx0" brushRef="#br0" timeOffset="3073.87">25717 16812 3020 0,'0'0'-47'0,"0"0"3"0,-4 26 7 15,4-26 10-15,0 0-2 16,15 5-3-16,-15-5 9 0,0 0 1 0,29 0-2 15,-29 0 12-15,26 0-9 16,-10 0 8-16,-16 0 4 0,29 0-34 0,-12 0-17 0,-17 0-18 16,30 0-34-16,-16-2-41 0,-14 2-112 0,26-3-360 15,-16 0 159-15</inkml:trace>
  <inkml:trace contextRef="#ctx0" brushRef="#br0" timeOffset="3653.73">26063 16654 1893 0,'0'0'21'16,"0"0"24"-16,0 0-22 0,2-15 5 0,-2 15-7 15,0 0-3-15,0 0 15 16,0 0 22-16,0 0 5 0,0 0 2 0,0 0 7 15,0 0 9-15,0 0 6 0,0 0 3 16,0 0 0-16,0 0 1 0,0 0-7 0,-2 61-6 16,4-50-1-16,-2-11-6 0,0 30-8 0,1-14 1 15,1 0-17-15,5 4-2 16,-3-1 0-16,1-2-5 0,1 2-6 0,1 3-4 16,1-3 2-16,-4-2-4 0,5-1-3 15,-1 0-3-15,2-3 4 0,-2 1-7 16,-3-2-2-16,1 1 3 0,4-2-1 15,-10-11 3-15,15 14-2 0,-15-14-11 0,14 7-12 16,-14-7-18-16,15 0-6 0,-15 0-15 0,0 0-4 0,30-16-2 16,-19 7-20-16,0-4-5 15,-4-2-3-15,2-6-13 0,1-2 17 0,0 0 8 16,-3 0 13-16,1 0 7 16,0-4 8-16,-2 3 15 0,-1-1 11 0,3 0 16 15,-3 2 23-15,0 0-4 0,0 3 10 16,-3 1 15-16,0 1 17 0,0 1 1 0,-2 17-5 15,0-24-4-15,0 24-11 16,-6-16-5-16,6 16 3 0,-12-9-3 0,12 9 6 16,0 0 16-16,-20 0 9 0,20 0 7 0,0 0 4 0,-22 15-7 15,22-15-1-15,-11 18-5 16,11-18-9-16,-2 19-6 0,2-19-5 0,2 20-7 16,-2-20-3-16,10 21-3 15,-5-11-10-15,3-1-24 0,4-1-21 0,-12-8-51 16,20 13-52-16,-6-10-46 0,1 2-52 15,-1-3-48-15,-14-2-103 0,29 0-524 0,-18 0-277 16</inkml:trace>
  <inkml:trace contextRef="#ctx0" brushRef="#br0" timeOffset="4013.82">26598 16555 2803 0,'0'0'20'0,"0"0"-5"0,0 0-7 16,0 0-2-16,0 0-10 0,0 0 8 0,0 0 5 15,0 0-1-15,0 0 14 0,0 0 9 0,0 0 12 16,0 0 13-16,0 0 3 0,38 36 12 0,-33-21-7 16,1 3 12-16,1-1 0 0,0 5-7 15,-4 1-1-15,3 0-5 0,-2 0-11 0,1 3 0 16,-3 0-7-16,0 1-7 16,0-3 2-16,-2 3-8 0,0-4-14 0,-2 3-23 15,0-1-35-15,2-4-51 16,0 2-53-16,0-4-59 0,-2 1-103 0,0-4-618 0,2-3-329 15</inkml:trace>
  <inkml:trace contextRef="#ctx0" brushRef="#br0" timeOffset="4971.35">27065 16673 2683 0,'0'0'-133'0,"0"0"11"0,-16-10 5 0,16 10 14 16,-13-7 16-16,13 7 12 0,-14-5 6 0,14 5 17 0,0 0 10 16,-22-6 2-16,22 6 6 15,-22 0-2-15,22 0 6 0,-21 3-3 0,21-3 8 16,-22 6-3-16,22-6 8 16,-18 9 5-16,18-9 8 0,-18 16 4 0,9-9 3 15,9-7 0-15,-11 22 7 16,7-13 3-16,4-9 8 0,-8 23 0 0,8-23 6 0,-2 21 14 15,2-9 3-15,0-12 9 16,2 22 4-16,-2-22-1 0,8 21 17 0,-8-21-13 16,6 18 16-16,-6-18-1 0,9 14 10 0,-9-14-5 0,12 10 1 15,-12-10 3 1,11 5-15-16,-11-5 2 0,0 0-9 0,20 4 8 0,-20-4-9 16,0 0-5-16,0 0-4 15,29-9-8-15,-29 9-1 0,16-11-8 0,-16 11-2 16,13-13 2-16,-2 5-13 0,-11 8-1 15,12-23-4-15,-6 11-4 0,-2-2-1 0,0 0 5 16,0-1-6-16,0-3-1 16,-2-1 1-16,1-2 1 0,-3 2 2 0,2-1-17 15,0-4 13-15,-2 0 1 0,0 1-6 0,2 0-11 16,-2-2 16-16,-2-2-1 0,2 3 3 16,0 3-5-16,0-2 10 0,0 1 6 0,0 0 1 15,-2 1 4-15,2 4 12 16,0-2 5-16,-2 2 10 0,2 17 1 0,0-29-3 15,0 29-3-15,-3-23-2 16,3 23-10-16,-2-16 0 0,2 16-4 0,0 0-2 0,0 0-1 16,-4-16-3-16,4 16 1 0,0 0-6 0,0 0 5 15,0 0 9-15,0 0-6 16,0 0 6-16,-10 51 4 0,10-51 7 0,5 36-2 16,-4-17 2-16,1 8-7 0,0-6 1 15,2 2 2-15,1 4 0 0,-3 1 10 16,2-1-11-16,1 0 2 0,0 1-9 15,1 3-2-15,-2-3-10 0,-1 2 3 0,3-2-9 16,-1 0 10-16,-1-1-19 0,1-3-23 0,2 1-31 0,-3-5-30 16,0-2-56-16,-1 1-26 15,1 1-41-15,2-4-53 0,-4 0-81 0,4-2-152 16,-1-1-404-16,-5-13-265 16</inkml:trace>
  <inkml:trace contextRef="#ctx0" brushRef="#br0" timeOffset="5624.1">27317 16615 2572 0,'0'0'-137'0,"0"0"20"0,2-18 22 16,-2 18 23-16,0 0 5 16,0 0 24-16,0 0 27 0,0 0 9 0,0 0 19 0,0 0 7 15,0 0 1-15,0 0 18 16,-18 44-3-16,18-44 10 0,-7 21-3 0,5-8 14 15,2-13 1-15,-4 25 6 16,4-12-5-16,0-13-6 0,2 32 8 0,0-14-2 16,2-4-3-16,1 4 0 0,0-1-2 0,2-2-6 0,-3 1-6 15,0 1 9-15,2-4-4 16,-3 0 14-16,5-1-14 0,-8-12-2 0,10 21 4 16,-3-11-7-16,-7-10-3 15,9 12-1-15,-9-12 2 0,12 10-8 0,-12-10-5 16,0 0-10-16,22 2-8 0,-22-2 18 15,0 0-15-15,20-12 0 0,-20 12-5 0,14-19-3 16,-6 10-15-16,-1-6 1 0,3 0-11 0,-4-1-4 16,1-4-6-16,-3 2 3 15,3-3-7-15,0-1 15 0,0 1-11 0,-3 1 10 0,-2 2 6 16,0-1 12-16,0 0 5 16,0 1 12-16,0 3 4 0,-2 15 1 0,0-27 12 15,0 27-12-15,-4-18 10 16,4 18 4-16,-10-12 23 0,10 12 12 0,-19-4 16 15,19 4 8-15,0 0-2 0,0 0 2 16,-34 16-4-16,24-11-3 0,10-5-10 0,-14 18-8 16,7-7-5-16,7-11-6 0,-6 22 1 0,6-22-14 15,2 23-1-15,-2-23 0 16,11 27-16-16,0-17-19 0,0 1-34 0,3 0-36 16,4-2-53-16,3 3-66 0,-2-5-63 15,0-1-65-15,-1-3-150 0,1 1-466 0,-1-3-337 16</inkml:trace>
  <inkml:trace contextRef="#ctx0" brushRef="#br0" timeOffset="6964.04">27744 16172 2723 0,'0'0'-117'0,"-17"-6"23"16,17 6 32-16,0 0 5 0,0 0 8 0,0 0 23 15,0 0 13-15,0 0 41 16,0 0 7-16,0 0 14 0,0 0 10 0,0 0-2 0,0 0-1 15,0 0-18-15,0 0 9 16,0 0-26-16,0 0 16 0,0 0-16 0,0 0 10 16,0 0-6-16,0 0 2 0,0 0-10 0,32-19 2 15,-32 19-20-15,16-3 24 16,-16 3-13-16,0 0 12 0,25-3-12 0,-25 3 5 0,18-2-10 16,-18 2 4-16,0 0-9 15,22-3 11-15,-22 3-7 0,19-2-6 0,-19 2 10 16,0 0-1-16,15-2-14 15,-15 2 20-15,0 0 8 0,0 0 9 0,0 0 10 16,21-3-1-16,-21 3 5 0,0 0-6 0,0 0-8 0,0 0 4 16,0 0 1-16,0 0-2 15,0 0-1-15,0 0 5 0,12 10-7 0,-12-10-4 16,0 0 7-16,0 0 2 16,2 20-9-16,-2-20 4 0,2 13 1 0,-2-13-5 0,1 17-2 15,-1-17 1-15,2 19 1 16,-2-19-1-16,0 23 1 0,0-23 3 0,0 23-4 15,2-10 6-15,2 3-2 16,1-1-2-16,-2 0-2 0,-1 2-4 0,1 0-3 16,1 1 5-16,0-2-10 0,2 8 2 0,-2-7 0 0,0 2-2 15,1 0-1-15,1 2-3 16,-1-2 1-16,-1 0-2 0,3 2 5 0,-3-3-9 16,0 1 3-16,-1 1 8 15,2-1 0-15,-3 0 3 0,0 0 5 0,0 0-2 16,2 1 0-16,0-2-4 0,0 1 1 15,-2 0-3-15,0 2-2 0,-2 0 1 0,0 0 0 16,4 1-1-16,-4-2-1 0,4 5-4 0,-1-2 0 16,-3 0 5-16,5 0-6 15,-3-2 2-15,0-3-3 0,3 6 2 0,-1-4-2 0,0 0 0 16,-4-1 5-16,5 0-11 16,-5-2 9-16,2-1-3 0,2 2 3 0,1 0-6 15,1 0 8-15,-2-1-8 16,0 2 4-16,0-1 0 0,0 0-5 0,-4 1 1 15,3 1 4-15,-1-1 0 0,2 0 0 16,1 0 2-16,-3 0 1 0,-1-2-2 0,3 2-2 16,-4-2 4-16,3 2-1 0,-1-2 1 0,0 1-1 15,0-1-4-15,-2 0 4 16,2 0 4-16,-2-17 2 0,-4 36-1 0,2-20 2 0,0-1 2 16,2-15-1-16,-5 32-3 15,3-17-3-15,2-15-2 0,-1 27 2 0,-1-12 1 16,-1 1-2-16,-3-3 1 15,6-13-1-15,-3 25 3 0,-1-15-7 0,4-10 2 16,-10 24 2-16,0-13-7 0,1-3-1 0,-2 3-9 0,-2-1-34 16,1-3-44-16,-6 1-48 15,0 0-61-15,1-1-64 0,-3-3-108 0,-3 2-168 16,-2 0-428-16,-2-2-402 16</inkml:trace>
  <inkml:trace contextRef="#ctx0" brushRef="#br1" timeOffset="15063.64">10812 16595 671 0,'0'0'142'0,"0"0"-23"15,0 0-38-15,0 0-1 16,0 0-10-16,0 0-7 0,0 0 7 0,0 0-10 16,0 0 12-16,0 0 1 0,0 0 10 0,0 0-3 15,-19-2-1-15,19 2 8 0,0 0 4 16,0 0 0-16,0 0 9 0,0 0 3 0,0 0 9 16,0 0 13-16,0 0-6 15,0 0-1-15,0 0-4 0,0 0-2 0,0 0-6 16,0 0-1-16,0 0-5 0,0 0-12 15,0 0 0-15,0 0-8 0,0 0-1 0,0 0 4 16,0 0-2-16,0 0-5 0,0 0 3 0,0 0-4 16,64-3-5-16,-64 3-5 15,18-3-6-15,-18 3-8 0,22-3-1 0,-22 3-8 0,26-7-3 16,-14 6-4-16,-12 1-6 16,25-6-5-16,-10 5 1 0,0-5-2 15,-15 6 17-15,26-2-5 0,-26 2-3 16,22-4-9-16,-22 4-5 0,20-2-20 0,-20 2-22 15,15-4-25-15,-15 4-39 0,0 0-32 16,18-2-37-16,-18 2-32 0,0 0-42 16,0 0-64-16,0 0-144 0,16 4-476 0,-16-4-313 0</inkml:trace>
  <inkml:trace contextRef="#ctx0" brushRef="#br1" timeOffset="15564.07">10954 16475 2723 0,'0'0'-93'15,"0"0"26"-15,0-19 30 16,0 19 17-16,0 0 29 0,0 0 18 0,0 0 24 16,0 0 11-16,0 0 3 0,0 0 9 0,0 0-5 0,0 0-4 15,0 0-7-15,0 0-9 16,0 0 24-16,0 0 16 0,0 0 5 0,0 0 7 16,0 0-4-16,0 0 1 15,0 0-9-15,0 0-6 0,0 0-3 0,32 30-5 16,-26-16-3-16,-6-14-2 0,6 29-7 15,-2-13-5-15,-2 2 0 0,2-1-2 0,0 2-4 16,-2 2-9-16,0-2 5 0,0 0 0 0,0 0-1 16,0 0 0-16,-2-2 0 0,2 0-4 15,0-2 1-15,-2-15-2 0,2 27-10 0,-2-27 3 16,2 21-4-16,-2-21-2 16,2 18-3-16,-2-18 3 0,2 13 0 0,-2-13 4 15,0 0 1-15,6 15 1 0,-6-15-3 16,0 0-6-16,0 0-13 0,0 0-15 0,0 0-30 15,41-20-33-15,-31 12-36 16,-1-4-42-16,5 3-51 0,-5-1-50 0,2-1-57 16,-11 11-138-16,17-18-164 0,-11 11-310 0,-6 7-308 0</inkml:trace>
  <inkml:trace contextRef="#ctx0" brushRef="#br0" timeOffset="-181601.86">9322 6867 1428 0,'0'0'142'0,"0"0"-68"0,0 0-11 0,0 0-9 0,0 0 30 16,0 0-7-16,0 0 34 16,0 0 3-16,0 0 18 0,0 0 5 0,0 0 4 15,0 0 1-15,0 0-2 0,0 0 3 0,0 0-8 0,0 0-10 16,0 0-4-16,0 0-8 16,0 0-5-16,0 0-6 0,0 0-1 0,0 0 0 15,0 0-7-15,0 0-2 16,0 0-1-16,0 0-6 0,0 0 2 0,0 0-3 0,0 0-5 15,0 0-8-15,0 0 1 16,0 0-13-16,36-10-6 0,-36 10-7 0,21-3 2 16,-21 3-11-16,23-3-1 15,-23 3-1-15,26-4-5 0,-11 1-7 0,-1-2-3 0,-14 5-3 16,30-4-22-16,-15 1-13 0,0-1-24 0,-15 4-26 16,23-6-32-16,-23 6-35 15,19-3-46-15,-19 3-44 0,15-4-38 0,-15 4-53 16,6-6-117-16,-6 6-544 0,0 0-429 15</inkml:trace>
  <inkml:trace contextRef="#ctx0" brushRef="#br0" timeOffset="-181321.93">9330 6672 2878 0,'0'0'-127'0,"0"0"28"16,-15-5 21-16,15 5 19 0,0 0 19 0,0 0 44 16,0 0 1-16,-14-8 17 15,14 8 23-15,0 0 13 0,0 0 4 0,0 0 13 16,0 0-4-16,0 0 6 0,0 0 2 0,0 0 20 0,0 0 8 16,0 0-13-16,0 0-6 15,0 0-10-15,0 0-5 0,47-10-10 0,-47 10-6 16,26-2-8-16,-8 1-24 0,1-2-33 15,-2 1-38-15,4-1-45 0,1 0-47 0,-2 2-48 16,4-2-44-16,-5-3-107 16,-1 3-485-16,2 1-148 0</inkml:trace>
  <inkml:trace contextRef="#ctx0" brushRef="#br0" timeOffset="-180582.38">9826 6587 2350 0,'0'0'-72'16,"0"0"6"-16,23-8 15 0,-23 8 16 16,12-10 4-16,-12 10 9 0,20-13 6 15,-8 5 5-15,1-3 7 0,0 1 6 0,4-3-5 16,-3-1 9-16,4 0 5 0,-4-2 13 15,-1-1-5-15,2-1 9 0,-3 1 7 0,-1-2 9 16,0-2 7-16,-1 0 11 16,-1 2 10-16,-3-1-1 0,0-2 12 0,-2 3 2 15,-2 1 3-15,0 0 4 0,-2 1 4 0,0-2-2 0,0 19 4 16,-2-32-11-16,-2 16 6 16,2 1-5-16,2 15-6 0,-6-24-10 0,2 12 0 15,4 12-14-15,-4-19-7 16,4 19-6-16,-7-12-5 0,7 12-8 0,0 0 1 0,0 0-8 15,0 0 0-15,0 0-5 16,0 0 1-16,0 0-1 0,-21 38 1 0,21-22-3 16,-2 2 0-16,4 4 1 0,-2 4-1 0,2 1-1 0,0 1 2 15,3 1-3 1,-1 0-1-16,2 5-6 0,1 1 2 0,-1 1 1 0,0 0-1 16,0 1 2-16,4-2-1 15,-6 1-5-15,2 0 0 0,0-1 2 0,-2-2 0 0,-2-3-1 16,0 1-2-16,0-3-1 15,0-1 1-15,-4-1 0 0,0-1 0 0,0-2 0 16,0-4-1-16,-2 0-1 16,0-2 5-16,0-1-2 0,0 0 2 0,4-16-2 0,-12 21 2 15,6-12 0-15,6-9 3 0,-12 10 2 0,12-10 3 16,0 0 2-16,-22-1-4 16,22 1-3-16,0 0 5 0,-21-21-3 0,15 11-3 0,6 10-1 15,-10-21 2-15,6 8-4 16,4 13-4-16,-6-23 0 0,6 23 2 0,0-22-4 15,0 22 0-15,6-22-2 16,-6 22 1-16,10-17-4 0,-10 17 4 0,14-11-4 0,-14 11 7 16,20-8 3-16,-20 8 7 0,21 2 4 0,-21-2 7 15,28 9 1-15,-12-1 4 16,-1-1 7-16,4 3 1 0,0 2-1 0,3-1-4 16,-2 0-3-16,4-1-3 0,-1 2-3 15,3-1-3-15,-2-4-1 0,4 3-15 16,0-2-32-16,1-4-36 0,-1-2-56 15,-2-2-74-15,-3-2-80 0,0-4-143 0,-2-4-211 16,1-1-330-16,-6-1-388 0</inkml:trace>
  <inkml:trace contextRef="#ctx0" brushRef="#br0" timeOffset="-179071.73">10960 6096 2693 0,'0'0'-179'0,"0"0"26"15,0 0 29-15,0 0 21 0,0 0 22 16,0 0 24-16,0 0-2 0,0 0 20 15,0 0 18-15,0 0-2 0,0 0 15 0,0 0-3 16,0 0 14-16,0 0-3 0,0 0 8 16,0 0 10-16,0 0 10 0,0 0 4 0,0 0 6 15,0 0 9-15,0 0-10 0,0 0-4 0,0 0 3 16,0 0-11-16,0 0 15 16,0 0-5-16,0 0-10 0,0 0 8 0,0 0 5 0,0 0 7 15,0 0 10-15,0 0 0 16,0 0 6-16,-25 29-5 0,21-19 1 15,-2 2-5-15,6-12-4 0,-12 30 5 16,8-15 2-16,0 4-1 0,-2 1 3 0,2-1 5 0,0 6-4 16,-1-1 2-16,3 2-5 0,-2 0 0 0,2 1-2 15,2 1-11-15,0 1 4 16,2 0-6-16,2 0-11 0,-2-1 7 0,3 3-10 0,-1-3-1 16,2 6-1-16,2-1-3 15,0-1-3-15,0-3-8 0,0 0-12 0,-2-3-18 16,2 0-14-16,-1 0-24 15,1-3-24-15,2-1-28 0,0 1-48 0,0-4-45 0,-2-5-91 16,0-1-524-16,4-4-144 16</inkml:trace>
  <inkml:trace contextRef="#ctx0" brushRef="#br0" timeOffset="-178321.09">11394 6342 2382 0,'0'0'-87'15,"0"0"18"-15,0 0 13 16,0 0 17-16,0 0 3 0,0 0 12 0,0 0 6 0,0 0 17 16,0 0 18-16,0 0 5 15,0 0 7-15,0 0 2 0,45 15 12 0,-45-15-8 16,0 0-2-16,25-7-4 0,-25 7 1 0,17-12 2 0,-17 12 5 16,17-13 4-16,-8 3 1 15,0-1-3-15,-4 0 5 0,-5 11 0 0,15-25-1 16,-10 11 7-16,-1-1-7 15,0 0 2-15,1-3-3 0,-3 1 3 0,-1 1 3 0,1 0 9 16,-2-1 11-16,-2 2-1 16,2-2-6-16,0 1 9 0,-1 3 2 0,1 13-4 15,-5-22-9-15,5 12-1 0,0 10-8 0,-4-18-7 0,4 18-8 16,-4-13-1-16,4 13-7 16,-10-5-1-16,10 5-5 0,0 0-3 0,0 0-1 15,0 0 1-15,0 0-2 16,-26 26-1-16,21-14-1 0,1 3-1 0,-1 3 1 0,1-1 2 15,0 2 1 1,2 5 0-16,0 1 2 0,-1 0 6 0,0 3 1 0,1 1 5 16,-1-3-1-16,3 3 3 0,-2-1 4 0,2-1 2 0,0 0 2 15,0 1 0 1,-2-3-2-16,2 3 1 0,0-5-4 0,2 2-1 0,-2-3-3 16,0 0 0-16,0-1-3 15,0-2-3-15,0 0-5 0,0 1 3 0,-2-4-4 0,0 2-7 16,2-18-15-16,-6 28-25 15,2-17-35-15,4-11-28 0,-11 20-56 0,11-20-43 16,-9 13-33-16,3-9-40 16,6-4-61-16,-14 0-652 0,14 0-425 0</inkml:trace>
  <inkml:trace contextRef="#ctx0" brushRef="#br0" timeOffset="-178161.94">11352 6654 2949 0,'0'0'-80'15,"0"0"28"-15,2-22 29 0,-2 22 16 16,0 0 37-16,9-18 25 0,-9 18 24 0,11-11 18 15,-11 11 9-15,12-10 8 16,-12 10-7-16,15-11-11 0,-15 11-10 0,21-9-13 16,-9 3-13-16,-12 6-25 0,28-10-34 15,-15 5-65-15,3-1-66 0,0 2-69 0,-2-1-113 16,4 0-603-16,-3 0-313 0</inkml:trace>
  <inkml:trace contextRef="#ctx0" brushRef="#br0" timeOffset="-177762.15">11991 6367 2705 0,'0'0'-103'0,"11"-8"25"15,-11 8 18 1,0 0 28-16,0 0 14 0,0 0 33 0,0 0 32 0,0 0 10 16,0 0 19-16,0 0-3 15,0 0 0-15,-15 44 10 0,15-44 0 0,-8 26-1 0,1-10 4 16,1-2 1-16,0 1-6 15,2 0-8-15,-3 0-8 0,3 2-1 0,-2-3-3 16,-2 3-6-16,4-2-8 16,-2 0-5-16,3-1 0 0,-2 1-8 0,-1-2-16 0,6-13-17 15,-9 22-28-15,6-14-43 0,3-8-38 0,-8 16-40 16,4-9-45-16,4-7-51 16,-8 9-96-16,8-9-471 0,0 0-129 0</inkml:trace>
  <inkml:trace contextRef="#ctx0" brushRef="#br0" timeOffset="-177501.97">11813 6518 2325 0,'-4'-22'-75'16,"4"22"42"-16,-2-17 14 0,2 17 33 0,0 0 41 0,2-23 9 15,-2 23 17 1,0 0 22-16,0 0-1 0,0-18-1 0,0 18-3 0,0 0 0 16,0 0 8-16,0 0-2 15,0 0-5-15,0 0-6 0,0 0-7 0,0 0-2 16,0 0-3-16,0 0-3 0,35 43-3 15,-29-29-8-15,2-1-2 0,0 0-9 0,-1 3-4 16,3-1-5-16,2 2-6 16,-2 0-2-16,1-1-6 0,-4-4-3 0,3 5 0 0,0-5-6 15,-2 1-1-15,1 0-2 0,-1-3-18 0,-2 2-22 16,-6-12-25-16,11 15-41 16,-11-15-45-16,6 14-47 15,0-11-57-15,-6-3-106 0,0 0-628 0,0 0-408 0</inkml:trace>
  <inkml:trace contextRef="#ctx0" brushRef="#br0" timeOffset="-177212.09">11790 6573 2829 0,'0'0'-134'15,"0"0"38"-15,-14-6 27 0,14 6 23 0,0 0 8 16,0 0 17-16,0 0 25 0,0 0 30 15,0 0 18-15,-20-2 22 0,20 2 11 0,0 0-3 16,0 0 10-16,0 0 4 16,0 0 11-16,0 0 0 0,0 0-2 0,0 0-9 0,0 0-9 15,0 0-11-15,0 0-5 0,66-4-7 0,-52 2-6 16,6-1-7-16,-1 1-10 16,1 0-2-16,-2-2-8 0,0 1-13 0,2 0-11 15,-3 2-29-15,0-3-23 0,-17 4-45 16,27-2-38-16,-11-1-49 0,-16 3-29 0,20-3-57 15,-20 3-117-15,20-2-420 16,-13 0-113-16</inkml:trace>
  <inkml:trace contextRef="#ctx0" brushRef="#br0" timeOffset="-175942.25">12394 6420 2350 0,'0'0'-80'0,"14"-7"8"16,-14 7 11-16,0 0 8 0,11-12 19 15,-11 12 10-15,6-10 34 0,-6 10 12 0,7-17 32 16,-7 17 15-16,5-15 9 0,-5 15 7 0,0 0-3 15,2-24 16-15,-2 24-4 16,2-17 11-16,-2 17-1 0,0 0 1 0,-4-23-2 0,4 23-9 16,-5-16-10-16,5 16-11 0,-9-11-8 0,9 11-9 15,-15-8-5-15,15 8-6 16,0 0-6-16,-23-4-6 0,23 4-3 0,0 0-4 16,-29 12-5-16,29-12-2 0,-17 14-1 15,5-3-3-15,7 0-1 0,-4 3-1 0,5-1 3 16,4-13-6-16,-7 26 0 15,5-13 0-15,2-13-1 0,2 25 1 0,-2-25-5 0,9 23-4 16,-5-13 3-16,-4-10-5 16,12 17 6-16,-2-11-9 0,-10-6 4 0,16 9 0 15,-16-9 0-15,17 4 0 0,-17-4 0 0,0 0 0 16,29-4-1-16,-29 4 5 0,15-9 2 16,-15 9 0-16,16-13 3 0,-16 13 6 0,12-18 10 15,-8 9 4-15,-4 9 7 16,8-24 6-16,0 15 10 0,-8 9 1 0,6-17 5 15,-6 17-3-15,7-13 0 0,-7 13-10 16,4-13-4-16,-4 13-8 0,0 0-5 0,0 0-5 16,7-14-3-16,-7 14-1 0,0 0-1 0,0 0-3 15,0 0 0-15,0 0 1 16,0 0-1-16,0 0-5 0,14 42 1 0,-10-28 0 0,0 1 0 16,1 4-3-16,2 2 2 15,-2 0-2-15,1 4 1 0,1-1 1 0,0 3-2 16,2 0-1-16,-2-3-1 15,3 9 0-15,-1 0 1 0,-3-2 0 0,2 2-2 0,3-2-1 16,-4-2 3-16,0-2-1 16,-3 3 0-16,-1-4 0 0,-1-5 1 0,-2 1 7 15,-2 0 9-15,0-3 13 0,1 0 7 0,-3-2 11 0,2-2 1 16,2-15 5-16,-14 25-4 16,8-16-1-16,6-9-6 0,-17 14 5 15,17-14-6-15,-17 4-10 0,17-4-7 16,0 0-14-16,-28-15-23 0,20 5-19 0,1-3-35 0,0-3-42 15,0-1-44-15,1-2-57 16,4 0-47-16,-3-2-54 0,3-2-102 16,0 3-157-16,2-2-417 0,0-1-438 0</inkml:trace>
  <inkml:trace contextRef="#ctx0" brushRef="#br0" timeOffset="-175492.11">12787 6205 2830 0,'0'0'-128'0,"0"0"38"0,0 0 25 0,0 0 21 16,0 0 28-16,0 0 25 15,0 0 19-15,0 0 5 0,0 0 3 0,0 0 1 0,0 0 10 16,0 0 19-16,0 0 10 15,0 0 13-15,0 0 6 0,0 0 7 0,0 0 6 16,18 51 5-16,-13-30-5 16,4 2-2-16,-3 2-5 0,1 1-11 0,0 3-7 0,-3 2-5 15,-1 3-11-15,1 2-7 0,-2 2-8 0,-4 0-2 16,-2 2-16-16,1 2-28 16,-3-2-45-16,-8 3-47 0,3 2-68 15,0-3-53-15,-5-7-86 0,1 2-198 0,-6 0-391 16,-2-4-249-16</inkml:trace>
  <inkml:trace contextRef="#ctx0" brushRef="#br0" timeOffset="-165552.09">15553 5416 1339 0,'-2'-17'154'0,"2"17"-62"0,0 0-35 0,0-21-29 0,0 21-6 16,0 0-14-16,2-17 12 0,-2 17 0 0,0 0-2 0,0 0 10 15,0 0 16-15,-2-25 5 16,2 25-3-16,0 0 11 0,0 0 5 16,-3-15-11-16,3 15 4 0,0 0-8 15,0 0 4-15,0 0-11 0,0 0 7 0,0 0-6 0,-2-19 9 16,2 19-6-16,0 0 0 15,0 0 4-15,0 0-11 0,0 0-4 0,0 0 6 16,-6-19 7-16,6 19 6 16,0 0 5-16,0 0-1 0,0 0 3 0,-13-12 0 0,13 12-2 15,0 0-2-15,0 0-6 0,-12-7-5 16,12 7-1-16,0 0-5 0,0 0-2 16,0 0-5-16,0 0 3 0,0 0-3 0,-28 17-1 15,28-17 6-15,-8 21 1 0,3-8 3 16,1 4-9-16,0-2-1 0,2 4 5 0,0 3-8 15,2-1 0-15,-2-1 0 16,2 3-2-16,0 4 0 0,0 0-3 0,0-2 2 16,2 3-3-16,0-1 7 0,-2 0 1 15,0-1-2-15,2-1-2 0,0 2-2 0,0-3 4 16,-1 3 0-16,-1-6 3 0,3 2-2 0,-3-3 2 16,0-1-1-16,0 1 7 15,0-1-3-15,-3-1 2 0,3-18-2 0,-1 29 1 0,-1-15-4 16,2-14-2-16,-6 25-4 15,6-25-1-15,-7 19-2 0,3-10-23 0,4-9-22 16,-11 11-43-16,11-11-52 16,0 0-60-16,-12 10-44 0,12-10-68 0,0 0-144 0,-18-4-505 15,18 4-357-15</inkml:trace>
  <inkml:trace contextRef="#ctx0" brushRef="#br0" timeOffset="-165331.9">15392 5834 2827 0,'0'-21'-30'0,"0"21"26"0,0 0 10 16,0 0-5-16,1-18-2 0,-1 18 16 0,0 0 9 15,0 0 22-15,0 0 9 16,7-17 3-16,-7 17-1 0,0 0 0 16,10-9-13-16,-10 9-1 0,18-8-9 0,-18 8 2 15,23-10-6-15,-8 6-3 0,2-1-3 0,-4 1-6 16,8-2-18-16,-5 1-26 15,2-1-42-15,1 3-43 0,-3-4-54 0,4 3-60 16,-6-1-121-16,4-1-408 16,-4 2-40-16</inkml:trace>
  <inkml:trace contextRef="#ctx0" brushRef="#br0" timeOffset="-165022.28">15849 5639 2256 0,'0'0'-16'0,"0"0"26"0,0 0-17 0,0 0 3 15,0 0-9-15,0 0 9 16,0 0 13-16,0 0 33 0,0 0 16 0,11 18 14 16,-11-18 16-16,-2 20 4 15,2-20-5-15,-5 23-1 0,5-23 9 0,-4 31-2 0,-1-16 0 16,3 2-6-16,-2-2-9 15,0 2-2-15,0-2-9 0,0 0-4 0,0 1-9 16,4-16-5-16,-6 30-3 16,1-18-11-16,0 0-7 0,5-12-15 0,-6 18-19 0,6-18-29 15,-5 18-21-15,5-18-33 0,-5 13-59 0,5-13-33 16,0 0-43-16,0 0-74 16,0 0-504-16,-13 3-114 0</inkml:trace>
  <inkml:trace contextRef="#ctx0" brushRef="#br0" timeOffset="-164792">15741 5747 2361 0,'0'0'-56'0,"2"-18"18"0,-2 18 21 16,2-18 14-16,-2 18 21 15,0 0 8-15,6-19 13 0,-6 19 16 0,0 0 10 16,0 0 26-16,9-9 13 0,-9 9 13 16,0 0-1-16,0 0-14 0,0 0-6 15,0 0-4-15,19 40-6 0,-17-29 1 0,5 1-8 0,-3 1-7 16,2 2-9-16,0-3-11 15,1 1 5-15,0 1-9 0,1-2-2 0,0 0-10 16,0 0-19-16,-8-12-22 16,16 19-24-16,-12-10-32 0,-4-9-36 0,12 15-40 0,-12-15-35 15,13 12-41-15,-13-12-100 0,8 4-539 0,-8-4-202 16</inkml:trace>
  <inkml:trace contextRef="#ctx0" brushRef="#br0" timeOffset="-164582.36">15783 5829 2506 0,'0'0'-39'0,"-14"-5"36"0,14 5 9 15,0 0 0-15,0 0 8 0,0 0-10 0,-15-10 22 16,15 10 5-16,0 0 8 0,0 0 20 0,0 0-1 16,0 0-1-16,0 0-2 15,0 0-6-15,34-12-9 0,-34 12 3 0,23-3-14 0,-23 3-16 16,27-4-28-16,-9 2-34 15,-18 2-32-15,31-4-41 0,-14 1-60 16,-2-1-115-16,-1-2-408 0,0 3 41 16</inkml:trace>
  <inkml:trace contextRef="#ctx0" brushRef="#br0" timeOffset="-163831.93">16218 5657 2031 0,'0'0'-59'0,"0"0"22"16,-16-12 2-16,16 12 1 0,-12-6 14 0,12 6 4 15,0 0 26-15,-23-2 4 16,23 2 15-16,0 0 9 0,0 0-1 0,-26 13 14 0,26-13-8 15,-12 14-4-15,12-14-1 16,-6 18-11-16,6-18 1 0,-3 18 10 16,3-18-23-16,0 19 7 0,0-19 4 15,7 15-13-15,-7-15-7 0,8 16-3 0,-8-16-2 16,10 11-7-16,-10-11-3 0,13 6-2 0,-13-6 2 0,0 0-11 16,21-2 4-16,-21 2 8 15,0 0 5-15,21-14 8 0,-21 14 7 0,13-14 2 16,-6 4 14-16,-7 10 14 15,12-17 15-15,-8 7 15 0,-4 10 19 0,8-15 11 0,-8 15 8 16,7-15-1-16,-7 15-9 16,9-10-11-16,-9 10-13 0,0 0-4 0,0 0-12 0,0 0-9 15,0 0 5-15,0 0-10 0,0 0-5 0,0 0-3 16,0 0-3-16,14 35-5 16,-9-20 0-16,-3 2-5 0,2 2-1 0,2 2-2 15,1 1-1-15,1 2-1 0,-1 0-3 16,-1 3 1-16,2-2-3 0,0 1-3 0,0 1 0 15,-2-2 0-15,0 0-1 16,-2 1-1-16,0-1 2 0,-4-4 1 16,2-2 0-16,0 0 23 0,-4-2 4 0,2-17 10 0,-6 32 0 0,2-16 8 15,-4-3 3-15,-2-1 5 16,2-3-3-16,-4-1 3 0,12-8-6 16,-26 7-2-16,14-5-9 0,12-2-7 15,0 0-16-15,-39-12-19 0,27 5-25 0,0-3-26 0,0-2-46 16,4-2-42-16,2-2-57 15,2 1-60-15,1-2-88 0,6 1-185 0,-1-1-388 16,2 2-302-16</inkml:trace>
  <inkml:trace contextRef="#ctx0" brushRef="#br0" timeOffset="-163501.91">16772 5868 2749 0,'0'0'-42'0,"0"0"18"16,0 0 5-16,0 0-8 16,0 0 13-16,0 0 0 0,0 0 2 0,0 0-5 15,0 0 6-15,30 11 1 0,-30-11-7 0,20-2 5 0,-20 2-9 16,28-2-13-16,-28 2-24 16,28-1-9-16,-28 1-30 0,25-4-35 0,-12 0-76 15,-13 4-401-15,19-6 183 16</inkml:trace>
  <inkml:trace contextRef="#ctx0" brushRef="#br0" timeOffset="-163322.02">16806 5792 1932 0,'0'0'106'0,"0"0"3"0,-19-3-31 16,19 3-7-16,0 0-17 0,0 0-7 15,0 0 3-15,0 0-13 0,0 0-7 0,0 0 1 16,0 0-8-16,0 0-25 15,0 0-28-15,42-19-40 0,-42 19-23 0,27-3-51 0,-9-1-79 16,-4 0-413-16,3 0 144 16</inkml:trace>
  <inkml:trace contextRef="#ctx0" brushRef="#br0" timeOffset="-162622.38">17347 5576 1828 0,'8'-19'-47'0,"-8"19"12"0,4-15 21 0,-4 15 22 0,4-19 12 16,-4 19 9-16,2-16 20 15,-2 16 11-15,0 0 0 0,-4-22 7 0,4 22 1 0,-10-14 0 16,10 14 11-16,0 0-24 16,-16-8 9-16,16 8-15 0,0 0 13 0,-28 3-3 15,28-3 5-15,-19 11-9 0,7-3-2 0,12-8-9 16,-20 21-2-16,14-9-6 16,-2 1 0-16,4 0-7 0,4-13-1 0,-6 26-3 0,6-13-8 15,0-13-2-15,6 27-12 16,-2-17-14-16,-4-10-5 0,12 17-28 15,-3-7 7-15,-9-10-5 0,19 9 6 16,-9-5 5-16,-10-4-2 0,22 3 3 0,-22-3 17 0,23-6 4 16,-23 6 8-16,22-10 10 0,-12 2 7 0,-2-3 9 15,1-1 17-15,-1 1 16 16,1-5 10-16,-3 3 9 0,0 0 6 16,-6 13 5-16,11-26 4 0,-9 14-3 0,-2 12 3 15,8-21-9-15,-8 21-11 0,7-18-8 0,-7 18-7 16,2-11-10-16,-2 11-5 15,0 0-7-15,0 0 2 0,0 0-11 0,0 0 3 0,0 0-3 16,0 0-5-16,11 48-1 16,-7-29-2-16,-2 0-2 0,2 0-2 0,0 6 2 15,0-1-5-15,3 3 5 0,0 2-8 0,-1-3 2 16,0 3 0-16,3 4-2 0,-3-4 3 16,2 0-6-16,-1-3 1 0,-1 2-1 0,-1-3-1 15,-1 2 5-15,-2-5-4 16,-2 1 2-16,0-3 2 0,-2-1 0 0,-2 1 8 15,-3-5 5-15,0 0 9 0,-3 1 7 16,2-3 6-16,-3-2 1 0,-1-3 3 16,-2 2 3-16,0-7-6 0,14-3-4 15,-26 5-4-15,26-5-12 0,-23-5-11 0,23 5-19 16,-23-17-19-16,12 4-42 0,1 0-39 0,4-6-52 0,2-1-54 16,4 2-51-16,-4-8-115 15,4 0-158-15,6 0-345 0,-2 1-246 0</inkml:trace>
  <inkml:trace contextRef="#ctx0" brushRef="#br0" timeOffset="-162272.19">18015 5361 2682 0,'0'0'-33'0,"0"0"14"0,0 0-9 15,0 0 7-15,0 0 3 16,0 0 6-16,0 0 32 0,-7 46 14 0,7-46 22 16,-11 31 23-16,5-12 4 0,0 6 8 15,0-5 4-15,0 3-4 0,-2-1-4 0,2 4-3 16,0-6-10-16,-2 3-3 15,1-2-9-15,3-2-8 0,0-2-7 0,-3 1-6 16,3-2-2-16,0-2-13 0,0 2-20 16,4-16-27-16,-7 22-34 0,3-12-32 0,4-10-35 15,-6 15-36-15,6-15-43 0,0 0-52 0,-10 11-85 16,10-11-424-16,0 0-54 16</inkml:trace>
  <inkml:trace contextRef="#ctx0" brushRef="#br0" timeOffset="-162061.88">17836 5483 2240 0,'0'0'-21'16,"5"-20"36"-16,-5 20 15 0,4-16 27 16,-4 16-13-16,0 0 10 0,7-13-6 0,-7 13 6 0,0 0 27 15,0 0 13-15,0 0 0 16,0 0-3-16,32 30 3 0,-22-19-18 0,-4 5-3 0,2-1-10 16,3 4-7-16,-2 2 3 15,1-2-10-15,1 2-6 0,-1-2-1 0,2 0 1 16,0 0-13-16,-2 1 1 15,1-4-29-15,-3-3-27 0,1-1-36 0,-3 2-34 0,3-5-53 16,-9-9-32-16,6 15-46 16,-6-15-131-16,0 8-404 0,0-8-50 0</inkml:trace>
  <inkml:trace contextRef="#ctx0" brushRef="#br0" timeOffset="-161881.98">17902 5691 2288 0,'-10'-8'48'0,"10"8"36"0,0 0-4 15,0 0-2-15,0 0 2 16,-13-12-12-16,13 12 9 0,0 0 1 0,0 0 0 0,0 0 4 16,0 0 1-16,0 0-5 0,0 0-15 0,25-17-4 15,-25 17-8-15,22-5-26 16,-7 1-33-16,-15 4-59 0,34-10-53 0,-18 6-33 16,5-2-57-16,-4 1-93 0,4 1-483 15,-3-3-89-15</inkml:trace>
  <inkml:trace contextRef="#ctx0" brushRef="#br0" timeOffset="-161332.34">18419 5425 2313 0,'2'-20'-37'0,"-2"20"23"0,2-16 13 16,-2 16 2-16,2-16-2 15,-2 16 25-15,4-22-18 0,-4 22 10 0,5-26 5 16,-1 12 19-16,-2-1 4 0,2-2 2 16,0 2-1-16,0-3 2 0,-1 1 14 0,1-2-2 15,1 0-2-15,-3 1-1 0,2-2 22 0,-2 5 3 16,-2 15 7-16,2-34 0 16,0 21-1-16,-2 13-2 0,0-25-5 0,0 25-14 0,0-17-2 15,0 17-10-15,0 0-10 16,-6-20-1-16,6 20-8 0,0 0 0 0,0 0-5 15,0 0-5-15,0 0-4 16,-30 44 4-16,24-21-4 0,-1 2-1 0,1 4-3 0,2 1 2 16,0 8 1-16,-3 0 1 0,3 1-2 0,-1 0-2 15,3 3 0-15,-2-2 5 16,2 0 4-16,0-1-1 0,2-6-2 0,0 2 1 16,-2-3-6-16,2-2 0 0,0 1 0 15,-2-2 0-15,2-1-2 0,0-1-2 0,0-6-6 16,-2 0-16-16,-2-2-35 15,0-2-53-15,-1 0-73 0,-2-3-78 0,-1-6-119 0,0 3-616 16,-3-4-442-16</inkml:trace>
  <inkml:trace contextRef="#ctx0" brushRef="#br0" timeOffset="-161191.94">18282 5801 3071 0,'10'-13'7'0,"-10"13"20"0,14-10-3 15,-5 2 0-15,6 3-4 16,0-1 4-16,-1-2-8 0,4 3-5 0,-2-3 6 15,4 2-5-15,-2 1-15 0,6-1-41 16,-3 0-52-16,5-2-82 0,-6 5-155 16,0-2-470-16,-1-2-115 0</inkml:trace>
  <inkml:trace contextRef="#ctx0" brushRef="#br2" timeOffset="-117752.03">21901 16079 2758 0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1T08:32:50.5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11244 3966 333 0,'0'0'9'0,"0"0"3"15,15-7-7-15,-15 7-14 16,0 0 11-16,0 0-6 0,0 0 6 0,12-8-2 0,-12 8-8 16,0 0-1-16,0 0-13 15,0 0-14-15,0 0-57 0,11-12 31 0</inkml:trace>
  <inkml:trace contextRef="#ctx0" brushRef="#br0" timeOffset="-164590.58">2646 6525 2736 0,'0'0'-69'15,"0"0"16"-15,0 0-11 0,0 0 22 0,0 0 1 16,0 0 20-16,14 17 47 15,-14-17 19-15,0 0 21 0,0 0 21 0,0 0-1 0,0 0 0 16,0 0-3-16,0 0-2 16,30-11-4-16,-30 11-5 0,15-12-3 15,-15 12-3-15,18-13-9 0,-6 3-6 0,-2 1-5 16,3-3-3-16,-1 4-4 0,1-5-6 0,2-3 0 16,-1-1-3-16,0 2-4 15,0 0 1-15,-1-3 0 0,-2 2 1 0,-3 1-3 16,1 0-3-16,-3-1 2 0,0 0 0 15,-2 0-5-15,0 1-4 0,-2 0 0 0,-2 15-1 16,0-29-4-16,0 29-4 0,-6-31 4 0,2 19-6 16,-2-2 1-16,6 14 1 15,-13-23-4-15,5 12 0 0,-1 0-1 0,-2 1 5 16,11 10-6-16,-18-17-2 16,10 11 2-16,8 6-2 0,-20-10-3 0,20 10-2 0,-19-5 3 15,19 5 0-15,-17 0 4 16,17 0-2-16,0 0 2 0,-25 13 1 0,19-5 4 15,6-8 3-15,-14 20 0 0,8-6 5 16,0-1-5-16,2 5 10 0,2-1-6 0,-2 2 4 16,1 3-1-16,1-1 1 0,0 4-4 0,0 2 2 15,2-3 0-15,0 5-1 16,-3-2-2-16,3 1-1 0,0 2-1 0,0 1 1 0,-2-1-2 16,2-1 3-16,-2 1-2 15,0-1 1-15,2 2 1 0,-2-2-2 0,0 1 1 16,-2-1-1-16,0-2-3 0,-3-1 2 0,1 1 0 15,-2-4 1-15,-1 1-2 16,-2-2 0-16,1 0-4 0,2-3 0 0,-6 0 0 0,4-2 4 16,0 1-3-16,-1-5 3 15,3-2-2-15,-5 1 2 0,2-2-2 0,1-3 1 16,10-7-6-16,-20 16 5 16,10-12 0-16,10-4 2 0,-17 5-6 0,17-5 1 0,-17 3 1 15,17-3 0-15,0 0-3 16,0 0 1-16,-26-8-4 0,26 8 4 0,0 0-3 15,-10-18 2-15,10 18-3 0,-4-14 1 0,4 14-2 0,0 0 3 16,0-19 0-16,0 19 0 16,0 0-4-16,9-21 4 0,-9 21-2 0,0 0-1 15,10-14 2-15,-10 14-1 16,13-6 2-16,-13 6 6 0,14-6-2 0,-14 6 4 16,0 0 4-16,30 0 4 0,-30 0 5 15,26 6 3-15,-12-2-1 0,3-1 3 0,0 3 8 16,0 1 0-16,7-1-3 0,-4 1 1 0,2 1-3 15,1 1 1-15,5-2 8 16,2-1-8-16,-1-3-6 0,-1 3 2 0,0-4 0 0,2-1-8 16,0 2 0-16,-3-3-8 15,3-3-14-15,-4 0-21 0,1-3-32 0,-3 0-43 16,1-2-53-16,-2 1-61 16,-2 0-55-16,-3-5-82 0,0 3-154 0,-4-1-430 0,-4-1-351 15</inkml:trace>
  <inkml:trace contextRef="#ctx0" brushRef="#br0" timeOffset="-163240.3">3632 6177 2627 0,'0'0'-178'15,"2"-18"30"-15,-2 18 22 0,0 0 25 0,0 0 17 16,0 0 11-16,0 0 17 16,0 0 12-16,0 0 18 0,0 0 22 0,0 0 16 0,0 0 12 15,0 0 14-15,0 0-1 0,0 0 7 0,0 0-1 16,0 0 16-16,0 0-12 15,-2-21 2-15,2 21-13 0,0 0-1 0,0 0 4 16,0 0-10-16,0 0-10 16,0 0 8-16,0 0-5 0,0 0 7 0,0 0 15 15,0 0-6-15,0 0-3 0,0 0 11 16,0 0-4-16,0 0-2 0,0 0 3 0,0 0 0 16,0 0-5-16,-4-15 2 15,4 15 0-15,0 0-10 0,0 0-6 0,0 0 1 16,0 0-11-16,0 0-3 0,0 0 4 0,0 0 0 0,0 0-8 15,0 0 2-15,0 0 4 16,0 0 1-16,0 0 1 0,0 0 9 0,0 0-4 16,0 0 1-16,0 0 0 0,0 0 4 15,0 0-10-15,0 0-1 0,0 0-2 0,-15-5-2 16,15 5 1-16,0 0-6 16,0 0 1-16,0 0-2 0,0 0 3 0,0 0 1 15,-30 19-1-15,30-19 3 16,-8 9 6-16,8-9-4 0,-11 11-5 0,11-11 8 15,-9 13 9-15,9-13 5 0,-10 18 13 16,10-18-1-16,-8 15 2 0,8-15 0 0,-6 19 6 16,6-19-7-16,-4 19 0 0,4-19 2 0,-3 22-3 0,3-22 0 15,-3 24 2 1,3-11 0-16,0-13 0 0,0 29-6 0,3-12 0 0,0 2-3 16,-3-1 1-16,2 2 6 15,0 1 5-15,-2 0-5 0,4 4-2 0,-2 1-2 0,0-1-3 16,2 2-4-16,-2 2 1 0,0 0-2 15,0 0 1-15,2 3-7 0,-2 0-1 16,1-2 1-16,1 0-4 0,-2-1-2 0,0 2 2 16,3-3 0-16,-3 0-2 15,2 1 1-15,-2 0 2 0,0-1-7 0,2-1 2 16,-2 3-2-16,3-5-1 0,-1 2-1 16,-2-2 3-16,2 2-7 0,0 0 5 0,0-2-3 15,1 0 1-15,-3 1-6 0,3 0 3 0,-1-1-3 16,0-1 3-16,-2 1 0 0,2-2-7 15,-2-1 0-15,2-3-2 0,-2 1-7 0,2 0-10 16,1-2-13-16,0 2-21 16,-1-4-32-16,-2 2-45 0,4-3-78 0,-2-2-97 15,-2-4-224-15,-2-9-97 0,7 17-216 16,-7-17-180-16</inkml:trace>
  <inkml:trace contextRef="#ctx0" brushRef="#br0" timeOffset="-162130.22">4363 6025 2377 0,'0'0'-130'0,"-12"22"4"15,6-6 23-15,2-5 20 16,0 6 4-16,2-2 22 0,0 2 22 0,2-17 19 16,-2 33 8-16,0-15 11 15,2 3 9-15,0-2 15 0,0 2 9 0,2-2 12 0,-2 2 5 16,2 0 15-16,0 1-9 0,0-2 7 0,0 3-6 15,2 0 2-15,-2 2 2 16,2 0 2-16,-2-3-1 0,2 3 8 0,2 0-13 16,-2 0-4-16,-2-2 9 15,2 3-3-15,0-1-4 0,0 1 1 0,0-1-5 0,3 2 5 16,-3-2-10-16,0 4-2 16,0-3-4-16,1 0-4 0,-1 4-1 15,0-2-5-15,3 0-7 0,-3 1 11 16,0 2-11-16,-2-3-6 0,2 1-4 0,-2-3 5 0,2 3-4 15,-2-1-1-15,0 0 3 0,1-2-6 0,-3-4 3 16,3 4-1-16,-3-4 3 16,-3 2 2-16,0-6 2 0,3 2 2 0,-2-1 4 0,-2 0-2 15,0-3 7-15,0 1-17 16,-2-4 4-16,6-13 7 0,-13 22 5 0,5-11 5 16,-1-3 3-16,9-8-8 15,-19 10 0-15,19-10-3 0,-24 0-1 0,24 0-6 0,-22-11-13 16,9 0-18-16,0 0-13 0,0-2-8 0,1 0-6 15,1-1-14-15,0 4-26 16,1-6-25-16,4 5-32 0,6 11-38 0,-13-19-25 16,8 10-56-16,5 9-115 15,-8-15-413-15,4 8-80 0</inkml:trace>
  <inkml:trace contextRef="#ctx0" brushRef="#br0" timeOffset="-161530.31">4684 7503 2321 0,'0'0'-25'0,"0"0"-3"0,0 0 3 0,0 0 15 0,0 0 11 16,8 11 27-16,-8-11 21 15,0 0 28-15,0 0 25 0,0 0 10 0,0 0-1 0,0 0-4 16,0 0-6-16,11 8-8 16,-11-8 3-16,0 0-8 0,0 0-3 0,0 0-7 15,0 0-4-15,0 0-8 16,0 0-8-16,0 0-7 0,0 0-2 0,0 0-5 16,0 0-7-16,0 0-5 15,0 0-8-15,0 0-8 0,0 0-2 0,0 0-7 0,0 0-4 16,0 0-10-16,0 0-8 0,0 0-4 0,0 0-4 15,0 0-2-15,0 0-4 16,0 0 6-16,0 0-1 0,-9-48-3 0,9 48 5 0,0 0 2 16,15-7-4-16,-15 7 8 15,0 0-1-15,20 0 4 0,-20 0-2 0,0 0 5 16,18 12 4-16,-18-12-6 16,12 14 2-16,-12-14 10 0,6 13 3 0,-6-13 10 15,0 0 0-15,-2 23 9 0,2-23-6 16,0 0 0-16,-14 21 1 0,14-21-5 0,-12 7-12 15,12-7-34-15,0 0-60 0,-21-2-47 0,21 2-55 16,0 0-101-16,-24-20-568 16,18 10-221-16</inkml:trace>
  <inkml:trace contextRef="#ctx0" brushRef="#br0" timeOffset="-159890.43">4796 6077 2521 0,'0'0'-72'0,"0"0"31"0,0 0 1 0,0 0 19 15,0 0 19-15,0 0-12 0,0 0 22 0,0 0 29 16,0 0 12-16,0 0 4 16,0 0 5-16,0 0-1 0,0 0 8 0,0 0 3 15,0 0 6-15,0 0-6 0,0 0 5 16,0 0-14-16,0 0 2 0,38 8-7 0,-38-8-4 16,28-6 1-16,-28 6-11 15,36-5-2-15,-15 1-4 0,0 2-6 0,2 1 0 0,1-3-5 16,1 1-6-16,-4-1-11 0,2 2-30 0,-1 1-22 15,-4-2-43-15,-18 3-47 16,33-1-44-16,-21 1-43 0,-12 0-87 0,17 0-443 0,-17 0-38 16</inkml:trace>
  <inkml:trace contextRef="#ctx0" brushRef="#br0" timeOffset="-159550.56">4921 5989 2112 0,'0'0'-113'16,"0"0"14"-16,0 0 14 16,4-20 3-16,-4 20 9 0,0 0 17 0,0 0 17 15,11-14 9-15,-11 14 13 0,0 0 9 16,0 0 14-16,0 0 1 0,0 0 17 0,0 0 6 16,0 0 5-16,0 0 5 15,11 38 18-15,-11-38 13 0,0 25-16 0,0-25 17 16,0 29 8-16,-2-12 27 0,2 2-5 0,-3 0-9 15,3 0-1-15,0-2 4 16,-2 2-3-16,4-2-6 0,-2 2 3 0,0 1-8 0,3-2-7 16,-3-18 5-16,2 29-6 15,0-18 2-15,-2-11 6 0,4 24 3 0,0-15-5 16,-4-9-3-16,8 17-7 16,-8-17-5-16,14 10-10 0,-14-10-6 0,18 6-9 0,-18-6-28 15,21 0-33-15,-21 0-51 16,24-10-69-16,-12 2-69 0,-12 8-118 0,20-20-576 15,-12 8-292-15</inkml:trace>
  <inkml:trace contextRef="#ctx0" brushRef="#br0" timeOffset="-158610.33">5652 6759 2586 0,'0'0'-122'0,"0"0"20"15,0 0 4-15,0 0 12 16,26-2 14-16,-26 2 5 0,0 0 18 0,18-3 21 0,-18 3 20 16,0 0 13-16,14-8 2 15,-14 8 2-15,16-8-2 0,-16 8 2 0,12-9-9 16,-12 9 2-16,15-11 12 16,-7 3-3-16,-8 8-9 0,14-17 4 0,-6 5 10 0,0 1-3 15,-2-3 1-15,0 1-7 16,3-2 5-16,-4-2-9 0,-1-1-4 0,0-1 9 15,0 1-8-15,0-1 11 0,-2 0-5 0,1 0 4 16,-1 1 2-16,-2 0 2 0,2 0-1 16,-2 18 1-16,-2-34 11 0,2 22 1 0,0 12 2 15,-5-26-3-15,5 26 0 16,-4-23-4-16,4 23-5 0,-6-19-4 0,6 19 0 16,-6-12 2-16,6 12-11 15,0 0 18-15,-16-5-8 0,16 5 17 0,0 0-7 0,0 0-1 16,-20 23 8-16,20-23 2 0,-8 22 2 0,0-8-7 15,6 4 2-15,-2 0-7 16,-2 1 2-16,2 2-1 0,2 2 1 0,-2 1 4 0,1 1-5 16,1 0-10-16,-2 3 7 15,2 0-1-15,2 1 14 0,0-1 8 0,-2 0 2 16,2 0 5-16,0 1-3 0,-2 1 0 16,4-1-2-16,-2-1-7 0,0 0 1 0,0-1-2 15,0-4-5-15,0-3-1 16,0 1-3-16,-2-2-2 0,0 2-2 0,0-5-3 15,-1 3-2-15,-1-4-1 0,0 0-1 0,4-15-9 16,-11 27-11-16,5-16-15 0,-2-1-15 16,8-10-17-16,-14 12-16 0,14-12-20 0,-16 8-9 15,16-8 0-15,0 0 1 16,-26-4-15-16,26 4-1 0,-19-9 0 0,19 9 8 16,-12-13 0-16,12 13 9 0,-14-15 6 15,14 15 18-15,-8-15 27 0,8 15 15 0,-4-17 28 16,4 17 25-16,0-18 29 0,0 18 29 0,0 0 22 15,10-22 11-15,-2 11 11 16,-8 11-17-16,20-15-11 0,-7 8-6 0,2-1-12 0,0 2-7 16,-1-1-20-16,4 2-41 15,-18 5-69-15,31-7-63 0,-16 4-67 0,0-1-136 16,-3-2-413-16,2 2-6 16</inkml:trace>
  <inkml:trace contextRef="#ctx0" brushRef="#br0" timeOffset="-158060.25">6161 6654 2107 0,'0'0'-82'16,"0"0"26"-16,0 0 3 0,0 0 25 0,0 0 20 16,0 0 16-16,0 0 15 15,-37 20 12-15,30-11 14 0,7-9 6 0,-13 21 13 0,9-10 6 16,-2 5-7-16,2-3-5 0,-2 0 14 0,1 3 9 15,0-1 5-15,1 2-2 16,0-2-3-16,0 3-10 0,2-2-6 0,0 2 4 0,2-18-5 16,-2 30-6-16,2-16-10 15,0-14-1-15,6 30-5 0,-2-15-5 0,0-1-3 16,5-3-5-16,0 2 2 16,-1-2-5-16,2-3-28 0,3-1-24 0,0 0-29 15,2-1-46-15,-1-1-32 0,2-1-36 16,-2 0-36-16,-14-4-81 0,26 6-486 0,-14-6-59 15</inkml:trace>
  <inkml:trace contextRef="#ctx0" brushRef="#br0" timeOffset="-157410.42">6335 6782 2187 0,'0'0'-67'0,"0"0"20"15,0 0 7-15,0 0 3 16,0 0 2-16,0 0 11 0,0 0 4 0,0 0 11 0,0 0-4 15,0 0 1-15,23-5 11 0,-23 5 4 0,0 0-9 16,23 0 1-16,-23 0 8 0,22-3 2 16,-22 3 3-16,23-1 5 0,-23 1-2 0,28-3 13 15,-12 0-3-15,2 1-3 16,-18 2-4-16,34-2 2 0,-16-4 0 0,1 5-6 16,-1-1-2-16,-2-2 4 15,-16 4-7-15,32-4 14 0,-19 2-14 0,-13 2-3 0,23-2 18 16,-23 2 23-16,21-4-3 0,-21 4 10 0,0 0-9 15,18-1 0-15,-18 1-1 16,0 0 3-16,0 0-10 0,0 0 4 0,0 0 6 16,0 0-2-16,0 0-7 15,0 0-3-15,0 0-3 0,-47 19 2 0,47-19-4 0,-22 9-2 16,12-4 0-16,10-5 4 16,-22 10-3-16,12-4 5 0,10-6 0 0,-19 14-7 15,8-7-1-15,11-7 2 16,-14 17 0-16,5-6 0 0,9-11 5 0,-10 16 0 15,6-7 3-15,4-9-4 0,-7 19 1 0,7-19 2 16,-3 20 3-16,3-20 2 0,3 20 8 16,-3-20-8-16,5 18 9 0,-5-18-1 0,6 19-1 15,-6-19 1-15,8 14-2 0,0-6-1 16,-8-8-1-16,17 10-1 0,-17-10-7 0,20 11-2 16,-10-8-3-1,-10-3-6-15,24 4-2 0,-24-4-3 0,22 0-11 0,-22 0-26 0,24 0-22 16,-24 0-31-16,25 0-46 0,-25 0-45 15,22-7-39-15,-22 7-66 0,20-7-614 16,-9 1-256-16</inkml:trace>
  <inkml:trace contextRef="#ctx0" brushRef="#br0" timeOffset="-157090.35">6868 6649 2575 0,'3'-15'-114'16,"-3"15"7"-16,0 0 14 0,6-16 32 0,-6 16 26 15,0 0 17-15,9-9 25 16,-9 9 14-16,0 0 21 0,0 0 12 0,0 0 20 16,0 0-22-16,26 19 1 0,-26-19-1 15,10 18-6-15,-6-8 5 0,2 4 5 0,-2 3 2 16,0-2 1-16,0 5 7 0,1-1-5 0,-3 3 6 15,0-3 4-15,2 4 0 16,-4 0-3-16,3-4-2 0,-1 2-9 0,-2 2-5 0,-2-4-3 16,2 0-2-16,-3 0-6 15,1-2-13-15,0 2-12 0,2-19-28 0,-9 27-46 16,5-13-49-16,4-14-43 16,-4 22-58-16,4-22-109 0,-8 16-507 0,4-11-154 0</inkml:trace>
  <inkml:trace contextRef="#ctx0" brushRef="#br0" timeOffset="-156330.33">7372 6813 2341 0,'0'-21'-76'0,"0"21"25"16,0 0 6-16,-4-25 15 16,4 25-14-16,-2-16 7 0,2 16 12 0,0 0 26 15,-6-16-12-15,6 16 24 0,0 0-7 0,-16-12 15 0,16 12-8 16,0 0-1-16,-16-5 6 15,16 5 1-15,0 0 7 0,-26 5 7 16,26-5 5-16,-16 8-4 0,16-8 5 16,-17 11 11-16,10-2 4 0,7-9-1 0,-17 19 9 0,9-4-2 15,2-3-5-15,0 0-2 16,0 3 1-16,6-15-9 0,-6 27-3 0,4-15 0 16,2-12-1-16,0 24-5 15,0-24-2-15,4 25 2 0,-4-25-10 0,6 19 1 16,2-9 0-16,-8-10-7 0,12 16-3 0,-6-10 7 0,-6-6-2 15,15 12-10-15,-15-12 3 16,19 8-5-16,-19-8 2 0,17 3-1 0,-17-3-1 16,20 0 2-16,-20 0 0 15,0 0 1-15,22-11-1 0,-22 11-5 0,18-16 2 0,-10 7-5 16,-2-3 2-16,1-2-5 16,-3-4-9-16,2-5-11 0,-2-1-18 0,-2-3-9 15,3-4-8-15,-3-5 7 0,0-1 2 0,-2-2 4 0,2 4 6 16,-2-5 4-16,0 6 8 15,0 2-10-15,0-2 6 0,3 3 5 0,-3 1 14 16,0 1 2-16,0 4 15 0,0 0 18 16,0 2 16-16,0 4 10 0,2 1 2 15,-2 18-8-15,0-27-5 0,0 27-3 16,-2-17-3-16,2 17 8 0,0 0 2 0,0 0 4 16,0 0 4-16,0 0 2 15,0 0 1-15,0 0 5 0,0 0 1 0,4 65-1 16,-4-46 4-16,2 1 2 0,2 5-3 15,0 0-3-15,2 2-2 0,-2 0-1 0,3-3-10 16,2 5 0-16,-3-3-7 0,4 4-3 0,1-4-4 0,0 4 0 16,-3-4-7-1,3 0-2-15,-3-1-11 0,2-3-10 0,2-1-22 0,-2 2-34 16,-2-4-51-16,3 0-64 16,-3-4-67-16,-1-1-114 0,-1 0-198 15,1-7-345-15,-3 0-268 0</inkml:trace>
  <inkml:trace contextRef="#ctx0" brushRef="#br0" timeOffset="-155820.22">7726 6728 2615 0,'10'-13'-97'0,"-10"13"5"15,0 0 11-15,16-7 15 0,-16 7 12 16,14-6 4-16,-14 6 11 0,17-7 12 0,-17 7 13 16,21-6 14-16,-8 3 15 15,-13 3-4-15,30-7 0 0,-16 4-3 0,3 1 13 16,-17 2-10-16,30-5 1 16,-18 0 1-16,-12 5 4 0,28-3-3 0,-28 3 14 15,21-5 17-15,-21 5 8 0,19-2 9 16,-19 2-6-16,17-5 4 0,-17 5 4 0,0 0 0 15,17-2-10-15,-17 2-10 0,0 0-3 0,0 0-7 0,0 0 2 16,0 0 0-16,0 0 4 16,0 0-6-16,0 0 0 0,0 0 1 0,0 0-3 15,-38 29 0-15,28-22 0 16,10-7-3-16,-24 17 17 0,14-7-2 0,-3 2 0 16,2-1 2-16,1 0-1 0,1 1 5 15,-1-1-2-15,1 4-2 0,3-1-3 0,-3-1 2 16,3 2-3-16,6-15 1 0,-6 29-1 15,4-14 0-15,2-15 0 0,2 27 1 16,0-12 1-16,4-1 1 0,0-1 0 0,3-2-4 0,2 0 0 16,1 0 2-16,1 2-5 15,1-6-2-15,2 2-5 0,0-2-7 0,4-2 1 16,-1 2-3-16,-3-5-5 16,6 0-13-16,-4 1-32 0,4-3-42 0,-1-3-62 0,1 1-74 15,0-5-87-15,2-3-203 0,-5-1-444 0,2-3-357 16</inkml:trace>
  <inkml:trace contextRef="#ctx0" brushRef="#br0" timeOffset="-154700.54">8513 6154 2746 0,'0'0'-111'0,"0"0"9"0,0 0 1 0,0 0-3 16,0 0-1-16,0 0 7 15,0 0 14-15,0 0 5 0,0 0 12 0,0 0 8 0,0 0 2 16,25-22 1-16,-25 22 3 0,0 0 8 0,22-5 9 15,-22 5 5-15,16-6-1 16,-16 6 5-16,18-3 10 0,-18 3 19 0,17-5 3 0,-17 5-1 16,18-3 19-1,-18 3 1-15,16-4 1 0,-16 4 4 0,0 0 16 0,22-4 1 16,-22 4 1-16,0 0 3 16,20-2-7-16,-20 2-4 0,0 0-2 0,0 0 13 15,19 8 16-15,-19-8-10 16,0 0 11-16,8 13 1 0,-8-13-8 0,4 11 14 0,-4-11-5 15,0 18 7-15,0-18-7 0,0 19-4 16,0-19-6-16,0 23 0 0,0-23-5 16,-2 30-2-16,0-13-9 0,2 0-3 0,-2 1 0 15,2 3-8-15,-2-1 5 0,0 2-19 16,0-3 9-16,2 5 1 0,-2-1-13 0,0-2 6 16,2 2 1-16,0 0 1 0,0 2 2 15,0-2-4-15,0 0-6 0,0 3 5 16,2 0 2-16,-2 1-9 0,2 0 5 15,-2 0-2-15,2-1-4 0,-2 2-1 0,2-2 4 16,0 0-6-16,0 1-2 0,-2 1 4 0,2-3-3 0,0 2 1 16,1-2-1-1,-3-4 3-15,2 5-7 0,-2-4 9 0,2 0-5 0,0 0 4 16,-2-2 5-16,2 2 7 16,-2-2-1-16,3 1 5 0,-1 0-5 0,0 0 3 15,0 0-2-15,0-2 3 0,0 2 1 0,-2-4 3 0,2 5 5 16,-2-4 2-16,2 3-3 15,0 0 4-15,-2-2-5 0,0 0 5 0,2 0 1 16,-2 0-2-16,0-1 7 16,0 0 2-16,0-1 2 0,0-17 1 0,-2 31 5 0,-2-18 1 15,0 3-7-15,-2-1-7 16,-3-1-4-16,0-4-5 0,-1 2-24 0,-3-1-32 0,-6 1-61 16,0 0-91-1,-4-5-99-15,-11 1-216 0,-2-1-103 0,-4-3-280 0,-5 3-239 16</inkml:trace>
  <inkml:trace contextRef="#ctx0" brushRef="#br1" timeOffset="-139540.52">3842 9252 2308 0,'-6'-15'-127'0,"6"15"30"0,0 0 19 0,0 0 7 0,-10-15 3 0,10 15 10 16,0 0 10-1,0 0 12-15,-10-10 6 0,10 10 14 0,0 0 12 0,0 0 18 16,0 0 14-16,0 0 10 16,0 0 3-16,-21 0 17 0,21 0 13 0,0 0 7 15,0 0 20-15,-15 17-8 16,15-17 1-16,-11 19-9 0,5-7-3 0,2 5-5 0,-2-1-7 15,0 6-2-15,0 2-12 0,0 2-3 0,2 2-1 16,0 2-5-16,0 1 3 16,0 0-3-16,2 5-2 0,0 1 1 0,0 2-2 15,2 1 7-15,0 0-11 0,0 0 0 16,0 1 3-16,2 5 1 0,0 0 0 0,0-2 0 16,0-1-8-16,2 2 2 15,-2 0-4-15,2 5-2 0,0-8-5 0,-2 0 2 0,2-2-4 16,0-2 7-16,-2 0-11 0,-2-6-2 0,0-1 6 15,0 0 0-15,0-3 0 16,-2-1 6-16,-4-3 9 0,4-1 5 0,-2-4 4 16,0-1 3-16,0 0 1 15,-2-2-5-15,-3-2 0 0,3-1-6 0,-5-4-2 0,3 1-6 16,8-10-4-16,-23 11-5 16,23-11-1-16,-22 2-2 0,22-2-12 0,-23-4-12 15,23 4-20-15,-19-12-34 16,19 12-42-16,-13-11-47 0,9 3-64 0,4 8-81 15,-2-17-187-15,2 17-403 0,6-21-254 0</inkml:trace>
  <inkml:trace contextRef="#ctx0" brushRef="#br1" timeOffset="-139310.42">4058 10701 2800 0,'14'9'59'0,"-14"-9"10"16,0 0-35-16,13 9-44 16,-13-9-44-16,0 0-32 0,11 7-3 0,-11-7-7 0,0 0-13 15,10 4-47-15,-10-4-96 16,0 0-413-16,0 0 98 0</inkml:trace>
  <inkml:trace contextRef="#ctx0" brushRef="#br1" timeOffset="-138820.4">4143 9164 2052 0,'0'0'51'0,"0"0"11"0,0 0-21 16,0 0-18-16,0 0 10 0,0 0-4 0,0 0 10 15,0 0 4-15,0 0 15 16,0 0 1-16,0 0-7 0,0 0-11 0,0 0 6 16,0 0-6-16,0 0 1 15,56 10-13-15,-56-10 1 0,25-6-11 0,-9 6 0 0,-16 0-17 16,31-8-24-16,-16 6-22 16,0-1-36-16,2-1-14 0,-17 4-26 0,27-6-39 15,-17 3-50-15,-10 3-449 16,22-7 110-16</inkml:trace>
  <inkml:trace contextRef="#ctx0" brushRef="#br1" timeOffset="-138490.53">4260 9014 1922 0,'0'0'-27'15,"0"0"9"-15,0 0-6 0,0 0 1 0,0 0 11 16,0 0-1-16,0 0 18 0,0 0 21 0,0 0 5 0,0 0 7 15,0 0 3-15,0 0 16 16,0 0 0-16,0 0 8 0,0 0-17 0,0 0 7 16,28 40 15-16,-26-29 0 0,-2-11 8 15,2 26-6-15,-2-8 3 0,0-1 6 0,0 2 0 16,0-1 9-16,0 0 3 16,0 4-1-16,0-3 6 0,0 1-6 0,2 1-5 15,-2 0-11-15,3 1-9 0,-1-4-5 16,0 0-7-16,0-3-4 0,-2-15-1 0,4 30-6 15,0-18-1-15,-4-12-3 0,11 15-2 0,-11-15-3 16,15 8-6-16,-15-8-14 16,18-3-33-16,-18 3-33 0,22-12-43 0,-9 0-55 15,-1 2-56-15,1-4-87 16,2-4-646-16,-3 0-349 0</inkml:trace>
  <inkml:trace contextRef="#ctx0" brushRef="#br1" timeOffset="-137790.68">4927 9985 2756 0,'0'0'-99'0,"9"12"28"0,-9-12 0 0,0 0 11 0,13 4 7 16,-13-4 12-16,0 0 10 0,0 0 20 0,20 0 13 15,-20 0 18-15,0 0-7 16,24-10 12-16,-24 10-13 0,17-9 9 0,-6 1 19 16,-11 8-11-16,25-15 4 15,-13 5 3-15,2 1 3 0,-2-3-5 0,-2-1 1 16,3-2-4-16,0-3 0 0,0 0-14 16,-3-4 2-16,1-1-3 0,-2-1 0 0,3-4-4 15,-4-3 13-15,-1 2-4 16,-3 0 11-16,1 5 11 0,-1-3 7 0,-2 3 0 15,0 0 5-15,0 3-2 0,-2 3-3 0,0 18-7 0,-4-33-5 16,0 18-7-16,4 15-4 16,-9-21-8-16,9 21-1 0,-13-12-3 0,13 12 2 15,-14-1 2-15,14 1-1 16,0 0 4-16,-26 15 3 0,18-3 5 0,-3 3 6 0,3 4-2 16,-1 2 5-16,2 3-1 15,1 3-7-15,0 0 1 0,0 1 2 0,2 3 2 16,2-1-5-16,-2 0 3 0,1 4 3 0,0 4-1 0,1-1-4 15,-2 2 5-15,4 1 1 16,-2-3 2-16,2 2 4 0,0-1-4 0,0 0-2 16,-2-4-2-16,2-3-4 15,-2 2-3-15,2-5-2 0,-2-2-5 0,0-1 1 16,2-2-1-16,-2-4 0 0,0-4 3 16,2-15-10-16,-2 31 5 0,2-18-7 0,0-13-16 15,-2 20-27-15,2-20-38 0,0 0-40 0,0 0-40 16,-13 7-33-16,13-7-34 15,0 0-34-15,0 0-75 0,0 0-624 0,-11-46-374 0</inkml:trace>
  <inkml:trace contextRef="#ctx0" brushRef="#br1" timeOffset="-137610.48">4989 10162 2932 0,'0'0'-18'0,"0"0"20"0,0 0-4 16,8-15 4-16,-8 15-6 0,0 0 6 0,19-8-2 15,-19 8-9-15,20-11 6 0,-8 5 7 16,2 1-8-16,2-3 4 0,-16 8-6 0,32-9-6 16,-16 3-24-16,1 0-28 0,1 1-22 15,-2-1-34-15,1 0-15 0,2 2-49 16,-2 1-85-16,-2-2-361 0,2 2 148 16</inkml:trace>
  <inkml:trace contextRef="#ctx0" brushRef="#br1" timeOffset="-137250.29">5577 9922 1841 0,'0'0'-41'15,"0"0"15"-15,0 0 7 0,0 0-1 0,0 0 25 16,0 0 6-16,0 0 12 16,0 0 23-16,-34 40 19 0,28-26 6 0,2 4 15 0,-3-2 6 15,1 7 7-15,2 0 1 0,0-5-1 0,2 5-7 16,2-1-4-16,0-1-8 15,2 0-10-15,0-2 3 0,2 5-13 0,2-6-3 0,1-1-13 16,1 0-31-16,0-4-33 16,1 1-65-16,4-1-58 0,-5-5-89 0,-8-8-172 15,22 9-266-15,-14-9 93 16</inkml:trace>
  <inkml:trace contextRef="#ctx0" brushRef="#br1" timeOffset="-136750.5">5700 10061 1892 0,'0'0'-52'0,"0"-26"14"16,0 26 10-16,0 0 7 16,0 0 4-16,4-17 29 0,-4 17 6 0,0 0 21 0,11-11 15 15,-11 11 11-15,0 0-4 16,17-8-5-16,-17 8-9 0,17-5 9 0,-17 5-16 15,21-7 1-15,-21 7-7 0,23-4-5 0,-23 4 7 0,24-3-10 16,-12-1-3-16,-12 4-5 16,25-5-3-16,-25 5 5 0,22-4 0 0,-22 4 1 15,20-5-1-15,-20 5 5 16,18-3 4-16,-18 3-2 0,12-4 1 0,-12 4 15 0,0 0 0 16,20-4-2-16,-20 4 8 15,0 0-2-15,0 0 6 0,0 0-16 0,0 0-1 16,0 0-10-16,0 0 0 0,0 0 10 0,0 0 11 0,0 0 12 15,0 0 7-15,0 0 0 16,0 0 6-16,-36 32-1 0,28-20 2 0,8-12 1 16,-16 21 2-16,8-8-4 15,0 0-4-15,1-1-9 0,0 3-2 0,1-3-6 0,0 1-2 16,6-13-5-16,-9 25-1 16,7-15 2-16,2-10-7 0,0 22-3 0,0-22-1 15,7 21-8-15,-7-21 1 0,12 19-6 0,-3-9-1 16,2-2 0-16,1-1-2 0,0 0-5 15,2-1-1-15,-14-6-9 0,31 10-15 0,-16-8-22 16,0-1-21-16,-15-1-26 16,32 3-32-16,-20-2-44 0,-12-1-26 0,28 0-52 15,-17-4-81-15,1 1-647 0,-4-3-402 16</inkml:trace>
  <inkml:trace contextRef="#ctx0" brushRef="#br1" timeOffset="-136480.46">6112 9878 2853 0,'0'0'-121'0,"14"-9"9"0,-14 9 9 0,0 0 9 16,19-4 25-16,-19 4 26 16,0 0 5-16,25 12 33 0,-14-3 19 0,-3 5 14 15,-2-1 21-15,2 3 4 16,2 4 14-16,-4 3 7 0,-2 2 0 0,2-3 4 0,-4 5 4 15,0 0 0-15,0 0-10 0,-2-1 4 0,0 3-6 16,-2-2-11-16,-2 1-10 16,0-1-7-16,-2-5-26 0,0 4-35 0,-2-4-40 15,2-1-51-15,0-3-47 0,2-5-66 16,-2 0-137-16,2-2-366 0,-3 0 5 0</inkml:trace>
  <inkml:trace contextRef="#ctx0" brushRef="#br1" timeOffset="-135790.45">6805 10022 2121 0,'0'0'0'0,"-6"-18"21"16,6 18-10-16,-11-10-16 0,11 10 4 0,-15-11-2 16,15 11-2-16,-15-7 5 15,15 7 12-15,-16-2 17 0,16 2 8 0,0 0 2 16,-30 9 3-16,30-9 5 0,-20 14 2 0,10-7 3 0,2 5 10 15,8-12-5-15,-17 23-4 16,11-8 6-16,1 2-16 0,1-2-7 0,0 0 1 16,1 1-5-16,3-16 2 15,-2 26-8-15,2-12 0 0,0-14 1 0,5 21-3 0,-5-21-7 16,8 17 4-16,-8-17-2 16,11 14 0-16,-3-9-3 0,-8-5 1 0,0 0-6 15,19 2-4-15,-19-2-9 0,0 0 0 0,0 0-4 0,30-15 9 16,-22 5-7-16,-2-3-3 15,3-1-5-15,-2 1-4 0,-3-5-8 0,4-2 5 16,-3-3-5-16,1 0-14 0,-2-5-2 16,-2-2-5-16,0-7-1 0,2-2 7 0,-1 0 0 15,-3-1 20-15,0 5 7 16,0-5 16-16,0 3 12 0,0 2 1 0,0 2 6 16,-3 1 16-16,3 2-4 15,0 1-2-15,3 3 3 0,-3 4-8 0,0 0 2 0,0 5 0 16,0-1-7-16,0 18-1 0,0-23 12 0,0 23 22 15,0 0 6-15,0 0 4 16,0 0 0-16,0 0 0 0,0 0-6 0,0 0-3 16,0 64-1-16,0-41 2 0,0 6 3 15,2 0-5-15,0 0 4 0,0 1-11 0,0 3-2 16,1-1-2-16,1-1-7 16,-2 1-1-16,0-1-7 0,2-1 0 0,0-1-6 0,2 5-12 15,0-3-19-15,0-5-39 16,-2 1-43-16,2-3-48 0,0-3-64 0,-2-2-49 15,0-4-128-15,1 1-531 0,-3-5-300 0</inkml:trace>
  <inkml:trace contextRef="#ctx0" brushRef="#br1" timeOffset="-135300.34">6942 10049 2645 0,'0'0'-125'0,"13"-16"10"0,-13 16 17 16,0 0 5-16,15-10 15 15,-15 10 21-15,13-5 14 0,-13 5 8 0,19-6 9 16,-19 6 9-16,21-8 7 16,-21 8 5-16,21-5 0 0,-10 1 12 0,-11 4 7 0,25-5 10 15,-10 0 5-15,-15 5 9 0,27-5 15 0,-16 1-14 16,-11 4 5-16,21-5-5 15,-21 5-2-15,17-4 16 0,-17 4 5 0,0 0 7 16,19-6-16-16,-19 6-3 0,0 0-7 16,0 0-2-16,0 0 8 0,0 0-6 0,0 0 8 15,0 0 6-15,0 0 2 0,0 0 9 16,0 0 9-16,0 0 1 0,0 0 7 16,-38 29-4-16,30-20-4 0,8-9-3 15,-20 19 1-15,10-6-2 0,0-2-5 0,-1 5 4 16,2 0 3-16,-1 2-1 0,1 1-2 0,1-1 1 15,4 4-1-15,-2-2-5 16,1-4-1-16,5 4-2 0,0-4-7 0,0 3-5 0,5 0 3 16,-3-2-11-16,2-1 2 15,2-1-6-15,2-2 2 0,1-2-11 0,1-1 4 16,4-2-7-16,0 0-1 16,3-2-3-16,0-3-6 0,0 0-25 0,-17-3-25 0,36 0-29 15,-18-3-34-15,0-3-43 16,1 3-46-16,-2-5-41 0,-2 0-87 0,3-3-181 15,-4 0-420-15,-4-1-315 0</inkml:trace>
  <inkml:trace contextRef="#ctx0" brushRef="#br1" timeOffset="-134910.68">7835 10203 2713 0,'18'11'-24'0,"-18"-11"42"0,0 0 11 0,0 0-9 15,0 0 2-15,19 4 1 16,-19-4-10-16,0 0-1 0,23-4 7 0,-23 4-9 0,23-4-4 16,-23 4 2-16,30-6-1 15,-13 5-8-15,0-3 7 0,0 0-8 0,-17 4-14 16,34-5-27-16,-20 2-29 0,2-1-22 0,-16 4-18 0,23-5-13 15,-23 5-25-15,19-6-94 16,-19 6-395-16,11-10 133 0</inkml:trace>
  <inkml:trace contextRef="#ctx0" brushRef="#br1" timeOffset="-134760.58">8061 10125 1828 0,'-18'-4'36'0,"18"4"71"0,0 0 15 0,-21-4-4 0,21 4 1 15,0 0 4-15,0 0 4 0,-19-4-8 0,19 4-12 16,0 0-14-16,0 0-10 0,0 0-10 15,0 0-7-15,0 0-19 0,0 0-29 0,36-17-57 16,-36 17-57-16,28-8-47 16,-12 5-63-16,-1-4-128 0,3 3-405 0,-2 1-12 15</inkml:trace>
  <inkml:trace contextRef="#ctx0" brushRef="#br1" timeOffset="-134140.78">9095 9036 2098 0,'0'0'-86'0,"-10"-9"35"0,10 9 15 0,-12-5 25 16,12 5 22-16,0 0 10 15,-22-3 12-15,22 3 0 0,0 0 16 0,-26 12-11 16,26-12 16-16,-14 17 7 0,5-5-7 0,-1 1 2 0,1 7-3 15,0 0-4-15,1 5-8 16,2 1 1-16,-2 7-4 0,1 3-1 0,0 0-3 16,1 4 6-16,2 2-6 15,-2 0 0-15,2 0 7 0,-1 1-5 0,3 1 3 0,-2 8-3 16,2-10-10-16,2 1 5 16,-2 4-5-16,4-2-1 0,0-1-5 0,-2 0 1 15,4-1-1-15,-2 1-1 0,3 8 4 0,-1-3 3 16,0-5-12-16,2-2-1 0,-2 0 6 15,1-2 2-15,-1 0 2 0,1-2 7 0,-1 2 3 16,0-4 13-16,-2 2-8 16,0-5 8-16,0-1 2 0,0-1 7 0,-2-1 2 15,0-1 7-15,-2 0 3 0,0-1 8 16,0-1 2-16,-4-3 0 0,2-3-2 0,-5 2 3 16,-2-4-6-16,3 0-7 15,-5-2-5-15,3-1-8 0,-1-5-4 0,0-1-6 0,1-2-13 16,10-8-17-16,-22 5-24 0,22-5-38 0,0 0-35 15,0 0-34-15,-33-16-37 16,33 16-43-16,-11-15-43 0,11 15-116 0,-6-15-611 16,3 6-414-16</inkml:trace>
  <inkml:trace contextRef="#ctx0" brushRef="#br1" timeOffset="-133840.75">9178 10897 3003 0,'0'0'62'15,"8"8"59"-15,-8-8-1 16,0 0-16-16,11 10-19 0,-11-10-9 0,0 0-15 16,11 11-3-16,-11-11-8 0,0 0 1 15,0 0-18-15,10 10-33 0,-10-10-41 0,0 0-53 16,0 0-57-16,9 6-70 16,-9-6-137-16,0 0-541 0,0 0-283 0</inkml:trace>
  <inkml:trace contextRef="#ctx0" brushRef="#br1" timeOffset="-133290.66">9376 8932 2654 0,'0'0'-39'16,"0"0"39"-16,0 0 12 0,0 0-9 0,0 0 0 0,0 0 0 16,0 0 4-16,0 0-10 15,0 0 9-15,0 0-7 0,0 0-4 0,0 0 0 16,52 0 10-16,-52 0 1 0,27-4 0 16,-9 0-6-16,-18 4 3 0,29-6 3 0,-12 5 7 15,-2-3-7-15,-15 4 16 0,27-8-19 0,-14 4-32 16,-13 4-35-16,18-5-42 15,-6-1-61-15,-12 6-123 0,14-8-358 0,-14 8 125 0</inkml:trace>
  <inkml:trace contextRef="#ctx0" brushRef="#br1" timeOffset="-132980.37">9506 8841 1905 0,'0'0'37'0,"0"0"17"16,0 0-16-16,0 0-4 0,-15-8-3 0,15 8-5 0,0 0 5 15,0 0 0-15,0 0 30 16,0 0 16-16,0 0 12 0,0 0 15 0,0 0-1 16,0 0-4-16,0 0-12 15,13 48-2-15,-13-48-8 0,0 26-2 0,0-11-7 16,0 2 10-16,2 1 7 0,-2-18-4 16,0 36-7-16,0-17-1 0,0-2-6 0,0 2-2 15,2 2-3-15,-2-4-4 16,2 2-3-16,-2-2 2 0,3 0 6 0,-3-17 0 15,4 26-3-15,-2-13-2 0,-2-13-1 0,4 22-8 0,0-12-3 16,-4-10-6-16,11 17 1 16,-11-17-12-16,14 10-18 0,-14-10-47 0,20 2-50 0,-20-2-63 15,20-2-60 1,-6-6-81-16,-2-2-189 0,-1 1-465 0,-1-2-369 0</inkml:trace>
  <inkml:trace contextRef="#ctx0" brushRef="#br1" timeOffset="-131430.39">10307 9722 2781 0,'0'0'-138'0,"0"0"28"0,0 0 20 16,0 0 15-16,8 15 22 15,-8-15 23-15,0 0 21 0,0 0 31 0,0 0 1 0,19 0 20 16,-19 0 12-16,0 0 8 16,0 0 11-16,0 0 10 0,0 0 5 0,0 0-9 15,23-1-8-15,-23 1-4 16,0 0-11-16,0 0-5 0,0 0-9 0,19-8 0 0,-19 8-11 15,0 0 5-15,17-13-13 0,-8 7-7 0,-9 6-3 16,14-17 6-16,-6 7 1 16,1 1-12-16,0-5 6 0,-1 1-4 0,3-2-6 0,-3-2-3 15,2 2 14-15,0-5-5 16,-4 3-5-16,4-2 4 0,-4 2-9 0,1 0 8 16,-3 1-7-16,3 1 4 0,-3 0 1 15,-4 15 14-15,4-24-2 0,0 14 2 0,-4 10-1 16,2-19 0-16,-2 19-3 0,2-17-4 0,-2 17-6 15,0 0 0-15,0-22 3 16,0 22-6-16,0 0 2 0,0 0-1 0,-12-14-6 16,12 14 2-16,0 0 2 0,0 0-1 15,0 0 4-15,0 0-5 0,0 0 3 0,-36 33 9 16,32-20-3-16,-2 3 8 16,-2 2-1-16,2 4 4 0,2 1-2 0,-2 2-2 15,0 4 1-15,1-1-2 16,-1 3 2-16,2 1 1 0,-3 5-4 0,3-9-6 0,0 8 6 15,-1 0-1-15,3-1-1 0,-2 1 13 0,2 0 1 16,0-4 1-16,-2-2 0 16,2 4 9-16,0-4-5 0,-2-1 9 15,0-1 4-15,1-4-1 0,-2-1 9 0,1-2 1 16,0 3-4-16,0-6-7 0,0 0-5 0,2-3-6 16,-2 0-10-16,4-15-20 15,-7 23-26-15,7-23-36 0,-6 14-65 0,6-14-71 0,-7 5-62 16,7-5-110-16,0 0-158 0,0 0-358 0,0 0-256 15</inkml:trace>
  <inkml:trace contextRef="#ctx0" brushRef="#br1" timeOffset="-131240.33">10262 10132 2752 0,'13'-21'44'0,"-13"21"15"15,0 0-5-15,14-7-9 0,-14 7-6 0,18-4-8 0,-18 4-5 16,22-6-1-16,-9 2-6 15,2-1-1-15,2 1 5 0,-1-3-11 0,6 4 1 16,-1-4-7-16,5 2-8 16,2 0-34-16,-4 1-38 0,4-1-28 0,-1 0-33 0,-1 2-52 15,-2-5-99-15,-2 5-446 16,-2-1-2-16</inkml:trace>
  <inkml:trace contextRef="#ctx0" brushRef="#br1" timeOffset="-130750.33">10905 9810 2132 0,'8'-13'-41'0,"-8"13"23"0,0 0 3 16,0 0 6-16,0 0-6 15,0 0 9-15,0 0 14 0,-27 38 22 0,19-27 10 16,-1 4 19-16,1 2 16 16,-1 2 12-16,1-1 26 0,0 3-3 0,1 2 4 0,2 0-1 15,1 2-9-15,2-5 1 16,4 2-15-16,0-2-6 0,0 1-12 0,5 2-5 15,0-4-10-15,3 0-3 0,1-2-8 0,1-2-14 0,1-1-38 16,2-4-50-16,1 2-52 16,2-2-44-16,-4-2-55 0,1-3-135 0,0-2-466 15,-2-2-123-15</inkml:trace>
  <inkml:trace contextRef="#ctx0" brushRef="#br1" timeOffset="-129700.31">10990 9971 2417 0,'0'0'-47'0,"0"0"18"15,0 0 3-15,0 0-1 0,0 0 9 0,0 0-1 0,0 0 13 16,0 0 18-16,0 0 18 16,0 0 10-16,0 0 29 0,0 0 13 15,0 0 8-15,0 0-12 0,0 0-3 16,0 0-9-16,0 0-11 0,57-10-3 0,-57 10-2 0,23-6-5 16,-10 4-8-16,-13 2-8 15,32-7-1-15,-16 4-10 0,2 0 0 0,-4-4-5 16,-14 7-3-16,33-5-6 0,-17 2 8 0,-4-1-5 15,-12 4 7-15,22-6-6 0,-22 6 5 16,21-4 9-16,-21 4 1 0,15-4 5 0,-15 4-4 16,0 0-5-16,0 0-1 15,0 0-1-15,0 0-1 0,0 0 1 0,0 0 2 0,0 0 9 16,0 0 3-16,0 0 7 16,0 0-1-16,0 0 4 0,-55 15 0 0,55-15 7 15,-21 14 1-15,13-4 1 16,-3-1 4-16,0 3 3 0,3-1-1 0,8-11 3 0,-13 25-3 15,7-10 5-15,2 0-6 0,4-15-1 0,-2 28-2 16,4-11-7-16,0-1-1 16,5-1-8-16,0-2-3 0,4 1 0 0,1 1-4 15,4-2-1-15,-2-2-8 0,4-3-4 16,-2 0-16-16,1 0-14 0,0-3-35 0,-2 0-40 16,1-2-43-16,0 1-58 0,-4-4-51 15,-12 0-107-15,26-7-161 0,-16 2-396 0,-1 2-294 16</inkml:trace>
  <inkml:trace contextRef="#ctx0" brushRef="#br1" timeOffset="-129470.56">11454 9968 2838 0,'2'-19'51'16,"-2"19"25"-16,4-13-11 16,-4 13-15-16,0 0-6 0,18-14-3 0,-18 14-1 0,11-3-6 15,-11 3-2-15,0 0-1 0,0 0 6 0,30 17 10 16,-24-6 1-16,0 1 4 15,2 1-1-15,-4 5 3 0,2-1 1 0,-4 2-2 0,1 1-2 16,-3-1-4 0,0 2-1-16,-3 0-7 0,1-2-7 0,-2 6 0 15,-2-5-12-15,0-4-20 0,0 1-35 16,0 1-53-16,1-1-51 0,-2-4-48 0,0 0-72 16,7-13-141-16,-13 21-473 15,7-11-234-15</inkml:trace>
  <inkml:trace contextRef="#ctx0" brushRef="#br1" timeOffset="-128440.49">11961 9785 2539 0,'0'0'-104'0,"0"0"16"0,0 0 9 0,0 0 3 0,0 0 5 16,0 0-1-16,0 0-3 16,43-21-9-16,-37 14 14 0,3 1-5 0,-3-3 10 0,4-1 4 15,-5-1 2 1,3-3 2-16,0 1 14 0,0 0 16 0,1-3 15 0,-2 3 16 16,-1 0 11-16,1 0 9 15,2-1 8-15,-9 14 14 0,11-21 9 0,-6 12-2 16,-5 9 10-16,9-18-25 0,-9 18-7 0,9-13 22 15,-9 13-16-15,0 0-9 0,7-13-3 16,-7 13-7-16,0 0 5 0,9-12 1 0,-9 12 3 16,0 0-2-16,0 0 24 15,0 0 7-15,0 0 11 0,0 0-5 0,0 0-14 0,0 0-7 16,22 32 8-16,-22-32 10 16,0 25 4-16,2-11 22 0,-2 3 2 0,0 0 2 15,0 2 0-15,-2 0-2 0,-1 2-5 0,3-2-8 16,-4 4-1-16,2-2 0 15,0 4-7-15,-2 0-3 0,2 1-7 0,-3-1 0 0,0-1-2 16,3-2-10-16,0 4 4 16,2-5-6-16,-1 0-5 0,1 1 3 15,-2-3-7-15,2-1-1 0,0 1-3 16,0-1-7-16,0-18 1 0,0 30-3 0,0-17 1 16,0-13-18-16,2 21-21 0,-2-21-41 15,-2 19-60-15,2-19-55 0,2 14-69 0,-2-14-173 16,0 0-477-16,0 0-271 0</inkml:trace>
  <inkml:trace contextRef="#ctx0" brushRef="#br1" timeOffset="-127930.63">12425 9717 2606 0,'0'0'-115'0,"0"0"27"16,0 0 15-16,0 0 0 16,0 0 14-16,0 0 15 0,0 0 15 0,-26 36 30 15,18-25 21-15,2 3 16 0,0-1 16 16,-1 3 21-16,3-1 0 0,-2 2 13 0,2 0-7 15,2 0 12-15,-1 2 11 0,3 0-12 0,-2 3 1 16,4 2-4-16,-2-3-2 16,0 0 2-16,5-2-5 0,-3 2-4 0,4-2-8 0,0 1-11 15,1-1-2-15,3-1-10 16,2-1 3-16,-3 0-12 0,4-5-3 0,-1 2-6 16,-1-4-16-16,5 0-23 15,-3-1-23-15,1-1-37 0,-1-1-47 0,-2 0-34 0,3-4-57 16,-14-3-104-16,22 4-574 15,-10-6-253-15</inkml:trace>
  <inkml:trace contextRef="#ctx0" brushRef="#br1" timeOffset="-127580.54">12690 9877 2679 0,'0'0'-24'0,"0"0"40"15,0 0-7-15,0 0-6 0,0 0-18 0,0 0-10 16,0 0 3-16,0 0-3 0,0 0-2 0,0 0 2 15,0 0 11-15,0 0-1 16,34-12 5-16,-34 12-2 0,21 0-3 0,-21 0 9 0,25 0 4 16,-10-1-10-16,-15 1 3 15,27-3 1-15,-27 3 2 0,32-2 8 0,-17 2-7 16,1 0-16-16,-5-1-28 16,-11 1-6-16,24 0-32 0,-12 0-42 0,-12 0-75 0,13-4-398 15,-13 4 195-15</inkml:trace>
  <inkml:trace contextRef="#ctx0" brushRef="#br1" timeOffset="-127245.64">12751 9826 1664 0,'0'0'-24'0,"0"0"13"0,0 0 16 0,0 0 6 0,0 0 14 15,0 0 18-15,0 0 20 16,0 0 19-16,0 0 10 0,7 32 4 0,-7-32 5 16,0 0 9-16,2 28 1 0,-2-28 2 0,-2 23 5 15,-1-7-3-15,3-16-6 0,0 34 7 16,-2-19-5-16,2 5-11 0,0-4-8 16,-2 1-9-16,4 2 0 0,-2-19-8 15,2 31 0-15,1-14 0 0,1-4 1 0,1 1-5 16,-5-14-1-16,11 22-6 0,-4-12-10 0,5-2-6 15,-12-8-13-15,21 11-16 0,-7-7-16 16,0-2-30-16,-14-2-36 0,31-2-35 16,-31 2-49-16,31-5-45 0,-14-4-37 0,-4 2-112 15,1-2-562-15,-3-1-292 0</inkml:trace>
  <inkml:trace contextRef="#ctx0" brushRef="#br1" timeOffset="-126988.64">13115 10045 2724 0,'0'0'-60'0,"15"4"36"16,-15-4-7-16,17 1 6 0,-17-1 0 15,25 2 5-15,-25-2 2 0,27 0 14 0,-10 0-17 0,-17 0 10 16,34-3-2-16,-16 3 16 16,-1-3-23-16,-17 3 6 0,34-1-30 0,-18-4-26 0,1 4-26 15,-5-1-50-15,-12 2-124 16,25-4-310-16,-16 0 223 0</inkml:trace>
  <inkml:trace contextRef="#ctx0" brushRef="#br1" timeOffset="-126480.64">13530 9943 1740 0,'0'0'56'0,"0"0"43"0,8-18 4 0,-8 18-13 0,0 0-9 15,0 0-7-15,0 0-4 16,13-8-9-16,-13 8 11 0,0 0 9 0,18-6 10 15,-18 6-1-15,16-2-2 0,-16 2-15 16,0 0-10-16,29-2-7 0,-29 2 3 16,20-1-14-16,-20 1-1 0,29-3-5 0,-17 1-3 0,-12 2-2 15,26-1-11-15,-26 1-4 16,23-4 1-16,-23 4 2 0,20-4-2 0,-20 4 1 16,20 0-4-16,-20 0 3 15,0 0 4-15,23-2-1 0,-23 2 5 0,0 0-3 0,0 0-2 16,15-5-6-16,-15 5-2 0,0 0-2 15,0 0 1-15,0 0 3 0,0 0 1 16,0 0 4-16,0 0 2 0,0 0-1 0,0 0 9 0,0 0 2 16,-42 18 3-16,42-18 3 15,-14 12-1-15,14-12-5 0,-11 11 4 0,11-11 4 16,-9 16 0-16,5-5-3 16,4-11-1-16,-10 23-3 0,6-12-1 0,4-11 15 0,-4 23-6 15,2-10-3-15,2-13-5 16,0 26 1-16,0-26-5 0,2 25-1 0,-2-13-7 15,0-12 1-15,4 25-5 0,0-14 0 0,-4-11-5 16,10 20-2-16,-4-13-13 0,-6-7-8 16,14 13-19-16,-14-13-23 0,20 9-35 0,-20-9-42 15,18 5-48-15,-4-3-53 16,-14-2-74-16,27-3-162 0,-14-4-464 0,1 0-340 16</inkml:trace>
  <inkml:trace contextRef="#ctx0" brushRef="#br1" timeOffset="-126200.7">13989 9896 2783 0,'0'0'-100'16,"0"0"25"-16,10-14 3 0,-10 14 17 0,0 0 6 0,13-8 20 15,-13 8 20-15,0 0 3 16,0 0 15-16,0 0 26 0,29 14 14 0,-29-14 11 15,13 13 7-15,-13-13 2 0,11 24-4 0,-8-12 2 0,-1 2-1 16,0 2 1-16,3 2 5 16,-5 1-3-16,-3 0-2 0,3 0-11 0,-4 3 3 15,0-5-14-15,1 3 2 16,-2 1-9-16,-1-3-17 0,-3 3-25 0,5-6-36 0,-5 0-48 16,3-2-56-16,2 1-58 15,4-14-119-15,-13 17-487 0,9-7-123 0</inkml:trace>
  <inkml:trace contextRef="#ctx0" brushRef="#br1" timeOffset="-125360.34">14539 9925 2367 0,'0'0'-72'0,"0"0"10"16,-22-18 7-16,22 18 2 16,0 0-1-16,-14-4 9 0,14 4 10 0,0 0 10 15,-22-3 15-15,22 3 16 0,0 0 20 0,-25 3 25 0,25-3-5 16,-22 6 8-16,22-6 1 15,-20 13-7-15,10-3-8 0,-3 0-3 0,6 3-6 16,-1 0 4-16,1-1-9 16,3 3 9-16,4-15-6 0,-10 28-11 0,8-12 1 0,2 1-4 15,0-17 5-15,2 30 4 16,2-15-11-16,0 1-1 0,-1-1 6 0,5-1 4 16,-8-14-1-16,12 21 2 15,-7-13-5-15,-5-8 10 0,14 15-9 0,-14-15-2 0,13 9 5 16,-13-9-5-16,13 4-8 0,-13-4 0 15,0 0-8-15,0 0-1 0,27-13 3 16,-27 13-3-16,12-19-9 0,-5 5-5 0,1-1-11 0,0-2-8 16,-2-4-13-16,0-5 1 15,-1 2-4-15,4-4 3 0,-2-7-7 0,2-3 16 0,-3-2 35 16,1 1 5 0,-2-2 20-16,2 3 17 0,-3-2 14 0,0 2 13 0,0 2-4 15,-1 5-6-15,1 0-2 16,-2 5 1-16,1-2-3 0,-1 5 4 0,-1 2 5 15,1 1-1-15,-2 5 7 0,2 0-9 0,-2 3-10 0,0 12-6 16,0-17 3-16,0 17-2 16,0 0 0-16,0 0-5 0,0 0-4 0,0 0-2 15,0 0-2-15,-7 46 0 16,4-27 9-16,1 2 1 0,-2-2 3 16,2 5 0-16,-1 0 2 0,1 0-8 0,2 3 5 15,-2 0 2-15,0 0 0 0,2 1-2 0,0-1 6 16,0 0-7-16,2 1-4 0,0-1 3 0,0 1-8 15,1-1-5-15,3 0-3 0,-1-4-4 16,-2 2 0-16,1 2-9 0,1-5-11 0,-1 1-19 16,0-4-18-16,0 0-32 0,0-2-53 15,-2 0-58-15,2 0-65 0,-4-3-135 16,3-1-188-16,-3 0-281 0,0-13-191 16</inkml:trace>
  <inkml:trace contextRef="#ctx0" brushRef="#br1" timeOffset="-121390.39">14838 9913 2455 0,'0'0'-71'15,"0"0"14"-15,0 0 26 0,0 0 14 0,0 0 3 16,0 0 2-16,0 0 2 0,0 0 7 16,0 0 11-16,0 0 17 0,0 0 13 0,31-28 27 15,-31 28 8-15,0 0-4 0,14-4 12 16,-14 4-1-16,0 0-3 0,18-7 6 16,-18 7-14-16,0 0-9 0,21-5-4 15,-21 5-4-15,19-5-4 0,-19 5-10 0,21-6-5 16,-11 2-5-16,-10 4-2 0,24-4 3 0,-24 4-9 15,24-5-1-15,-24 5 3 16,22-5-8-16,-22 5-3 0,22-3 7 0,-22 3-1 0,19-4-6 16,-19 4 2-16,13-6 11 15,-13 6 8-15,0 0 1 0,19-1 9 0,-19 1-5 0,0 0-4 16,0 0-3-16,0 0-2 16,0 0 3-16,0 0 6 0,0 0 4 0,0 0 11 15,0 0 3-15,-36 32 1 16,26-23 4-16,2 1 0 0,-2-1-5 0,-1 2-2 15,0 1 2-15,2 1-2 0,-1 2 4 0,2 1-5 0,2-1 18 16,-2 0-6-16,4 1-3 16,-3 1-3-16,2-2-3 0,1 0-8 0,4-15-2 15,-2 28 3-15,2-14-14 16,0-14 2-16,6 25 1 0,-1-17 1 0,-5-8-6 16,13 19-2-16,-3-12-7 0,2-1-1 15,-12-6-9-15,24 6-14 0,-11-4-19 0,-13-2-19 0,32-2-9 16,-17-2-21-16,4 0-24 0,-19 4-28 0,31-8-34 15,-14 7-38-15,-2-5-42 16,-1-1-69-16,2-1-159 0,-2 2-124 0,-3-2-265 16,-11 8-202-16</inkml:trace>
  <inkml:trace contextRef="#ctx0" brushRef="#br1" timeOffset="-119330.45">18137 8720 2411 0,'0'0'-90'0,"0"0"25"15,0 0 12-15,0 0 22 0,0 0 4 0,0 0 13 16,0 0 14-16,0 0 6 0,0 0-7 0,0 0 12 15,0 0 3-15,0 0 12 0,0 0 10 16,0 0 14-16,0 0-5 0,0 0 22 0,0 0 3 16,0 0-4-16,0 0 2 0,0 0-8 15,34-27 2-15,-34 27-11 0,10-9-4 16,-10 9-4-16,0 0-9 0,14-13-2 16,-14 13-2-16,8-11-10 0,-8 11 4 0,12-14 8 15,-12 14-15-15,15-15-6 0,-8 3 8 0,1 3-4 16,1-2-3-16,-1-2 2 15,0 1 0-15,-2-1 14 0,4 1 2 0,-4 1 8 0,0-3 8 16,0 5 3-16,1-3 4 16,-3 5-3-16,-4 7 2 0,9-15-2 0,-5 7-2 0,-4 8-5 15,6-10-4 1,-6 10-5-16,7-8-7 0,-7 8-6 0,0 0-7 16,0 0 5-16,0 0 1 0,0 0 4 15,0 0 3-15,0 0-3 0,0 0 1 0,14 42-3 16,-14-24 4-16,2-1 3 0,-2 4 1 0,0 0 0 0,0 4 5 15,0 1-4-15,0 0 4 16,0 3-8-16,0-2-3 0,0-1 0 0,0 1 0 16,-2 0-4-16,2-6-1 15,-2 0-4-15,2-2-2 0,0 0-11 0,-2-4-18 0,2-15-34 16,0 25-36-16,0-25-42 16,0 21-46-16,2-11-38 0,-2-10-40 0,-2 15-82 15,2-15-587-15,2 11-321 16</inkml:trace>
  <inkml:trace contextRef="#ctx0" brushRef="#br1" timeOffset="-118950.7">18628 8482 2720 0,'0'0'-103'0,"0"0"16"0,0 0 26 16,0 0 0-16,0 0 14 16,0 0 13-16,0 0 18 0,0 0 18 0,0 0 1 15,0 0 11-15,0 0 24 0,-23 37-3 0,23-37 20 0,-10 30 5 16,6-12 3-16,-4 1 5 15,2 3 23-15,4 3-2 0,-2 0 0 0,0-1-1 0,2 1-5 16,0-3-4 0,2 2-4-16,2 1-1 0,0 0-16 0,2-2-2 0,0 3-5 15,4-5-4-15,2 2-4 16,2-4-1-16,1-1-17 0,0 0-19 0,3-2-29 16,-1-4-40-16,5 0-53 15,-4 0-39-15,-1-5-46 0,0 1-108 0,2-4-542 0,-5-3-198 16</inkml:trace>
  <inkml:trace contextRef="#ctx0" brushRef="#br1" timeOffset="-114080.29">18864 8529 893 0,'0'0'244'0,"0"0"-101"16,0 0-14-16,10-11-22 0,-10 11-43 0,0 0-19 15,0 0-6-15,8-9-14 0,-8 9-2 0,0 0 13 0,0 0-10 16,0 0 15-16,0 0 8 16,0 0 11-16,0 0 28 0,0 0 4 0,0 0 12 15,0 0-8-15,0 0-9 16,0 0 3-16,22 18-14 0,-22-18-6 0,2 16 5 16,-2-16-15-16,6 17-6 0,-6-17 5 15,6 21-18-15,0-7-1 0,-1-3 0 0,1 2-8 16,3-1 4-16,-1-1-10 0,1 2 8 15,-1-1-3-15,2-5 4 0,0 5-6 0,0-3-2 16,0 1-4-16,1-2-1 0,0 1-7 16,-11-9-1-16,16 17 10 0,-7-13-7 15,-9-4-3-15,15 14 1 0,-15-14-2 0,13 10-1 16,-13-10 7-16,14 7-6 0,-14-7 0 16,15 1 6-16,-15-1-10 0,0 0-2 15,0 0 3-15,30-11-4 0,-30 11 0 16,17-13-1-16,-11 5-8 0,-6 8-1 0,15-21-2 15,-7 8 4-15,-2-1-1 0,-2 1 0 0,4 0-3 0,-4-2 3 16,-4 15 3-16,6-29 7 16,-4 18 3-16,-2 11 7 0,4-21-1 0,-4 21 1 15,0-22 2-15,0 22-8 16,0-17 7-16,0 17-11 0,0 0 1 0,0 0-3 16,-4-18-4-16,4 18 1 0,0 0-1 15,0 0 3-15,0 0 10 0,-26 0-2 0,26 0 0 16,0 0 4-16,0 0-2 0,-25 20 1 0,25-20 1 15,-11 15 7-15,7-7-2 16,4-8 5-16,-8 17-5 0,8-17 3 0,-7 21 2 0,7-21 1 16,-4 18-1-16,4-18 2 15,0 15 2-15,0-15-3 0,11 17-2 0,-11-17-9 16,17 13-28-16,-9-7-36 0,-8-6-77 16,25 5-55-16,-9-5-81 0,-16 0-144 0,25-5-511 15,-14 1-313-15</inkml:trace>
  <inkml:trace contextRef="#ctx0" brushRef="#br1" timeOffset="-113740.71">19405 8549 2646 0,'0'0'-96'0,"0"0"22"0,0 0 9 16,8-11 4-16,-8 11 12 15,0 0-4-15,0 0 19 0,0 0 9 16,0 0 16-16,0 0 13 0,30 16 20 16,-30-16 11-16,7 17 10 0,-3-2 11 0,0-1-16 0,0 1 16 15,-2 5-2-15,1-4-7 16,-1 6 12-16,2-2-4 0,-2 4-2 0,-2-2-13 0,2-1 2 15,-2 0-2-15,0 2-7 0,-2-2 3 0,2 0-4 16,-2-2-22-16,0-2-25 16,0 0-39-16,2-17-30 0,-5 29-46 0,3-18-75 15,2-11-182-15,-8 18-266 16,4-12 118-16</inkml:trace>
  <inkml:trace contextRef="#ctx0" brushRef="#br1" timeOffset="-113510.73">19663 8810 1924 0,'0'0'-18'0,"0"0"17"0,28-2 5 0,-28 2-8 15,19-2 0-15,-19 2 4 0,24-2-3 16,-10 1 3-16,-1-2-11 0,2 2 1 15,-2-1 7-15,-1-1-5 0,0 2-13 0,2-1-22 0,-14 2-16 16,18-6-32-16,-9 2-29 16,-9 4-46-16,13-7-277 0,-13 7 398 0</inkml:trace>
  <inkml:trace contextRef="#ctx0" brushRef="#br1" timeOffset="-113380.39">19825 8738 1366 0,'0'0'52'16,"0"0"21"-16,-26-6 38 15,26 6-8-15,-15-7 10 0,15 7 14 0,0 0-11 16,0 0 6-16,-17-5-14 0,17 5-5 0,0 0-13 0,0 0-12 15,0 0-7-15,0 0-6 16,0 0-34-16,0 0-39 0,40-10-61 0,-24 9-65 16,-4-3-127-16,5-2-446 0,0 0 35 15</inkml:trace>
  <inkml:trace contextRef="#ctx0" brushRef="#br1" timeOffset="-112675.58">20261 8061 2028 0,'-7'-19'-56'0,"7"19"-2"0,-9-15 11 16,9 15 3-16,-8-10 0 0,8 10 0 15,0 0 4-15,0 0 14 0,-18-8 4 16,18 8 4-16,0 0 14 0,0 0 11 16,-26 14 0-16,17-2 4 0,3 1 1 0,0 2-5 15,-1 2 3-15,3 6 5 0,2 2-7 16,-3 1-3-16,3 3 0 0,0 2 5 15,2 1 4-15,2 6-7 0,2 0 3 0,-1 0-3 0,3 1 4 16,-2 2 5-16,7 5-4 16,-5-7-7-16,3 0-4 0,1 1 3 0,-4-3 1 15,2 0-1-15,-2 0 0 16,-4-7 1-16,0-1 14 0,0 0-4 0,-4-3 12 0,2-3 17 16,-4-1-7-16,-2 1 19 15,-4-3 4-15,2-4-14 0,0-2-2 0,-3-1 1 16,1-1 8-16,-1-3 15 0,-2 1-1 0,13-10 1 15,-16 9-11-15,16-9-30 0,-18 0-4 16,18 0-7-16,0 0-21 0,0 0 4 0,-21-10 1 16,21 10-3-16,0 0 10 15,0 0-1-15,0 0 0 0,0 0-10 0,0 0 1 16,0 0-3-16,0 0-6 0,0 0 18 16,0 0-6-16,35-22-3 0,-35 22-9 0,0 0 6 15,0 0 2-15,31 26 4 0,-23-14 3 0,1 0 3 16,-5 3-8-16,2 2 10 0,-1 2 18 15,-3 2-6-15,0 4 9 0,-2 3 7 0,0 3 2 16,-2-2-6-16,0 3 0 16,0 6 1-16,-3-1 2 0,3 0-10 0,0-1 15 15,0-3-1-15,0-4 2 16,2 0-6-16,2 3-1 0,0-3-5 0,0-3 6 0,2 0-13 16,3-1-1-16,-1 0-1 15,4-3 1-15,2 0-25 0,2-2-28 0,1 0-45 16,4-6-41-16,0-2-55 0,0-2-128 0,4 0-479 15,1-5-80-15</inkml:trace>
  <inkml:trace contextRef="#ctx0" brushRef="#br1" timeOffset="-111540.23">20906 7877 2391 0,'0'0'-18'0,"0"0"19"0,0 0-22 16,0 0 15-16,0 0-16 0,0 0 7 0,0 0 1 15,0 0 3-15,0 0 14 0,0 0 25 16,8 35 15-16,-8-35 29 0,-2 29 17 0,0-14 6 16,0 3 7-16,0 1 8 15,0 3-1-15,0 4 6 0,2-2-5 0,-2 1-2 16,2-2 1-16,0-1-12 0,0 1-13 16,0 0-4-16,0 0-6 0,0-2-9 0,0-2-2 15,2 0-10-15,-2-3-11 0,0-16-16 16,2 26-39-16,-2-26-64 0,4 20-86 0,-6-12-123 15,2-8-263-15,0 0-327 0,0 0-244 0</inkml:trace>
  <inkml:trace contextRef="#ctx0" brushRef="#br1" timeOffset="-110230.75">23080 7900 2602 0,'0'0'-34'16,"0"0"10"-16,0 0 33 0,0 0-27 15,0 0 4-15,0 0-2 0,0 0 10 0,0 0-5 16,0 0 4-16,0 0 20 16,5 39 2-16,-10-22 8 0,3 1 17 0,-1 1 9 15,1 3-6-15,0 1-2 0,0-3 5 16,2 5-13-16,2-3-3 0,-2 1 1 0,4 2 5 16,3-3-8-16,-2-1-2 15,3-2-5-15,0-5 5 0,0 3-8 0,6-6 2 16,-4 1 0-16,5-4-3 0,-3-3-6 0,4-1-14 0,-16-4-3 15,29 0 11-15,-12-7 0 16,0 0-8-16,-2-2 8 0,2-5-4 0,-3 0 0 16,4-6 15-16,-6 0 3 15,5-3-3-15,-4 2 15 0,-3-2 19 0,-1 1 13 16,1 3 8-16,-6 3 5 0,0 0-3 16,-4 16-2-16,5-26-21 0,-5 26-5 0,-7-20 1 15,7 20-6-15,-14-10 0 0,14 10 0 0,-21-6-1 16,21 6-1-16,0 0-5 0,-32 11 2 15,32-11 1-15,-16 11-6 0,8-2 3 0,8-9-5 16,-6 26 2-16,8-11-2 16,-2-15-7-16,12 28-12 0,-2-16-19 0,2 0-33 0,1-1-36 15,6 0-50-15,0-2-55 16,1-2-48-16,-4-4-116 0,3 0-601 0,0-3-379 16</inkml:trace>
  <inkml:trace contextRef="#ctx0" brushRef="#br1" timeOffset="-109874.27">23664 8101 2901 0,'0'0'-68'0,"11"-14"23"16,-11 14 13-16,0 0 15 16,0 0 2-16,0 0-11 0,0 0 1 0,0 0-8 15,0 0 5-15,0 0 36 0,28 14-26 0,-28-14 9 16,0 0-4-16,18 12 5 15,-18-12-8-15,15 9 7 0,-6-3 6 0,-9-6-8 0,17 11 5 16,-17-11 0-16,18 9 0 16,-18-9 9-16,20 6-4 0,-20-6 4 0,14 7-11 15,-14-7 5-15,18 7 15 16,-18-7 14-16,10 7 2 0,-10-7 29 0,0 0 16 0,6 14 3 16,-6-14 6-16,0 0-4 15,-16 26-10-15,7-15-1 0,0 1-11 0,-1 1 1 16,0 0-7-16,-4 2-14 0,2 2 2 0,-1-3-2 0,1-1-1 15,1 2-7-15,0-2-16 16,-1-3-8-16,1 2-28 0,11-12-29 0,-15 18-64 16,9-13-45-16,2 2-58 0,4-7-154 15,-7 7-396-15,7-7-60 0</inkml:trace>
  <inkml:trace contextRef="#ctx0" brushRef="#br1" timeOffset="-109674.25">23874 8351 2419 0,'0'0'59'0,"0"0"2"0,0 0 3 0,0 0-21 15,0 0-9-15,-24 44 12 0,20-36-19 16,-2 6-5-16,0 0 4 0,0-1-7 0,-4 1 3 16,2-1-11-16,2 0 8 15,0 0-7-15,0 0-10 0,-3 1-46 0,9-14-29 0,-9 21-47 16,7-12-62-16,-2-3-134 0,4-6-361 0,-2 11 81 15</inkml:trace>
  <inkml:trace contextRef="#ctx0" brushRef="#br1" timeOffset="-109380.79">24109 8133 1864 0,'0'0'-82'0,"0"0"17"0,20 14 5 16,-20-14 7-16,10 17 12 16,-6-6 1-16,-4-11 6 0,4 25 0 15,-4-11 7-15,0-14 17 0,-2 24 30 16,2-24 6-16,-6 21 13 0,6-21 16 0,-12 19 6 0,6-13 9 16,6-6 12-16,-14 13 8 15,14-13 23-15,-15 4 17 0,15-4-1 0,0 0-3 16,0 0-18-16,0 0-10 0,-19-19-14 0,19 19-16 15,0 0-18-15,2-27-7 0,-2 27-23 16,10-19-44-16,-10 19-26 0,11-14-33 0,-11 14-22 16,13-11-40-16,-9 7-72 15,-4 4-476-15,0 0 58 0</inkml:trace>
  <inkml:trace contextRef="#ctx0" brushRef="#br1" timeOffset="-108610.59">21075 9540 2082 0,'0'0'22'0,"0"0"28"16,0 0 15-16,0 0-13 16,0 0 2-16,0 0-17 0,0 0-6 0,0 0 16 0,13-44 12 15,-13 44 17-15,11-11-8 16,-11 11 15-16,13-14-5 0,-13 14 3 0,14-12-3 0,-14 12-11 15,15-9-7-15,-15 9 3 0,19-4-11 0,-19 4-4 16,19-1-10-16,-19 1 5 16,21 7-5-16,-21-7-8 0,21 13-4 0,-12-1 2 15,2-3-2-15,-5 2-4 16,0 2 8-16,0-1-2 0,-6-12 4 0,4 23 5 0,-4-23 0 16,0 23 6-16,0-23 1 15,-6 19 5-15,6-19-7 0,-10 17 0 0,10-17 4 16,-13 15 5-16,4-8 2 0,9-7 5 0,-18 5-2 15,18-5-2-15,-19 4-3 16,19-4-12-16,0 0-2 0,0 0-10 0,-30-13-20 0,30 13-16 16,-6-15-27-16,6 15-36 15,0-24-49-15,0 24-52 0,10-18-70 0,-10 18-115 16,17-23-197-16,-6 9-302 16,4 1-208-16</inkml:trace>
  <inkml:trace contextRef="#ctx0" brushRef="#br1" timeOffset="-107020.27">23232 9226 2655 0,'0'0'-6'0,"0"0"-6"16,0 0-1-16,0-16-17 0,0 16 5 0,0 0 1 0,0 0-9 15,0 0 14-15,0 0 1 0,-18 42-7 0,13-27 4 16,-2 2 4-16,3 6 21 0,-2-1 5 15,2 2-8-15,0-1 8 0,2 1 3 16,0-2-3-16,0-2-10 0,4-1 13 16,-2 2-9-16,2-2 12 0,2-1-1 15,0-2-1-15,2-2 5 0,2-1 2 16,6-1-17-16,-2-3 6 0,5 1 1 0,0-4 5 0,2-1-6 16,1 0 1-16,0-5-7 15,2-5-3-15,1 0-3 0,3-4-7 0,-4-3 10 16,6-8-13-16,-5-2 8 0,3-8 4 0,0-2 14 15,-4-1-17-15,0-1 26 16,-7 3 34-16,-3 4 19 0,-2 2 35 0,-2 4-3 0,-4 4-11 16,0 0-13-16,-4 17-9 15,-2-21-10-15,2 21-4 0,-14-11-11 0,14 11 1 16,0 0-2-16,-24 0 1 0,24 0-6 16,-24 15-1-16,13-4-2 0,1 0-6 0,0 5-2 15,0 0-2-15,2 4 1 16,2-3 0-16,6 1-8 0,0-1 2 0,0-17-3 0,8 29-19 15,0-17-29-15,6 2-60 0,-2-5-65 16,5-1-68-16,-2-4-118 0,-2-3-590 16,1-1-334-16</inkml:trace>
  <inkml:trace contextRef="#ctx0" brushRef="#br1" timeOffset="-106600.6">23978 9183 2637 0,'-9'36'-132'16,"7"-22"15"-16,-4 1 20 16,-1 2 17-16,-1 4 11 0,-3 2 15 0,3-4 13 0,-2 2 4 15,-2-2 17-15,2 3 18 16,0-5 10-16,-1 2-1 0,0-4 15 0,3-1 22 15,-1-2-7-15,1 2 5 0,2-3-6 0,6-11 3 16,-12 17 0-16,12-17-11 0,-10 12 13 16,10-12-22-16,0 0-5 0,-10 7-1 15,10-7 10-15,0 0-3 0,0 0 3 16,0 0-3-16,0 0-4 0,0 0 7 0,0 0-1 16,0 0-8-16,0 0 5 0,0 0 7 15,0 0 6-15,0 0 23 0,0 0 2 0,0 0 3 16,0 0-8-16,0 0 11 0,0 0-9 0,0 0 10 15,0 0 5-15,0 0-3 16,55-2-2-16,-45 14-1 0,3-1-8 0,-2 1-1 0,3 3 2 16,2 0-10-16,-4-3-7 15,3 3-12-15,0-2-14 0,-1-3-38 0,-1-1-68 16,-1 0-63-16,0 1-53 16,-2-5-121-16,0-1-516 0,1-1-189 0</inkml:trace>
  <inkml:trace contextRef="#ctx0" brushRef="#br1" timeOffset="-106320.33">24238 9452 2566 0,'0'0'-10'0,"10"-10"-16"16,-10 10 2-16,0 0 2 0,0 0 1 0,17-3 4 0,-17 3 11 16,0 0-14-16,0 0 3 15,0 0-1-15,0 0-2 0,0 0 31 0,9 24 4 16,-9-24 5-16,0 0 27 0,0 0 4 15,0 0 14-15,0 0-13 0,-26 22-1 16,26-22 11-16,0 0-1 0,0 0 5 0,-15 1 3 0,15-1-5 16,0 0-5-16,0 0-6 15,0 0-13-15,0 0-1 0,0 0-7 0,0 0-6 16,17-51-9-16,-10 43-9 16,-7 8-29-16,15-13-23 0,-15 13-38 0,10-7-35 0,-10 7-39 15,13-7-57-15,-13 7-165 0,0 0-331 0,0 0 34 16</inkml:trace>
  <inkml:trace contextRef="#ctx0" brushRef="#br1" timeOffset="-95630.68">7997 12376 2169 0,'0'0'45'0,"0"0"23"16,0 0-8-16,0 0-20 0,0 0 1 0,0 0-8 15,12 10 11-15,-12-10 18 0,0 0 12 16,0 0 1-16,0 0 7 0,0 0 6 0,0 0-8 15,0 0 0-15,0 0-3 0,0 0-4 0,0 0 7 16,0 0-6-16,0 0 1 0,16 5-2 16,-16-5-7-16,0 0-1 0,0 0 8 15,0 0-2-15,0 0 2 0,18 3-2 16,-18-3-5-16,0 0-8 0,22 4-3 0,-22-4-6 0,0 0-2 16,25-3-4-1,-25 3-4-15,23-1-5 0,-23 1-4 0,25-3 1 0,-25 3-6 16,30-3-2-16,-17 1 1 0,-13 2-8 0,30-5-8 15,-16 0-25-15,-14 5-20 16,24-5-28-16,-24 5-31 0,21-4-36 0,-21 4-43 0,17-2-33 16,-9 0-35-16,-8 2-100 15,0 0-604-15,0 0-372 0</inkml:trace>
  <inkml:trace contextRef="#ctx0" brushRef="#br1" timeOffset="-95340.28">8077 12330 2732 0,'-10'-11'-135'0,"10"11"31"16,0 0 31-16,0 0 23 0,0 0 16 0,0 0 9 16,0 0 21-16,0 0 21 15,-11-9 9-15,11 9 8 0,0 0 22 0,0 0 13 0,0 0 6 16,0 0 4-16,0 0-3 0,0 0 17 0,0 0 4 15,0 0 4-15,0 0-7 16,32-10-9-16,-32 10-12 0,23-6-4 0,-8 3-13 0,-1-1-1 16,4-1-13-16,-2 1-13 15,-16 4-20-15,32-9-43 0,-15 5-44 0,1 1-43 16,-2-1-27-16,3 0-31 0,0 0-36 16,-2 0-80-16,3 3-474 0,-6-3-56 0</inkml:trace>
  <inkml:trace contextRef="#ctx0" brushRef="#br1" timeOffset="-94690.39">8909 12072 2214 0,'0'0'-53'0,"11"-10"17"0,-11 10 17 0,10-13 1 15,-10 13-18-15,8-16 6 0,-8 16-5 0,12-15 6 16,-12 15 8-16,8-19 13 0,-4 10-2 16,-4 9 8-16,4-21-1 0,-4 21 3 0,2-25 16 15,0 11 10-15,-2 14 0 16,-2-30 15-16,2 30 5 0,-2-31 2 0,-2 18 16 16,4 13 3-16,-6-29-4 0,2 19 2 15,0-4 3-15,4 14-13 0,-10-21-4 0,4 11-12 16,6 10-1-16,-10-17-8 0,10 17-1 15,-15-11-13-15,15 11 12 0,-15-9-22 0,15 9 17 16,-17-3 5-16,17 3 7 0,0 0 2 0,-28 3 6 16,28-3 3-16,-16 8 5 15,16-8 7-15,-15 10-3 0,9 0 4 16,6-10-7-16,-11 23 1 0,7-6 5 0,-1 2-1 16,3 0-6-16,2 4-1 0,0 3 3 15,4 3-1-15,1 2 3 0,-1-1 2 0,5 4 5 0,-1 1 1 16,1 3 7-16,-1-2 4 15,0 3 0-15,4-2-1 0,-4 3-3 0,0 3-7 16,0-4-2-16,1 2-10 0,-3-5-4 16,1-1-4-16,-1 0-3 0,-2-6-1 15,0-1-12-15,-1-5-2 0,-1-2-3 0,0-2-12 16,0 0-15-16,0-5-20 0,-2-14-36 16,-2 25-43-16,2-25-53 0,-4 19-61 15,-1-12-52-15,5-7-148 0,-14 4-141 0,1-4-301 16,13 0-208-16</inkml:trace>
  <inkml:trace contextRef="#ctx0" brushRef="#br1" timeOffset="-94470.83">8837 12450 2550 0,'18'-7'-74'15,"-6"1"27"-15,0-1 9 0,-12 7 1 0,26-12 22 0,-13 7-9 16,1-3-6-16,2 2 9 16,0-2 5-16,3 1-6 0,2-1-9 0,0 1 8 15,1 0-12-15,0-1-14 16,0 0-11-16,1 2-18 0,-3 1-24 0,-4-1-69 0,2 0-367 16,-4 0 277-16</inkml:trace>
  <inkml:trace contextRef="#ctx0" brushRef="#br1" timeOffset="-94120.46">9320 12226 1563 0,'0'0'62'0,"0"0"41"16,0 0 10-16,0 0-19 16,0 0-14-16,0 0 8 0,0 0-24 0,0 0 3 15,-41 17 12-15,33-6 16 16,2 0 12-16,0 3 10 0,-1 0-7 0,0 1 1 0,1 4-1 16,2 0 0-16,0 0 1 15,0 0-15-15,2 0-5 0,2 0-11 0,-3 2-2 16,6 1-15-16,-3 2-5 0,4-6-5 0,0 0-3 0,2 0-8 15,2-2-4-15,2 0-3 16,2-3-1-16,-2-2-11 0,1-1-18 0,2-2-31 16,-1-1-48-16,3-1-58 15,-15-6-50-15,24 6-58 0,-24-6-111 0,20-3-540 16,-20 3-265-16</inkml:trace>
  <inkml:trace contextRef="#ctx0" brushRef="#br1" timeOffset="-93860.63">9445 12376 2769 0,'0'0'3'0,"0"0"19"0,0 0-7 16,0 0-15-16,4-21-16 15,-4 21 7-15,0 0-3 0,8-11 2 0,-8 11 10 16,8-9-6-16,-8 9-8 0,14-8-5 0,-14 8 0 15,14-10-8-15,-14 10 11 16,17-7-22-16,-17 7-8 0,21-10-2 0,-10 6-6 0,-11 4-7 16,22-9-15-16,-12 4-11 15,-10 5-10-15,18-9-8 0,-8 5-25 0,-2 0-26 16,-8 4-49-16,0 0-297 16,0 0 324-16</inkml:trace>
  <inkml:trace contextRef="#ctx0" brushRef="#br1" timeOffset="-93630.75">9588 12253 1510 0,'0'0'25'0,"-22"-3"24"16,22 3 22-16,0 0-1 16,0 0 4-16,0 0 12 0,0 0 20 0,0 0 42 15,0 0 18-15,0 0 13 16,-9 23 3-16,9-23-3 0,2 18-24 0,-2-18-8 16,7 24-18-16,-5-10-13 0,2 1-5 15,0 0-21-15,0 2-6 0,2 1-7 0,-2-1-6 16,3-2-13-16,-2 2-3 0,1-2-15 0,-2-1-10 15,0 1-8-15,0-2-23 16,1 1-48-16,-5-14-56 0,4 22-49 0,0-12-45 0,-4-10-81 16,0 0-148-16,2 17-433 15,-2-17-214-15</inkml:trace>
  <inkml:trace contextRef="#ctx0" brushRef="#br1" timeOffset="-93400.6">9631 12214 2608 0,'10'-15'-52'0,"-10"15"22"16,0 0-5-16,16-9 10 0,-16 9 20 0,0 0 23 15,22 4 14-15,-22-4 22 16,20 11 11-16,-10-2 9 0,1 3 0 0,2 1 0 0,-3 2-12 16,-1 3 16-16,-1-3-11 15,0 5 0-15,1 0-4 0,-4-3-7 0,1 1-7 16,-4 1-6-16,0-2-9 0,-4 2-29 0,2 0-34 15,-4 3-39-15,0-2-45 0,-1-4-43 16,-2 2-45-16,1-7-124 0,-2 2-446 0,2-1-64 16</inkml:trace>
  <inkml:trace contextRef="#ctx0" brushRef="#br1" timeOffset="-92750.46">10418 12108 2229 0,'-8'19'-82'0,"8"-19"14"15,0 0 11-15,-6 12 17 0,6-12 6 0,0 0 15 0,0 0 17 16,0 0 17-1,0 0-11-15,0 0 1 0,0 0 6 0,0 0-1 0,0 0-7 16,0 0 4-16,0 0 10 16,0 0-1-16,23-38-1 0,-15 24 1 0,-1-1 4 0,-1-3 4 15,0-3-5-15,1 1 4 16,1-2 15-16,-2 2 6 0,1-3-5 0,-2 5 23 16,1 2 5-16,-2 0 3 15,2 0 7-15,-6 16 3 0,8-28-6 0,-6 19 4 0,-2 9-3 16,9-19-9-16,-9 19-6 0,5-13 5 0,-5 13 5 15,0 0 15-15,0 0-2 16,0 0-7-16,0 0-2 0,0 0-5 0,0 0-7 16,10 52-4-16,-8-32-1 0,0 2-3 15,2 1-1-15,-4 2 2 0,5 2-1 0,-1 0-2 16,-2 1 2-16,2-1-1 16,0 0-2-16,-2 1-3 0,3 1-3 0,-3-5-9 15,2 5-6-15,1-4 3 0,-3-5-4 16,2-1-5-16,-2-2-5 0,2 2-6 0,-2-3-4 15,0 0-7-15,0 1-10 0,-2-17-15 0,4 25-17 16,-2-14-37-16,-2-11-37 16,2 21-53-16,-2-21-39 0,6 17-41 0,-6-17-122 15,0 12-574-15,0-12-360 0</inkml:trace>
  <inkml:trace contextRef="#ctx0" brushRef="#br1" timeOffset="-91680.75">10295 12178 2742 0,'0'0'-96'0,"4"-19"31"0,-4 19 16 15,0 0 5-15,0 0 14 0,0 0 3 0,0 0 18 16,0 0 15-16,0 0 27 0,0 0 11 15,0 0 11-15,0 0 3 0,-24 50 15 16,17-37-13-16,1 2 3 0,-3 2 2 16,3 1-3-16,-3 1-3 0,1 0-5 0,-2 1-5 15,1 0-1-15,0 1-4 16,-1-2 14-16,2 0-9 0,1-2-6 0,0 0-1 16,3-2-11-16,0 0-18 0,0 1-21 15,4-16-25-15,-6 25-50 0,6-25-31 0,-2 21-35 16,-1-13-42-16,3-8-85 0,-6 12-520 0,6-12-107 15</inkml:trace>
  <inkml:trace contextRef="#ctx0" brushRef="#br1" timeOffset="-91430.65">10095 12369 2333 0,'4'-23'-69'0,"-4"23"20"0,6-16 29 0,-6 16 8 16,4-13 35-16,-4 13 30 15,9-9 32-15,-9 9 40 0,0 0 21 0,0 0 11 0,0 0 0 16,0 0-14-16,36 19-4 16,-28-6-16-16,3 1-11 0,-2 3-13 0,1 2-7 15,2 0-13-15,-1-2-12 0,0 3-4 16,-1 2-10-16,1-3-1 0,-1 2-9 0,-3-6-17 16,2 1-17-16,-3-1-33 15,0 0-41-15,-2-2-46 0,2 0-43 0,-6-13-41 16,9 19-42-16,-9-19-82 0,0 0-571 0,-5 17-266 15</inkml:trace>
  <inkml:trace contextRef="#ctx0" brushRef="#br1" timeOffset="-91170.56">10073 12386 2685 0,'0'0'-46'0,"0"0"53"0,0 0-7 15,-6-17 0-15,6 17 6 0,0 0-4 0,0 0 10 16,0 0 5-16,0 0 14 16,0 0 19-16,0 0 8 0,0 0 2 0,0 0 0 15,22-14-10-15,-22 14-2 16,14-7-5-16,-14 7-11 0,23-8-3 0,-8 3-4 0,2-3-1 16,7-2-15-16,-4 1-18 15,6 1-29-15,-3-1-23 0,3-3-29 0,-4 2-22 16,2 3-18-16,-3-2-8 0,-1 2-22 0,-4 2-61 15,0 0-482-15,-2 1 41 0</inkml:trace>
  <inkml:trace contextRef="#ctx0" brushRef="#br1" timeOffset="-90620.59">10962 11999 1991 0,'0'0'-46'0,"0"0"33"16,0 0 8-16,0 0 10 16,0 0 21-16,0 0 22 0,0 0 28 0,0 0 12 0,0 0 23 15,-23 46-2-15,19-33 0 16,-2 1-9-16,2-1-7 0,4-13-5 0,-8 29-10 16,6-14-4-16,2-15 1 15,0 30-2-15,0-13 0 0,2-2-11 0,4 3-4 0,-2-5 1 16,0 2-3-16,0-2-8 0,2 1-2 0,0-3-11 15,-6-11-1-15,15 21-7 16,-8-10-22-16,-7-11-21 0,13 12-25 0,-13-12-35 16,15 10-38-16,-15-10-38 15,17 6-20-15,-11-5-43 0,-6-1-97 0,14 3-460 0,-14-3-63 16</inkml:trace>
  <inkml:trace contextRef="#ctx0" brushRef="#br1" timeOffset="-90380.59">11062 12140 2331 0,'0'0'-9'0,"8"-14"25"16,-8 14-1-16,0 0-12 0,0 0 3 0,17-9 2 16,-17 9-2-16,18-5 9 0,-18 5 5 15,22-5 3-15,-6-2-2 0,-2 3 5 16,1-1-1-16,5-1-13 0,-4 2 6 0,3-2 0 15,-2 0-28-15,0 1-8 0,-2 1-23 16,-15 4-10-16,29-7-24 0,-15 3-25 0,-4 1-27 0,-10 3-39 16,16-3-80-1,-16 3-305-15,13-6 260 0</inkml:trace>
  <inkml:trace contextRef="#ctx0" brushRef="#br1" timeOffset="-90140.54">11248 12020 1682 0,'0'0'28'0,"-19"4"38"16,19-4-15-16,0 0 1 16,0 0 6-16,-10 15 19 0,10-15 29 0,-2 15 24 0,2-15 17 15,-3 18 18-15,3-18-6 16,-2 22-5-16,2-22-8 0,0 29-12 0,0-13-11 16,0-16-18-16,5 28-9 0,-3-13-12 15,-1 1-10-15,-1-16 7 0,7 28-8 0,0-15-16 16,-3-3-15-16,-4-10-27 0,10 20-25 0,-6-8-31 15,-4-12-35-15,13 15-41 16,-13-15-37-16,13 14-31 0,-7-10-43 0,1-1-94 16,-7-3-528-16,10 4-194 0</inkml:trace>
  <inkml:trace contextRef="#ctx0" brushRef="#br1" timeOffset="-89910.63">11447 11986 2438 0,'11'-14'-67'0,"-11"14"26"0,0 0 9 0,15-10 8 0,-15 10 29 15,0 0 6-15,0 0 20 16,0 0 28-16,32 20 19 0,-26-8 5 0,2 3 6 16,-2 0 1-16,2 6 2 0,2-2-12 15,-4 2-16-15,-1 2-1 0,0-1-20 0,-3 3-15 16,0-4-36-16,-2 1-37 0,-2 0-57 0,0 3-40 15,-6-5-70-15,-4 4-141 16,-4 2-347-16,-2-2 50 0</inkml:trace>
  <inkml:trace contextRef="#ctx0" brushRef="#br0" timeOffset="-66350.55">9538 6731 1786 0,'0'0'-116'0,"0"0"26"0,0 0 23 0,0 0 14 0,0 0 14 16,0 0 14-16,0 0 21 15,0 0 2-15,0 0 14 0,0 0 11 0,0 0 2 16,-15 4 9-16,15-4 10 0,0 0 12 16,0 0 7-16,0 0 20 15,0 0 9-15,0 0 7 0,0 0 2 0,0 0 9 16,0 0-11-16,0 0 0 0,0 0-12 0,0 0 1 15,0 0-15-15,0 0-8 0,0 0-3 0,0 0 0 16,0 0-3-16,0 0-1 16,0 0-11-16,0 0-5 0,0 0 1 15,0 0-4-15,0 0-2 0,0 0 4 0,0 0 1 16,0 0 0-16,0 0 1 0,0 0-2 0,36 13-1 16,-36-13 1-16,0 0-4 0,29 2-2 15,-29-2 0-15,24 0-5 0,-11 1-2 0,-13-1 4 16,27 0-6-16,-27 0-3 0,31 0-2 15,-13 0-3-15,-18 0-4 0,29 3-1 16,-14-3-1-16,-15 0-2 0,27-3-15 16,-27 3-11-16,22 0-17 0,-22 0-14 0,19-1-34 15,-19 1-35-15,0 0-38 0,19 1-28 16,-19-1-51-16,0 0-110 0,0 0-433 16,0 0-76-16</inkml:trace>
  <inkml:trace contextRef="#ctx0" brushRef="#br0" timeOffset="-66015">9529 6643 2293 0,'0'0'-51'0,"0"0"10"0,0 0 10 16,0 0-3-16,0 0 13 0,0 0 5 16,0 0 18-16,0 0 14 0,0 0-1 0,0 0 12 15,0 0 0-15,0 0-5 0,0 0 6 16,0 0 23-16,23-21 3 0,-23 21 8 16,20-2 8-16,-20 2 7 0,23 0-6 15,-23 0-9-15,27-2-9 0,-10 2 1 0,5 0-6 16,-2 0-14-16,-20 0 8 0,43 0-15 15,-19 2-12-15,-2-4-27 0,2 2-43 16,-3 0-40-16,2 0-35 0,-2-1-52 0,-3-2-80 16,0 2-435-16,2-3 52 0</inkml:trace>
  <inkml:trace contextRef="#ctx0" brushRef="#br0" timeOffset="-65245.46">11549 5750 2088 0,'10'-10'-15'0,"-10"10"-5"0,0 0 0 0,0 0 2 16,0 0-1-16,0 0-2 15,0 0 8-15,0 0-4 0,0 0 1 0,0 0 8 0,-46 2-5 16,46-2 10-16,-34 5-4 16,15-2-6-16,-2 0 11 0,-2-1 1 15,-3 0-1-15,-1 0-1 0,0 0 8 16,-2-2-4-16,6 0 9 0,0 0-3 0,0 0 1 0,4 0 16 15,19 0 6-15,-39-4 14 16,25 4 21-16,14 0-8 0,-25-4 6 0,25 4 8 16,-20-3-6-16,20 3-13 0,0 0-5 0,-26-3-14 0,26 3-2 15,0 0-9 1,0 0 13-16,-16 6-16 0,16-6 11 0,0 0-9 16,-9 17 8-16,9-17-7 0,-2 19 5 15,2-19 10-15,-4 24 0 0,4-9 1 0,0-15 6 16,-6 35 4-16,4-19 5 0,-3 4-9 15,3 0-6-15,-2 3 0 0,-1 0 0 16,-1 0-1-16,4 2-6 0,-2-3 2 16,0-1-6-16,0-2 0 0,2 1-2 0,-2-2 1 15,2 1-6-15,-4-4 3 0,4 3-2 16,0-1-34-16,0-2 13 0,2-15-6 0,-3 28 2 16,0-14 3-16,3-14-2 0,-4 24 2 15,4-24 1-15,-2 20-5 0,2-20 2 0,-2 17-2 16,2-17 3-16,-4 15-6 15,4-15-14-15,0 0-12 0,-2 20-23 0,2-20-29 0,0 0-20 16,-5 13-17-16,5-13-16 0,0 0-11 16,0 0-9-16,0 0-4 0,-19 2-17 15,19-2-13-15,0 0-416 0,0 0 179 16</inkml:trace>
  <inkml:trace contextRef="#ctx0" brushRef="#br0" timeOffset="-65040.61">10960 6161 1787 0,'0'0'-1'0,"13"-10"14"0,-13 10 8 0,15-7 10 16,-15 7 23-16,16-7 10 0,-16 7 19 15,24-6 10-15,-12 4 2 0,-12 2-5 16,26-4 0-16,-26 4-16 0,29-4-12 16,-10 4-1-16,-4-2-7 0,5-2-2 0,-20 4-13 15,33-2-2-15,-15 2-9 0,-1-2-16 0,-17 2-38 16,27-1-12-16,-10-1-63 15,-17 2-32-15,28 2-34 0,-28-2-48 0,24-4-465 0,-10 2 79 16</inkml:trace>
  <inkml:trace contextRef="#ctx0" brushRef="#br0" timeOffset="-64670.6">11574 6047 1929 0,'0'0'-83'0,"0"0"15"0,0 0 0 15,0 0 8-15,0 0 17 0,0 0 20 0,0 0 26 16,0 0 25-16,0 0 21 0,-6 32-3 15,6-32 10-15,0 0 0 0,-12 29 9 0,7-18 4 16,5-11-3-16,-10 25 13 16,5-12-5-16,0 0 4 0,5-13-3 0,-6 27-29 15,2-11-3-15,2-1-7 16,2-15-2-16,-1 28-1 0,1-14-8 0,0-14 2 0,1 26-3 16,-1-26-3-16,2 23 7 15,-2-23-7-15,6 21-1 0,-4-11-1 0,-2-10-29 16,10 15-33-16,-10-15-38 0,12 12-49 0,-12-12-46 0,12 3-107 15,-3 0-346-15,-9-3 154 16</inkml:trace>
  <inkml:trace contextRef="#ctx0" brushRef="#br0" timeOffset="-64240.86">11873 6119 1748 0,'0'0'-58'16,"0"0"22"-16,0 0 7 0,0 0 9 0,0 0 19 15,0 0 6-15,0 0 21 16,-37-8 14-16,37 8 7 0,0 0 2 0,0 0 8 0,-27 12-5 16,27-12-2-16,0 0 23 15,-19 9-18-15,19-9-12 0,0 0-2 0,-12 10 3 16,12-10 3-16,0 0 2 0,0 0 5 0,-7 14-14 15,7-14 10-15,0 0 2 16,0 0-12-16,0 0 1 0,13 26-6 0,-13-26-5 0,10 13 1 16,-10-13-9-16,15 14 15 15,-7-5-12-15,-1 1 3 0,-7-10-4 0,15 15-2 16,-9-5-2-16,4 1 0 16,-10-11 2-16,9 15-1 0,-3-3 2 0,-6-12-1 0,10 13 13 15,-10-13 20-15,5 14-8 0,-5-14 1 0,0 0-3 16,-2 22-8-16,2-22-3 15,-10 14 3-15,10-14-6 0,-15 11-1 0,15-11-3 16,-17 8-7-16,17-8-4 0,-17 7-21 16,17-7-29-16,-15 3-42 0,15-3-44 0,0 0-49 15,0 0-61-15,-23-10-80 0,23 10-454 16,-2-12-53-16</inkml:trace>
  <inkml:trace contextRef="#ctx0" brushRef="#br0" timeOffset="-63970.52">12228 6099 2187 0,'20'3'-96'16,"-20"-3"17"-16,14 6 7 0,-14-6 11 0,8 10 25 15,-8-10 21-15,10 14 23 0,-10-14 23 0,8 18 36 0,-5-7 14 16,-3-11 5-16,4 21 0 15,-1-6-2-15,-3 1-37 0,2 2 3 0,-2-2 1 16,0-16-18-16,0 36 11 16,-2-19-5-16,-1 2-6 0,1-1-2 0,-6 2-9 0,3 1-19 15,-5 0-15-15,2-2-38 16,-1-2-56-16,-5 1-52 0,1-3-112 0,-4 0-371 16,-2-2 132-16</inkml:trace>
  <inkml:trace contextRef="#ctx0" brushRef="#br0" timeOffset="-63450.79">10927 6625 1786 0,'0'0'-73'0,"0"0"20"16,0 0 8-16,0 0 0 0,0 0 13 0,0 0 19 16,0 0 3-16,46 10 30 15,-46-10 3-15,19-1 9 0,-19 1 5 0,26 0 13 0,-26 0-5 16,33-2 19-16,-14 2 4 16,2-1 13-16,3-2 7 0,2 0 9 0,3 2 9 15,1-1 16-15,4 0-4 16,-3 0-6-16,3 1-7 0,3-2-10 0,-1 3-10 15,-1-1-7-15,1-1-10 0,0 2-8 0,1 0-3 0,1 0-5 16,0 0-6-16,-2 0 3 16,-1 0-1-16,2-2-1 0,-6 2 0 0,1 0-6 15,-1 0-4-15,-1-3-1 0,-4 3-4 16,-1 0-9-16,-2 0-18 0,-1 0-27 0,-1 0-30 16,-2 0-39-16,-19 0-31 15,29-1-76-15,-16 1-83 0,-3-2-583 0,-10 2-217 16</inkml:trace>
  <inkml:trace contextRef="#ctx0" brushRef="#br0" timeOffset="-62850.75">11481 6931 2487 0,'0'0'-140'0,"0"0"19"16,0 0 13-16,0 0 7 0,0 0 29 0,0 0 27 16,0 0 32-16,0 0 21 0,0 0 24 15,-17-27 10-15,17 27-4 0,0 0 7 0,0 0-1 16,0 0-4-16,0 0 0 0,-11-13-2 0,11 13 4 0,0 0 4 15,0 0-7 1,-27 2 0-16,27-2 1 0,0 0-11 0,-27 9 13 0,27-9 3 16,-17 8 3-16,17-8-5 15,-17 9 0-15,17-9-8 0,-18 10-4 0,18-10 1 16,-11 12 0-16,11-12-9 0,-13 9-1 16,13-9 1-16,-12 13-6 0,12-13 7 15,-4 12 5-15,4-12-8 0,0 0-4 0,0 0-4 0,4 24 0 16,-4-24-2-16,10 12 3 15,-10-12-1-15,10 14-10 0,-10-14 5 0,14 13 3 16,-7-4-8-16,2-1 0 16,-9-8 0-16,14 15 2 0,-5-7-3 0,-9-8 2 0,12 15 3 15,-6-8-6-15,-6-7 12 16,14 14 1-16,-14-14-5 0,10 13 18 0,-10-13-2 0,6 14 16 16,-6-14 16-1,5 13 6-15,-5-13 6 0,0 0 5 0,-3 20-2 0,3-20 4 16,0 0-2-16,-14 18-1 0,14-18-4 0,-16 11-2 15,6-3 0-15,10-8-5 16,-22 10-5-16,8-7-4 0,14-3-3 0,-24 10-6 0,11-8-6 16,13-2-4-16,-24 5-12 15,24-5-29-15,-26 0-44 0,26 0-82 0,-27-3-97 16,27 3-201-16,-27-10-215 16,14 3-222-16,-2-3-228 0</inkml:trace>
  <inkml:trace contextRef="#ctx0" brushRef="#br0" timeOffset="-15790.81">1128 14935 947 0,'0'0'98'0,"0"0"-73"0,18 5-2 0,-18-5 3 0,0 0 18 16,27-10 21-16,-27 10-16 16,25-12-6-16,-14 5 15 0,3-1-5 0,-3-3 19 15,1 1 5-15,1-2-3 0,-3 0 13 16,4-6-1-16,-2-1-8 0,-2-3-1 16,0 4-9-16,0-5-6 0,0-1-1 15,-1-3-6-15,-3 2-18 0,-1-3 16 0,0 4 0 16,1 2 14-16,-4 3 7 0,4-1 4 0,-4 5 2 15,0 0 1-15,-2 15-9 16,4-26-9-16,-4 26-8 0,0-16-6 0,0 16-2 0,0 0-2 16,0 0-6-1,0 0 1-15,0 0-6 0,0 0 1 0,-27 39-7 0,24-21-2 16,-1 5 0-16,0 2 0 16,-1 3-7-16,1 7 1 0,2 2-1 0,-3 0-5 15,2 1 6-15,1 3-2 0,-4 0-1 0,2 1 2 0,3 0-2 16,-4 0-3-16,3 0-2 15,-2 0-5-15,0-6 3 0,-1 2-3 0,1-4 5 16,1 1-1-16,-1-10-5 16,-4 3 4-16,4-2-1 0,-4-2-1 0,1-4 0 0,1-2 1 15,-2-3 0-15,-1 0 1 16,3-5-2-16,6-10 4 0,-17 15-9 0,17-15 4 16,-16 7-2-16,16-7 8 15,-17 3-2-15,17-3-3 0,0 0 2 0,0 0 2 16,-24-11-3-16,24 11-3 0,0 0-2 0,0 0 0 0,-9-14 1 15,9 14 4-15,0 0 1 16,0 0 14-16,0 0 11 0,0 0 11 0,33-16 12 16,-33 16 7-16,33-4 10 15,-12 4 4-15,2 3 4 0,6-2 7 0,2 2-9 0,3-2-4 16,0-1-1-16,0 2-8 16,1 0-8-16,1 0-9 0,2-2-5 0,-1 0-3 15,-1 2-15-15,0-4-21 0,-3 2-40 0,-1 0-51 16,-2-6-81-16,0 5-71 15,-3-9-105-15,-4 4-185 0,-2-4-90 0,-6 3-259 0,0-1-240 16</inkml:trace>
  <inkml:trace contextRef="#ctx0" brushRef="#br0" timeOffset="-14620.61">2277 14615 2476 0,'-6'-19'-148'16,"6"19"17"-16,0 0 18 0,0 0 11 15,0 0 21-15,0 0 13 0,0 0 17 0,-6-14 19 16,6 14 14-16,0 0 13 0,0 0 8 0,0 0 8 15,0 0 12-15,0 0 15 0,-9-11 1 16,9 11 7-16,0 0 2 0,0 0 16 16,0 0 3-16,0 0 9 0,0 0 10 15,-15-5 5-15,15 5 1 0,0 0 3 0,0 0 1 16,0 0-10-16,0 0-7 16,0 0-1-16,0 0-4 0,-25 3-8 0,25-3-3 15,0 0-3-15,0 0-3 0,0 0-6 0,-24 8-4 0,24-8-3 16,0 0 2-16,-14 13-3 15,14-13-11-15,-11 8 4 0,11-8-4 0,-11 13-4 16,11-13-2-16,-8 12-1 16,8-12 2-16,-9 14 3 0,5-1 4 0,4-13 6 15,-6 22-2-15,4-8-2 16,0 2 0-16,2-16-3 0,0 35 1 0,0-15-1 0,0-4-3 16,0 3-3-16,2 3-2 15,-2-3 0-15,2-1-2 0,-2 4-4 0,2-3-2 16,-2 1 0-16,0 0-3 0,1-3 1 0,-1 1 2 15,3 1-3-15,-3-19 0 0,2 30-2 16,0-15 8-16,-2-15-2 0,0 23 8 0,3-11-3 16,-3-12 1-16,2 20-3 15,-2-20 0-15,0 21 1 0,0-21-5 0,0 19 1 16,0-19 1-16,0 17-5 16,0-17 1-16,0 0-1 0,-2 24 0 0,2-24-1 0,-3 15-4 15,3-15-1-15,0 0 5 0,-4 16-8 16,4-16 2-16,0 0-2 0,-3 17 2 15,3-17-3-15,0 0 1 0,-3 14-2 0,3-14 0 16,0 0 1-16,0 0-1 0,-2 18 3 16,2-18-1-16,0 0-2 0,0 0 1 0,0 0-3 15,-4 18-2-15,4-18 7 16,0 0-5-16,0 0 2 0,0 0 2 0,0 0 6 16,0 0 2-16,0 0-1 0,0 18 1 15,0-18 1-15,0 0-1 0,0 0 3 0,0 0-1 16,0 0-3-16,0 0 2 0,0 0-5 0,0 0 0 15,0 0-1-15,0 0 2 16,0 0 5-16,0 0-6 0,2 19-2 0,-2-19-1 0,0 0 3 16,0 0-3-16,0 0 3 15,0 0-6-15,0 0 2 0,0 0-2 0,2 14 3 16,-2-14 0-16,0 0-5 16,0 0 1-16,0 0 3 0,2 19 4 0,-2-19-6 15,0 0 2-15,0 0 3 0,0 19-5 0,0-19-3 0,0 0 1 16,2 18 0-16,-2-18 0 15,0 0 0-15,4 15-2 0,-4-15 5 0,0 0 1 16,4 14-2-16,-4-14 3 16,0 0 0-16,0 0 0 0,0 0 1 0,7 17-4 0,-7-17 6 15,0 0 0-15,6 9 3 16,-6-9 2-16,0 0-2 0,0 0 0 0,13 13-2 16,-13-13 4-16,11 11-5 15,-11-11 6-15,12 11-9 0,-12-11 1 0,22 13 2 16,-10-5 0-16,2-1 1 0,2 1-7 0,1-3-12 0,-1 1-13 15,4 0-18-15,-2-1-8 16,0 0-18-16,1-3-19 0,-3 5-22 0,2-6-22 16,-4 4-29-16,-14-5-37 15,28 5-38-15,-18-3-56 0,-10-2-132 0,19 0-561 0,-19 0-441 16</inkml:trace>
  <inkml:trace contextRef="#ctx0" brushRef="#br0" timeOffset="-13360.97">3153 14717 2971 0,'0'0'-85'0,"0"0"32"0,0 0 4 16,0 0-3-16,0 0 9 0,0 0 30 0,0 0 10 15,0 0 41-15,0 0 13 0,0 0 12 0,0 0-3 0,0 0 3 16,0 0-11-16,0 0-1 15,0 0-5-15,0 0 0 0,0 0-7 16,0 0-5-16,0 0-7 0,20-15-2 16,-20 15 1-16,8-15 4 0,-8 15-14 0,9-19 8 15,-5 5-8-15,-2 0 2 16,2-5-5-16,-2 0-1 0,-2-2-1 0,-2-2 6 16,0-1 0-16,0-2 2 0,0 0 2 15,-2 1 8-15,-3 4 8 0,1 0 2 0,2 3-6 16,-3 0 2-16,1 2-4 0,-3 6-3 15,-1 0-1-15,10 10-6 0,-18-13-4 16,18 13 3-16,-18-3-1 0,18 3-3 0,-17 16 2 0,8-3 3 16,1 4-4-16,-1 7 2 15,5 2 7-15,0 5-2 0,0 2 6 0,0 3 3 0,2 3 9 16,0 1 0 0,0-2 3-16,2 1 1 0,-3 0-5 0,3 0 6 0,-2 0 4 15,-1-1 4-15,1-2-5 0,-2-3-5 16,2-1-6-16,0-1 0 0,-2-3-8 15,-2-3 3-15,2 3-5 0,-3-6-5 0,1-1-10 16,-1 0-22-16,1-4-27 16,0-5-38-16,-3 1-49 0,1-4-45 0,8-9-44 0,-15 9-23 15,15-9-12-15,-17 2 2 16,17-2 17-16,0 0 21 0,0 0 41 0,-28-11 33 16,28 11 40-16,-12-8 37 15,12 8 29-15,0 0 26 0,0 0 39 0,-9-14 52 0,9 14 26 16,0 0 10-16,0 0 2 0,0 0-6 0,21-24-8 15,-21 24-10-15,22-13-12 16,-8 8-11-16,2-2-7 0,2 0-8 0,-1-1-11 16,3 3-16-16,0-3-31 0,2 1-45 15,-1-2-55-15,0 2-54 0,0-1-59 0,1 1-78 16,-6-2-625-16,1 1-297 16</inkml:trace>
  <inkml:trace contextRef="#ctx0" brushRef="#br0" timeOffset="-13010.61">3454 14753 2708 0,'0'0'-62'0,"0"0"12"0,0 0 19 16,0 0 37-16,0 0 37 15,0 0 26-15,-50 20 26 0,39-7 12 0,2 0 11 16,-1 6 3-16,-1 3-11 16,3-1-8-16,-3 0-4 0,4 2-8 0,-1-2 0 0,4 2 0 15,-2 0-6-15,4-1-8 0,0 0-10 0,4 0-7 16,0-2-2-16,2 1-4 15,2-1-12-15,2 2-13 0,1-8-35 0,2-1-48 16,-1-1-68-16,3-1-73 0,0-5-90 16,2 2-181-16,-3-4-452 0,-12-4-318 0</inkml:trace>
  <inkml:trace contextRef="#ctx0" brushRef="#br0" timeOffset="-12800.77">3458 14954 2807 0,'-10'-11'-16'0,"10"11"9"0,0 0 1 16,0 0-5-16,-2-16 13 0,2 16-13 15,0 0 4-15,0 0 1 16,25-12 6-16,-25 12-6 0,23-4 6 0,-8 0 6 16,0-2-2-16,2 4 0 0,2-2-5 0,-2 2 0 15,0-1-11-15,-1-2-31 0,-16 5-29 0,28-5-29 16,-15 2-57-16,-13 3-65 0,21-7-452 15,-15 3 86-15</inkml:trace>
  <inkml:trace contextRef="#ctx0" brushRef="#br0" timeOffset="-12576.05">3585 14823 1945 0,'0'0'6'0,"0"0"18"16,-16-5 16-16,16 5 33 15,0 0 45-15,0 0 26 0,0 0 14 0,-11 18 5 16,11-18-2-16,0 0-8 0,2 27-12 0,-2-27-7 15,4 27-10-15,1-12-9 16,-3 2-9-16,2 1-8 0,0-1-1 0,0-1-17 0,3 1-6 16,-3 2-9-16,2-3-5 15,2 6-4-15,-1-8-11 0,0 1-4 0,1 0-17 16,0-3-26-16,-2-2-36 16,-6-10-56-16,20 17-72 0,-10-13-81 0,-10-4-138 0,19 1-199 15,-19-1-253-15,0 0-177 0</inkml:trace>
  <inkml:trace contextRef="#ctx0" brushRef="#br0" timeOffset="-12380.78">3816 14821 2699 0,'0'0'76'0,"0"0"-6"16,4-22-13-16,-4 22-1 0,0 0-11 0,0 0 14 16,0 0 21-16,0 0 17 0,0 0 4 15,40 37-7-15,-33-23 1 0,2 2-10 0,-3 4-6 16,2 2-4-16,-1 2-8 15,-3-2-8-15,-2 6-3 0,0-5-9 0,-4 4-15 16,0-1-32-16,-5-2-54 0,-1 2-75 0,-2 0-73 16,-6 0-112-16,0-1-190 15,-4-2-360-15,-3-1-220 0</inkml:trace>
  <inkml:trace contextRef="#ctx0" brushRef="#br0" timeOffset="-11938.84">2997 15411 2612 0,'0'0'-18'0,"0"0"14"0,0 0 10 0,0 0 6 0,0 0 1 15,0 0 27-15,0 0 38 0,0 0 19 0,0 0 13 16,0 0-2-16,0 0-4 15,0 0 2-15,0 0-6 0,63-4-5 0,-42 1-4 16,3 1-4-16,4-2-3 16,-1 2-11-16,3-1-12 0,-3 1-2 0,4 0-8 0,2 0-6 15,-4 2-7-15,3-2-4 16,-3 2-11-16,1 0-18 0,-5 0-18 0,1 0-27 16,-3 0-30-16,1 0-28 15,-6 2-28-15,2-2-33 0,-2 2-57 0,-18-2-78 0,28 2-641 16,-17-2-346-16</inkml:trace>
  <inkml:trace contextRef="#ctx0" brushRef="#br0" timeOffset="-11380.9">3060 15717 2748 0,'0'0'-96'0,"0"0"34"15,0 0-4-15,0 0 6 0,0 0 30 16,0 0 18-16,0 0 27 0,0 0 26 0,47 5 17 16,-47-5 15-16,36-5 16 15,-15 1 7-15,5 0-1 0,1-2 2 0,0 2-17 16,1-2-6-16,1 3-9 0,-1-1-7 15,-2 1-14-15,-3-1-12 0,-2 0-35 0,-2 2-39 16,1-1-40-16,-20 3-47 0,29-4-25 0,-29 4-46 16,15 0-80-16,-15 0-482 15,0 0-47-15</inkml:trace>
  <inkml:trace contextRef="#ctx0" brushRef="#br0" timeOffset="-11080.86">3281 15671 2220 0,'-11'-12'-26'0,"11"12"16"0,0 0 10 16,0 0 3-16,0 0 25 0,0 0 27 16,4-23 6-16,-4 23 13 0,0 0 8 0,0 0-7 15,0 0 0-15,0 0 5 16,0 0 15-16,0 0 9 0,0 0 13 0,0 0-4 16,0 0-10-16,0 0-1 15,0 0-10-15,19 44-11 0,-19-29-1 0,0-15-2 0,-6 33-3 16,2-14 1-16,2-1-1 0,-3 3-5 0,1-3 0 15,0 1 5-15,0-1 6 16,4 2-8-16,-2 0 2 0,0-3-7 0,2-17-3 16,2 34-5-16,0-19 0 0,2-1-11 15,2-2-6-15,5 1-4 0,-1-4-3 0,5-2-17 16,0-1-38-16,4-5-54 16,-2 2-74-16,4-3-80 0,1-6-95 0,2 0-192 15,0-3-84-15,1-2-284 0,1-4-249 0</inkml:trace>
  <inkml:trace contextRef="#ctx0" brushRef="#br0" timeOffset="-9651.06">4197 14471 2509 0,'0'0'-113'0,"0"0"18"15,0 0 23-15,0 0 7 0,0 0 13 0,0 0 33 16,0 0 8-16,0 0 2 0,0 0 10 0,0 0 7 0,0 0-6 15,0 0 4-15,0 0-3 16,0 0-3-16,0 0 10 0,0 0-14 0,0 0 20 16,0 0 3-16,0 0 8 15,34-24 12-15,-34 24-3 0,0 0 15 0,0 0-7 16,23 3-2-16,-23-3 8 0,0 0-14 16,0 0 20-16,28 1 1 0,-28-1 4 0,17 3 4 15,-17-3-2-15,0 0-2 0,17 0-7 0,-17 0 2 16,0 0 1-16,0 0-3 0,19 7 7 15,-19-7-5-15,0 0-5 0,8 10-6 0,-8-10-3 16,0 0-6-16,4 15 0 16,-4-15-3-16,0 0 3 0,0 19-1 0,0-19-2 15,0 0-7-15,-2 21 5 16,2-21-1-16,0 0-4 0,-4 26 6 0,4-26-3 0,-4 21-4 16,2-9 4-16,2-12 0 15,-6 26 1-15,3-12-4 0,1 1-1 0,-2 2-1 16,4-17-1-16,-2 33-6 0,0-18 0 15,2 4 0-15,0 0-3 0,-3-1-5 16,3-18 3-16,0 35-3 0,0-15 1 0,0-3-2 0,3 1 1 16,-3 1-2-16,0 1 3 15,2-3-3-15,-2 2 4 0,0 0 22 0,0 0-2 16,0 2 2-16,0-2 1 16,0 0 0-16,0 1-4 0,-2-2 2 0,2 1-4 0,-3 2 4 15,3-1-4-15,-2-1-5 0,0 0-1 0,2-1-2 16,0 2 1-16,-2-2-5 15,0 0-1-15,2 1 0 0,-2 0-5 0,2 1 2 16,-2 0 1-16,-2-2 1 0,1 3-2 16,-1-1 2-16,2-1 6 0,0 1-2 15,-2 0 5-15,4 2-3 0,-4-3-5 16,4 3-5-16,-4-2 3 0,4 2-4 0,-5-2 4 16,3 2 4-16,-1-4-4 15,3 4-6-15,-4-3 2 0,2-3 1 0,-2 3-1 0,0-3-1 16,-2-3-5-16,0 3-14 0,-3-3-33 0,-2-4-47 15,1 3-77-15,-3-1-82 16,-4-4-167-16,0-1-200 0,-4 0-342 0,2-4-394 16</inkml:trace>
  <inkml:trace contextRef="#ctx0" brushRef="#br0" timeOffset="529.41">2911 12866 209 0,'0'0'112'0,"0"0"-17"0,0 0-4 0,0 0 10 16,0 0 3-16,0 0 2 15,-10-11 3-15,10 11 13 0,0 0-4 0,0 0 11 0,0 0-2 16,0 0 8-16,0 0-13 0,0 0-6 0,0 0-11 15,0 0-3-15,0 0-12 16,0 0-2-16,0 0-15 0,0 0 0 0,0 0-3 16,0 0-15-16,0 0-2 15,0 0-8-15,0 0 1 0,0 0-2 0,0 0 2 16,0 0 0-16,0 0-6 0,0 0-3 16,0 0 2-16,-16 36-6 0,16-36-6 0,-7 16 3 15,7-16 0-15,-4 18-12 0,4-18 2 16,-4 19 5-16,4-19-5 0,-6 18-3 15,6-18 1-15,-5 17 0 0,5-17 3 0,-4 16-6 0,4-16 0 16,-2 16-4-16,2-16 2 16,0 0-5-16,-2 20 3 0,2-20-4 0,0 0-4 15,0 0-32-15,2 22-45 16,-2-22-31-16,0 0-50 0,4 15-67 0,-4-15-137 0,0 0-350 16,0 0 32-16</inkml:trace>
  <inkml:trace contextRef="#ctx0" brushRef="#br0" timeOffset="1049.31">2731 12927 2007 0,'0'0'-69'16,"0"0"14"-16,0 0 8 0,-8-13 7 0,8 13 2 16,0 0 3-16,0 0 20 0,0 0 12 15,0 0 18-15,0 0 8 0,0 0 20 0,0 0-4 16,0 0-3-16,0 0 9 0,0 0-5 0,0 0 5 15,0 0-8-15,-12 48-8 0,12-48 5 16,2 22 1-16,-2-22-7 0,0 23 12 16,0-23-6-16,0 24-8 0,-2-10 15 15,2-14-21-15,-2 24 1 0,2-24 5 16,-2 26-3-16,-2-17-6 0,4-9-5 16,-9 25 6-16,5-15 2 0,4-10 12 0,-15 20-1 0,7-10 4 15,-1 0 8-15,-1-1-3 0,10-9-2 0,-22 15 2 16,12-7-11-16,10-8 3 15,-17 11-10-15,8-3-2 0,9-8-4 0,-12 13 0 16,12-13 1-16,-11 14 1 16,11-14-4-16,-10 12-1 0,10-12-3 0,-9 14 3 0,9-14-3 15,-11 12 3-15,11-12-6 16,-10 16-7-16,10-16-35 0,-20 12-30 0,8-4-29 16,0 1-33-16,-2-2-38 15,0-2-73-15,-1 1-464 0,1-1 45 0</inkml:trace>
  <inkml:trace contextRef="#ctx0" brushRef="#br0" timeOffset="1679.14">3238 12136 1895 0,'0'0'-131'15,"0"0"19"-15,8-9 12 0,-8 9 29 16,0 0 11-16,0 0 9 0,0 0 15 16,0 0 24-16,0 0 24 0,0 0 20 0,0 0 3 0,0 0-1 15,0 0 17-15,0 0 11 0,0 0-8 0,0 0 4 16,-36 35 2-16,28-25 1 15,-4 8 12-15,-1-3-2 0,0 0 0 0,-2 2-7 16,1 4-1-16,-2 0 19 16,-2 0-11-16,1 2-6 0,-2 2-1 0,0-2-10 0,-1 0-2 15,-2 0-10-15,2-1-2 16,-1-1 4-16,4-2-14 0,0 0 4 0,1-2-9 16,0 1-5-16,4-5-10 15,-1-2-5-15,2-3-15 0,1 2-20 0,1-1-31 0,9-9-12 16,-16 10-17-16,16-10-16 0,0 0-6 0,-18 0-5 15,18 0-6-15,0 0 6 0,0 0 4 16,0 0 14-16,0 0 14 0,-10-27 18 16,10 27 22-16,0 0 26 0,4-21 14 15,-4 21 14-15,0 0 9 0,8-21 11 0,-8 21 5 16,0 0-14-16,10-17 3 16,-10 17-5-16,0 0 6 0,10-10-6 0,-10 10-30 0,0 0-33 15,0 0-40-15,0 0-66 0,0 0-300 16,16 2 391-16</inkml:trace>
  <inkml:trace contextRef="#ctx0" brushRef="#br0" timeOffset="2259.19">2383 12998 1287 0,'0'0'-5'0,"9"15"14"16,-9-15-6-16,0 0 1 0,0 0 1 0,4 13 5 16,-4-13 19-16,0 0 21 0,0 0 8 15,0 0 15-15,0 0 1 0,0 0-1 0,-6 23-7 16,6-23-6-16,0 0-7 0,0 0-6 0,0 0 3 15,-16 6-6-15,16-6 0 0,0 0-5 16,0 0-13-16,0 0 1 0,0 0-22 0,0 0 0 16,0 0-2-16,0 0 6 15,0 0-12-15,0 0 6 0,-6-41 0 0,6 41-10 16,0 0 2-16,0 0 8 16,0 0-5-16,0 0 7 0,24-11-5 0,-24 11 0 15,0 0 13-15,0 0 2 0,0 0 27 0,0 0 0 16,0 0 0-16,22 23 4 0,-22-23 5 15,0 0-10-15,-2 24 3 0,2-24-11 0,-6 22 0 16,6-22-5-16,-10 21 2 16,2-10-9-16,1-1-1 0,7-10-48 0,-19 20-46 0,9-10-47 15,3-2-65-15,7-8-159 16,-22 11-258-16,10-7 192 0</inkml:trace>
  <inkml:trace contextRef="#ctx0" brushRef="#br0" timeOffset="3029.21">2117 13167 1674 0,'-14'-12'-60'0,"14"12"18"15,0 0-2-15,0 0 5 0,-4-16 10 0,4 16 4 16,0 0-1-16,-2-18 7 15,2 18 7-15,0 0 6 0,2-24 7 0,-2 24 8 0,2-18 1 16,-2 18 7-16,6-18-1 16,-6 18-3-16,8-16-2 0,-8 16 0 0,8-15-7 0,-8 15 6 15,9-13 0 1,-9 13 2-16,12-12-5 0,-12 12 1 0,12-11 9 0,-12 11 7 16,14-6-1-16,-14 6-4 15,16-4 2-15,-16 4 1 0,0 0 1 0,24 0-4 16,-24 0-9-16,0 0 3 0,22 4-3 0,-22-4-2 15,17 4 0-15,-17-4 10 16,0 0-9-16,20 3-6 0,-20-3 7 0,0 0-7 0,16 3 2 16,-16-3 1-16,0 0 4 15,0 0-3-15,0 0-4 0,0 0 4 0,0 0-1 16,22-8-6-16,-22 8 12 16,0 0-3-16,0 0 13 0,0 0 0 0,0 0-2 0,0 0-1 15,0 0-1-15,0 0 9 0,0 0-9 16,0 0-4-16,0 0 7 0,0 0-12 15,0 0 20-15,0 0 12 0,0 0-20 0,0 0 6 16,-49 21 1-16,49-21-3 16,-13 20 11-16,7-8-13 0,6-12-6 0,-11 25 8 0,3-14-10 15,2 1-4-15,6-12 12 16,-17 23-11-16,12-12-6 0,-5 1 13 0,10-12-6 16,-17 17-10-16,6-9 8 15,11-8-2-15,-15 13 11 0,7-6-10 0,8-7-2 0,-14 8 18 16,14-8-14-16,-16 4-6 0,16-4 6 0,0 0-3 15,0 0-2-15,0 0 1 16,0 0 1-16,-31-12-9 0,31 12 6 0,0 0 0 16,-11-11-8-16,11 11 22 15,0 0-17-15,0 0 6 0,-8-13 4 0,8 13 3 16,0 0-7-16,0 0 4 0,0 0-7 16,0 0 6-16,0 0 1 0,0 0 5 0,0 0 1 15,0 0 9-15,0 0 10 0,0 0 0 0,0 0 11 16,0 0-2-16,43 17 16 0,-43-17 6 15,0 0 1-15,3 24 0 0,-3-24 3 0,-6 19-5 16,6-19-7-16,-10 22-3 16,-1-12-7-16,0 2-2 0,-2-2-8 0,-1 1-3 15,1 1-8-15,-2-4-13 16,2 1-42-16,-1-3-52 0,14-6-55 0,-22 9-62 0,10-6-85 16,12-3-620-16,-17 1-283 15</inkml:trace>
  <inkml:trace contextRef="#ctx0" brushRef="#br0" timeOffset="3259.08">2042 13363 2658 0,'0'0'-56'0,"0"0"43"15,-6 29 20-15,6-29 18 0,0 0 8 0,0 0 6 16,0 0-6-16,0 0-8 0,0 0-9 16,0 0-18-16,0 0-31 0,0 0-44 0,0 0-34 15,0 0-66-15,0 0-111 16,0 0-368-16,0 0 111 0</inkml:trace>
  <inkml:trace contextRef="#ctx0" brushRef="#br0" timeOffset="3518.95">1807 13118 1867 0,'0'0'-18'0,"0"0"17"0,0 0 11 16,0 0-4-16,0 0 5 0,9-25 17 0,-9 25 7 0,0 0 2 15,0 0 10-15,0 0 10 0,0 0 8 0,0 0 2 16,0 0 10-16,0 0 2 15,27 34-5-15,-27-34-1 0,0 21-1 0,0-21-6 16,-4 21-10-16,4-21 3 16,-13 25-13-16,5-12-11 0,-3 1-18 0,-1-4-40 0,1 2-50 15,1 0-41 1,-1-3-48-16,-2 2-91 0,2-4-449 0,11-7 42 0</inkml:trace>
  <inkml:trace contextRef="#ctx0" brushRef="#br0" timeOffset="10469.24">2214 13554 1999 0,'0'0'-45'0,"0"0"31"0,-4 19 30 0,4-19 40 16,0 0 17-16,0 0 39 15,0 0 24-15,0 0 25 0,0 0 16 16,0 0 8-16,0 0 9 0,0 0 1 0,0 0-9 16,0 0-4-16,0 0-20 0,0 0-14 15,0 0-23-15,0 0-10 0,0 0-21 0,0 0-18 0,0 0-36 16,0 0-47-16,0 0-67 15,0 0-85-15,0 0-82 0,0 0-181 0,0 9-180 16,0-9-273-16,0 0-240 0</inkml:trace>
  <inkml:trace contextRef="#ctx0" brushRef="#br0" timeOffset="12099.04">1550 13031 2464 0,'0'0'-133'0,"0"0"31"15,-7-10 29-15,7 10 29 0,0 0 8 0,0 0 42 16,-9-14 8-16,9 14 41 15,0 0 5-15,0 0 19 0,0 0 10 0,-6-15-4 0,6 15 1 16,0 0-3-16,0 0-14 16,0 0-10-16,0 0-1 0,0 0-12 15,0 0 3-15,0 0 5 0,0 0-6 16,0 0-2-16,0 0 3 0,0 0-2 0,0 0-3 0,12 45 0 16,-12-45 0-1,0 25-4-15,0-9-5 0,0-16-4 0,-6 30 0 0,2-17-4 16,0 3-6-16,-5-1 0 0,0-1-8 0,0-4-33 15,-3 4-46-15,2-3-51 16,0 1-57-16,1-4-69 0,-4-1-162 0,5-4-366 16,-3 2-64-16</inkml:trace>
  <inkml:trace contextRef="#ctx0" brushRef="#br0" timeOffset="12369.02">1353 13078 2233 0,'0'0'-68'0,"2"-21"24"0,-2 21 2 0,0-24-4 0,0 24 19 16,5-20 9-16,-5 20 21 0,2-18 40 16,-2 18 26-16,2-14 6 0,-2 14-3 15,0 0 0-15,4-15 6 0,-4 15 9 16,0 0 12-16,0 0-8 0,0 0-6 0,0 0-11 16,0 0-8-16,0 0-5 15,0 0-5-15,0 0-9 0,-4 62-3 0,0-49-4 16,1 4-8-16,1-2-17 0,2-15-11 0,-3 25-39 0,-1-12-26 15,4-13-30-15,-4 20-21 16,4-20-15-16,0 17-15 0,0-17-16 0,-2 18-16 0,2-18-13 16,0 10-53-1,0-10-357-15,4 10 198 0</inkml:trace>
  <inkml:trace contextRef="#ctx0" brushRef="#br0" timeOffset="13409.06">1703 12357 1640 0,'0'0'-70'15,"0"0"10"-15,0 0 4 0,0 0 8 0,0 0 14 0,0 0 4 16,0 0 11-16,0 0 14 0,0 0 16 0,-22 0 2 15,22 0 1-15,0 0 15 16,0 0-3-16,0 0 8 0,0 0 10 0,0 0-1 16,0 0 2-16,0 0 17 15,0 0-12-15,0 0 2 0,0 0 1 0,0 0 6 0,0 0 4 16,0 0 12-16,0 0-1 16,0 0 6-16,0 0-6 0,0 0 9 0,0 0-3 15,0 0-9-15,0 0-9 0,0 0-9 0,0 0-1 16,0 0-9-16,-16 8-4 0,16-8 1 15,0 0 2-15,-13 13 0 0,13-13-2 0,-10 16 2 16,2-9 1-16,8-7 9 16,-21 17 3-16,10-5 4 0,-2-3-5 0,-4 2 2 15,-2 1-4-15,0-1-5 0,0 3-2 16,-3-4-4-16,4 1-3 0,-6-1-5 0,2-3-1 16,-2 1-7-16,1-2-3 15,-2 1-1-15,5-1-3 0,-2-4-2 0,4 1-3 16,2-3-11-16,16 0-7 0,-35-2 5 0,18 1-1 0,17 1-8 15,-25-8 3-15,15 5 1 16,10 3 1-16,-23-7 4 0,23 7-5 0,-15-5 2 16,15 5 1-16,0 0-2 0,-21-8 0 15,21 8-4-15,0 0 2 0,0 0 0 0,-20 0 1 16,20 0 8-16,0 0-1 16,-10 13 2-16,10-13 0 0,-5 18 2 0,5-18 3 15,-3 21-2-15,1-6 6 0,2-15-6 0,-3 21-2 16,3-21 0-16,-3 20 2 0,3-20-2 15,-2 19 3-15,2-19 0 0,-4 18 2 0,4-18-4 16,-4 13 2-16,4-13 0 16,0 0-3-16,-11 13-1 0,11-13 1 0,0 0-3 15,-16 4 2-15,16-4 3 16,0 0-2-16,0 0-3 0,0 0-4 0,-28-17 7 0,28 17-2 16,-15-12-2-16,15 12 1 15,-11-11 6-15,11 11 2 0,-12-9-1 0,12 9 6 0,0 0 3 16,-14-12-3-16,14 12 1 0,0 0 1 0,-17-4 2 15,17 4 6-15,0 0 0 16,0 0 2-16,0 0-3 0,-25 16-2 0,25-16-2 16,-6 13-3-16,6-13-2 15,-2 16-2-15,2-16-14 0,-2 16-30 0,2-16-30 16,0 0-60-16,8 20-58 0,-8-20-88 16,12 9-184-16,-12-9-441 0,0 0-269 0</inkml:trace>
  <inkml:trace contextRef="#ctx0" brushRef="#br0" timeOffset="13839.17">940 12205 2643 0,'0'0'-111'0,"0"0"14"0,0 0 9 0,0 0 9 16,0 0 9-16,0 0 17 15,0 0 7-15,0 0-1 0,38-10 9 0,-27 9 1 16,-11 1-6-16,27-6-11 0,-14 4-27 0,5 0-28 15,-18 2-43-15,30-8-76 16,-15 7-198-16,1-3 420 0</inkml:trace>
  <inkml:trace contextRef="#ctx0" brushRef="#br0" timeOffset="14058.93">1366 12135 1235 0,'0'0'23'0,"0"0"6"15,18 1-5-15,-18-1 11 0,0 0 1 16,28-3 0-16,-28 3 3 0,22-4-7 0,-22 4 0 16,24-3-21-16,-24 3-8 0,23-5-37 15,-23 5-36-15,22-4-43 0,-22 4-105 0,14-3-142 16,-14 3 114-16</inkml:trace>
  <inkml:trace contextRef="#ctx0" brushRef="#br0" timeOffset="14248.88">1342 12043 1233 0,'-12'-8'161'15,"12"8"0"-15,0 0 1 0,0 0-5 0,-10-9-5 16,10 9-6-16,0 0-17 15,0 0-16-15,0 0-13 0,0 0-15 0,0 0-10 0,0 0-17 16,-10-12-31-16,10 12-57 16,0 0-56-16,0 0-67 0,0 0-84 0,0 0-469 15,0 0 37-15</inkml:trace>
  <inkml:trace contextRef="#ctx0" brushRef="#br0" timeOffset="14639.4">789 12637 1892 0,'-13'9'-156'0,"13"-9"19"0,0 0 9 16,-14 9 22-16,14-9 21 16,-14 5 26-16,14-5 17 0,0 0 25 0,0 0 13 0,0 0 13 15,-20 4 1-15,20-4 10 16,0 0 9-16,0 0 25 0,0 0-14 0,0 0 3 0,0 0 15 16,-24-7-8-1,24 7 2-15,0 0 4 0,0 0 5 0,-7-20 35 0,7 20 8 16,0 0-15-16,3-23-6 0,-3 23 3 0,0 0-1 15,4-28-9-15,-4 28-8 16,4-19-7-16,-4 19-9 0,7-21 1 0,-7 21-13 0,4-15-17 16,-4 15-20-16,0 0-23 15,9-17-55-15,-9 17-62 0,0 0-110 0,5-13-410 16,-5 13 112-16</inkml:trace>
  <inkml:trace contextRef="#ctx0" brushRef="#br0" timeOffset="14819.1">740 12872 1959 0,'0'0'50'16,"0"17"23"-16,0-17-2 0,0 0-18 0,-2 19 6 16,2-19-9-16,0 0-6 15,0 0-10-15,0 0-36 0,4 17-45 0,-4-17-40 16,0 0-50-16,0 0-91 0,0 0-375 0,0 0 192 0</inkml:trace>
  <inkml:trace contextRef="#ctx0" brushRef="#br0" timeOffset="15409.08">883 11911 1708 0,'0'0'-38'16,"0"0"8"-16,0 0 2 15,0 0 13-15,0 0 15 0,0 0 12 0,0 0 18 16,0 0 8-16,0 0 12 0,0 0 14 0,-43 24-6 15,32-13 4-15,3 0-2 16,0 3-11-16,-1-1 4 0,1 1-11 0,-6 2 4 0,1 2-10 16,2-4 4-16,-5 4-6 15,3-1-7-15,-1-2 16 0,-1 3-23 0,-2-3 12 16,0 0-11-16,1-2-4 0,1 1 2 16,-2-7 15-16,2 3-25 0,-4 1 4 0,3-3 2 15,3-2 23-15,0 1-7 0,-3-1-6 0,16-6 3 16,-25 6 0-16,12-5-1 15,13-1-8-15,-23 0 9 0,23 0-1 0,-22-6-6 16,22 6 5-16,-18-5-3 0,18 5 11 16,-18-8-9-16,18 8 6 0,-13-7 5 0,13 7-4 15,0 0 3-15,-16-9 9 16,16 9 5-16,0 0 10 0,-13-8-5 0,13 8-11 16,0 0 1-16,0 0-5 15,0 0-12-15,-17-4 2 0,17 4 0 0,0 0 1 0,0 0-3 16,0 0-3-16,-15 25 1 0,15-25 0 0,-4 19-8 15,4-19 0-15,-4 19 3 16,3-6 1-16,1-13 1 0,-7 20-4 0,7-20 2 0,-4 22-3 16,-1-11 1-16,5-11 1 15,-4 21-3-15,4-21-5 0,-6 18-22 0,6-18-42 16,-6 13-51-16,6-13-49 16,0 0-52-16,-4 15-88 0,4-15-611 0,-3 4-294 15</inkml:trace>
  <inkml:trace contextRef="#ctx0" brushRef="#br0" timeOffset="15618.84">423 12082 2615 0,'0'0'-62'15,"9"-14"2"-15,-9 14 8 0,6-10-2 0,-6 10 9 0,12-12 14 16,-12 12 19-16,15-11 11 0,-15 11 11 0,17-11 0 15,-9 5-6-15,-8 6 2 16,19-11-4-16,-8 7-27 0,-11 4-37 0,20-9-34 16,-20 9-53-16,15-12-106 15,-15 12-304-15,11-10 253 0</inkml:trace>
  <inkml:trace contextRef="#ctx0" brushRef="#br0" timeOffset="15758.84">438 11923 1812 0,'0'0'107'0,"0"0"0"0,-17-2-15 16,17 2-19-16,0 0 1 16,0 0-6-16,0 0-13 0,0 0-11 0,0 0-48 0,0 0-66 15,0 0-83-15,0 0-198 16,0 0-240-16,0 0 206 0</inkml:trace>
  <inkml:trace contextRef="#ctx0" brushRef="#br0" timeOffset="17229.36">5048 15299 1710 0,'0'0'-25'0,"0"0"14"0,0 0 12 16,17 3 16-16,-17-3 24 0,0 0 4 0,0 0 17 15,0 0 7-15,21 0 12 16,-21 0 6-16,0 0 8 0,0 0-2 0,0 0 4 16,21 2-3-16,-21-2 3 0,0 0-5 15,0 0-4-15,22 0-9 0,-22 0-5 0,0 0-5 16,20 0-15-16,-20 0-2 16,0 0-8-16,26 0-2 0,-26 0-5 0,24 1-8 15,-24-1 0-15,20 4-6 0,-20-4-1 0,26 0-8 0,-26 0-12 16,23 0-13-16,-23 0-23 15,22 0-27-15,-22 0-36 0,18 0-32 0,-18 0-43 16,0 0-74-16,19-7-544 16,-19 7-95-16</inkml:trace>
  <inkml:trace contextRef="#ctx0" brushRef="#br0" timeOffset="17498.97">5088 15159 2268 0,'0'0'-63'0,"0"0"33"16,0 0 13-16,0 0 24 16,0 0 25-16,0 0-3 0,0 0 23 0,0 0 31 15,0 0 20-15,0 0 13 0,0 0 6 0,0 0-7 16,30-11-11-16,-30 11-9 0,0 0-13 15,31 2-9-15,-31-2-13 0,28 3-28 0,-28-3-53 16,32 1-39-16,-17-1-40 16,-15 0-53-16,30 0-47 0,-18 0-101 0,5 2-455 15,-2 1-38-15</inkml:trace>
  <inkml:trace contextRef="#ctx0" brushRef="#br0" timeOffset="19459">6043 14611 2118 0,'0'0'-115'0,"0"0"5"0,0 0 9 16,-4-22 11-16,4 22 15 0,0 0 22 0,0 0 17 0,-2-16 14 15,2 16 14-15,0 0 6 16,0 0 0-16,0 0 16 0,-7-17 10 16,7 17 11-16,0 0 0 0,0 0 3 15,0 0-3-15,-8-12-7 0,8 12 7 0,0 0-10 16,0 0 12-16,0 0 15 0,0 0-5 16,0 0 0-16,-31 10-2 0,31-10-7 0,-16 12 5 15,8-3-8-15,-1 2 7 0,3 3-10 0,-3-1 0 16,3 4 4-16,0 0-13 15,1 3 5-15,-1 0-11 0,4 5 0 0,-2 0-5 0,4 4 11 16,-2-3 3-16,0 0-8 16,0 4 18-16,2-1 7 0,-2-1-10 0,4 2-3 0,-2 1-5 15,0 0-3 1,0 1 2-16,2-2-5 0,0 2 2 0,0 7-8 0,0-7 3 16,-2 1-4-16,2-1-3 15,0 0-6-15,-2 3 5 0,0-3 6 0,0 3-14 16,0-3 8-16,-2 0 1 0,2 6 1 0,-4-2-7 15,2 0 9-15,-2 1 4 0,-2-4-9 16,0-2-4-16,0-1 10 0,0-4 1 0,0 3-7 16,-2-6-5-16,1 0 14 15,-2-1-9-15,3-2 7 0,-2 0 10 0,-1-5 6 16,1 0 13-16,2-1-1 0,-3-1 0 16,0-1 0-16,9-12 1 0,-14 17-6 0,1-11-2 15,13-6-2-15,-15 7-14 0,15-7-13 0,0 0-21 16,-21-2-34-16,21 2-43 0,0 0-50 15,-15-17-51-15,15 17-98 0,-4-18-485 0,2 11-76 16</inkml:trace>
  <inkml:trace contextRef="#ctx0" brushRef="#br0" timeOffset="19879.06">6138 16096 2367 0,'0'0'17'0,"2"21"34"0,-2-21 7 16,0 0 11-16,0 0-4 0,0 0 0 0,0 0-6 15,0 0-10-15,0 0-7 16,0 0 1-16,0 0-9 0,0 0-5 0,5 13-8 15,-5-13-11-15,0 0-30 16,0 0-13-16,0 0-15 0,0 0-18 0,0 0-29 0,0 0-29 16,0 0-67-16,0 0-148 15,0 0-313-15,0 0 119 0</inkml:trace>
  <inkml:trace contextRef="#ctx0" brushRef="#br0" timeOffset="21229.31">6710 14347 1840 0,'0'0'-38'16,"0"0"25"-16,0 0 2 16,0 0 12-16,0 0 6 0,0 0 7 0,0 0 16 0,0 0 20 15,0 0 18-15,0 0-4 0,0 0 8 0,0 0 2 16,-24 39-3-16,24-39 8 15,-16 13-3-15,7-7-2 0,-4 2 13 0,13-8-9 16,-21 12-3-16,7-7-6 16,2 1-7-16,12-6-10 0,-24 11-4 0,9-8-5 0,15-3-2 15,-26 4 0-15,14-4-6 16,12 0-6-16,-24 3 1 0,24-3 0 0,-21 0-10 16,21 0 1-16,0 0-3 15,-28-6-5-15,28 6 5 0,-14-8-13 0,14 8 10 16,-13-11-9-16,13 11-2 0,-9-13 3 0,9 13-2 0,0 0-2 15,-8-20 4-15,8 20-6 16,0 0 0-16,0 0-3 0,2-22-1 0,-2 22 3 16,0 0 5-16,10-15-6 15,-10 15 2-15,0 0-1 0,16-12 3 0,-16 12-6 0,14-5 3 16,-14 5 0-16,15-6-4 16,-15 6 0-16,17-2 8 0,-17 2-6 0,0 0 0 15,25 4-2-15,-25-4 4 0,18 6-3 0,-18-6 5 16,18 7-10-16,-18-7 6 15,17 12-2-15,-10-7 8 0,-7-5-6 0,17 14 4 0,-9-9 0 16,-8-5-2-16,16 14-2 16,-8-9 8-16,-8-5-6 0,14 10 2 0,-14-10-2 15,15 9 2-15,-15-9-10 0,15 6-6 16,-15-6-20-16,15 5-6 0,-15-5-15 0,0 0-2 16,21 1-6-16,-21-1-2 15,0 0-9-15,23-8 5 0,-23 8 1 0,13-7 5 16,-13 7 6-16,13-12 9 0,-13 12 7 0,10-14-1 15,-10 14 7-15,7-17 34 0,-7 17 4 16,4-16 12-16,-4 16-2 0,2-19-2 16,-2 19 14-16,0-17 2 0,0 17 0 15,0 0-8-15,-4-26 3 0,4 26 1 0,-9-11-6 16,9 11 2-16,-10-10-5 16,10 10 2-16,0 0-6 0,-20-4 10 0,20 4-9 0,0 0 0 15,-20 0 8-15,20 0-6 0,0 0-3 0,-22 9 2 16,22-9-6-16,-12 7-5 15,12-7-20-15,-11 9-29 0,11-9-41 0,-8 12-46 16,8-12-63-16,0 0-153 0,-13 14-282 16,8-9 145-16</inkml:trace>
  <inkml:trace contextRef="#ctx0" brushRef="#br0" timeOffset="22619.2">7042 15229 1911 0,'0'0'21'0,"0"0"14"16,0 0-3-16,0 0 0 16,0 0-8-16,0 0 6 0,0 0-6 0,0 0 9 0,0 0 0 15,0 0 17-15,0 0 20 16,0 0 6-16,0 0 8 0,34 21-1 0,-34-21-3 16,0 0-7-16,0 0-6 15,19 6-3-15,-19-6-7 0,0 0-8 16,21 0-6-16,-21 0-2 0,20 0-6 0,-20 0-2 0,0 0-5 15,33-4-1-15,-22 0-5 0,-11 4-3 16,23-11-4-16,-11 7 7 0,-12 4-11 0,22-14-4 16,-12 7 0-16,-1-5 0 15,-1 2-7-15,-8 10 5 0,11-19 1 0,-11 19 1 16,6-18-3-16,-6 18 0 0,2-16 0 16,-2 16 0-16,0 0 1 0,0 0-1 15,-16-21 6-15,16 21-3 0,-16-3-1 0,16 3-7 0,0 0 8 0,-30 3 1 16,30-3 3-1,-20 6 0-15,20-6 2 0,-26 13 3 0,16-3 6 0,-3-1 2 16,3 0 0-16,-1 1 1 16,0 2 0-16,1 1 13 0,2 1 0 0,1 1 5 15,0-1 1-15,3 4-1 0,-2-2-4 16,4 0-3-16,2-16-2 0,-2 30-4 0,2-30-1 16,4 28-2-16,0-15 1 15,0-2-7-15,3 1 1 0,2-1-2 0,1 0 1 16,0-3-1-16,4-1-8 0,0-2 4 0,3-2-3 0,2 2-4 15,-2-3-11-15,1 1-32 16,4 0-39-16,-1-6-49 0,3 3-62 16,-4-3-41-16,0-1-102 0,3-4-612 15,-4 1-356-15</inkml:trace>
  <inkml:trace contextRef="#ctx0" brushRef="#br0" timeOffset="22949.31">7584 14890 2793 0,'0'0'-110'16,"0"0"13"-16,0 0 5 15,0 0 12-15,0 0 43 0,0 0 4 0,0 0 25 0,0 0 2 16,0 0 17-16,0 0 2 16,0 0-2-16,49 8 0 0,-49-8-3 0,27 1-1 15,-10-2-10-15,-17 1-27 0,34-5-33 0,-15 5-26 0,-5-1-56 16,-14 1-84-16,26-6-356 15,-13 2 216-15</inkml:trace>
  <inkml:trace contextRef="#ctx0" brushRef="#br0" timeOffset="23449.28">8056 14691 1723 0,'0'0'-3'16,"0"0"11"-16,-21-21-3 0,21 21 12 0,0 0-17 0,-24-2 16 15,24 2 10-15,0 0 2 0,-25 4 16 0,25-4 13 16,0 0 20-16,-26 8 5 15,26-8-1-15,-14 6-2 0,14-6-4 0,0 0-5 16,-17 8-6-16,17-8-11 0,0 0-2 16,-5 11-1-16,5-11-5 0,0 0-10 0,0 0-7 15,0 0-7-15,26 21-4 16,-26-21-4-16,17 11-22 0,-6-4 31 0,-1 2-22 0,1-1 2 16,-1-1-1-1,1 1 1-15,-2 1 1 0,-9-9 1 0,16 17 2 16,-7-5-5-16,-2-5 17 0,-7-7 5 0,10 16 0 0,-10-16 4 15,4 21 12-15,-4-21 15 16,2 21 12-16,-2-21 15 0,-4 16 5 0,4-16 6 16,-6 16 5-16,6-16-2 0,-13 15-1 15,13-15-4-15,-15 9-6 0,15-9-7 0,-14 10-7 16,14-10-3-16,-20 8-13 16,20-8-9-16,-17 0-22 0,17 0-28 0,0 0-26 15,0 0-35-15,-32-13-49 0,32 13-37 0,-10-14-52 0,10 14-68 16,-6-18-129-16,4 9-470 15,2-4-233-15</inkml:trace>
  <inkml:trace contextRef="#ctx0" brushRef="#br0" timeOffset="23769.23">8189 14694 2535 0,'9'15'-97'0,"-9"-15"23"0,0 0 6 15,0 0 5-15,13 8 5 0,-13-8 19 0,0 0 9 16,16 3 20-16,-16-3 34 15,0 0 23-15,24 2-8 0,-24-2 16 0,21 0-11 0,-21 0 13 16,23 2-14-16,-23-2-2 16,27-2-6-16,-27 2-2 0,28 0-14 0,-15 0-31 15,-13 0-25-15,27-2-33 16,-27 2-39-16,22-3-51 0,-22 3-100 0,17-5-340 0,-11 2 193 16</inkml:trace>
  <inkml:trace contextRef="#ctx0" brushRef="#br0" timeOffset="24109.1">8332 14611 1774 0,'0'0'22'0,"0"0"10"0,-10-15-2 16,10 15-13-16,0 0 3 16,0 0 2-16,0 0-7 0,0 0 14 0,0 0 1 0,0 0 12 15,0 0 15-15,0 0 11 0,0 0-4 0,0 0 15 16,0 0-7-16,-2 41 7 15,2-41 5-15,-2 17 7 0,2-17-3 0,-4 25 6 16,4-25-1-16,-2 23 0 0,2-10 2 16,0-13 5-16,-2 24-3 0,2-24-6 0,0 22-5 15,2-10-8-15,-2-12-6 16,4 22-6-16,0-13-10 0,-4-9-2 0,9 21-3 0,-9-21-8 16,11 15-4-16,-11-15-3 15,10 13-4-15,-4-5-4 0,-6-8 1 0,16 9-8 16,-16-9 3-16,14 9-4 0,-14-9-19 0,13 3-30 15,-13-3-27-15,0 0-30 16,0 0-32-16,23-3-30 0,-23 3-36 0,11-9-44 16,-11 9-109-16,8-12-553 0,-4 5-270 15</inkml:trace>
  <inkml:trace contextRef="#ctx0" brushRef="#br0" timeOffset="25029.55">9006 15004 2497 0,'0'0'-206'0,"26"-3"-76"16,-26 3-354-16,0 0 141 15</inkml:trace>
  <inkml:trace contextRef="#ctx0" brushRef="#br0" timeOffset="25548.91">9045 14957 1786 0,'8'-17'-36'0,"-8"17"29"0,0 0 40 0,0 0-17 16,0 0 28-16,0 0 13 16,0 0-18-16,0 0 1 0,0 0 10 0,0 0 1 15,0 0 24-15,10-10 0 0,-10 10 4 0,0 0 1 16,0 0 1-16,0 0-14 0,12-14-6 15,-12 14-4-15,0 0-1 0,12-11-8 0,-12 11-3 16,8-13 1-16,-8 13-3 0,11-13 5 16,-11 13 4-16,8-20-1 0,-3 6 1 0,-5 14 6 15,10-24-3-15,-5 8-1 16,-3 3 0-16,2-2-8 0,0 0-8 0,-4 15 3 16,6-27-2-16,-4 14-12 15,-2 13 2-15,4-24-5 0,-4 24-2 16,2-22-5-16,-2 22 1 0,0-17-5 0,0 17-2 0,0 0 0 15,-4-22 0-15,4 22 0 0,-10-11-3 16,10 11 1-16,0 0 3 0,-17-3 7 16,17 3-4-16,0 0 2 0,0 0-1 15,0 0 3-15,-30 17-3 0,30-17 1 0,-10 21-3 0,6-7 0 16,0 1 0-16,2 4 1 16,0-1-3-16,0 2 3 0,-2 1-2 0,4 2 2 15,0 4 3-15,0-1 1 0,-2 0 1 0,0 3 0 0,2-1 4 16,0 3 3-16,0-3-2 15,-2 3 0-15,0-1 1 0,2-4-1 0,0 4 0 16,-2-1-2-16,2-2-2 16,-2-3-2-16,-2 1-6 0,2-3 6 0,0-2-4 0,0 1-3 15,0-5 1-15,-2 2 0 16,-1-1-5-16,1-2-8 0,4-15-37 0,-11 24-51 16,5-13-69-16,6-11-80 15,-15 13-160-15,7-11-205 0,8-2-260 0,-20 6-218 16</inkml:trace>
  <inkml:trace contextRef="#ctx0" brushRef="#br0" timeOffset="25709.38">8901 15305 2736 0,'0'0'23'16,"19"-10"5"-16,-19 10-25 0,18-9-53 0,-2 3-14 15,0 1-19-15,2-1 4 0,0 0-1 0,-1 0 8 16,5 1 0-16,-6-3 5 0,4 1-16 15,-2 3-27-15,0-4-87 0,1 2-387 0,-3-1 213 16</inkml:trace>
  <inkml:trace contextRef="#ctx0" brushRef="#br0" timeOffset="26039.17">9415 14982 1778 0,'0'0'63'16,"0"0"23"-16,0 0-18 0,0 0 10 0,0 0-14 0,-45 20-4 15,45-20-3-15,-14 19 2 0,6-9 21 0,1 3 26 16,0 1 19-16,1 1 15 15,2 0-6-15,-2 2-2 0,1 0-8 0,1 1-5 16,2 1-14-16,0-1-7 0,2 2-12 16,0-20-11-16,2 36-8 0,0-19-4 0,2-2-7 15,3 3-9-15,-1-6-8 16,2 2-38-16,1-2-38 0,0-4-51 0,3 0-82 16,-12-8-57-16,20 12-137 0,-10-11-553 15,-10-1-312-15</inkml:trace>
  <inkml:trace contextRef="#ctx0" brushRef="#br0" timeOffset="26269.35">9417 15163 2934 0,'0'0'28'0,"0"0"5"0,0 0 0 15,0 0-7-15,6-23-7 0,-6 23-12 0,13-6 2 0,-13 6-1 16,17-6-5-16,-17 6 9 15,22-6 0-15,-22 6-6 0,27-4 6 0,-12 2-4 16,-15 2-3-16,31-8-7 0,-15 5-18 16,-16 3-27-16,22-4-25 0,-11 1-31 0,-11 3-27 15,21-7-19-15,-12 7-25 16,-9 0-36-16,10-7-63 0,-10 7-353 0,0 0 155 0</inkml:trace>
  <inkml:trace contextRef="#ctx0" brushRef="#br0" timeOffset="26469.22">9574 15047 1786 0,'0'0'-23'0,"0"0"24"16,0 0 8-16,0 0 17 0,0 0 21 16,0 0 8-16,0 0 16 0,0 0 6 15,-17 19 21-15,17-19 9 0,0 0 3 0,0 24 1 0,0-24-5 16,4 25-1-16,-4-25-7 16,3 28 3-16,-3-12-7 0,2-2-5 0,-2 3-9 15,2-2-8-15,-2-15-12 0,2 32-1 0,2-15-10 0,-4-17-17 16,2 25-42-16,0-14-48 15,-2-11-36-15,6 21-56 0,-6-21-62 0,6 13-140 16,-6-13-436-16,0 0-90 0</inkml:trace>
  <inkml:trace contextRef="#ctx0" brushRef="#br0" timeOffset="26709.34">9711 15023 2282 0,'9'-10'23'15,"-9"10"37"-15,0 0-11 16,10-8 4-16,-10 8 9 0,0 0-8 16,0 0 0-16,0 0 13 0,24 24-15 15,-18-13 31-15,0 5 13 0,0 1 17 0,-1 0 0 0,0 1-6 16,1 4-3-16,0 1-10 16,-2-5-15-16,-2 4-2 0,0 0-11 0,-2-3-10 15,-2 1-17-15,0 1-23 0,0-2-38 0,-2-2-53 16,-2 1-68-16,0 0-49 15,-2-4-85-15,2 1-164 0,-2-2-375 0,0-1-139 0</inkml:trace>
  <inkml:trace contextRef="#ctx0" brushRef="#br0" timeOffset="28059.3">9002 15816 2318 0,'0'0'-101'0,"0"0"26"0,0 0 10 16,0 0 2-16,0 0 8 15,0 0-1-15,-26 0 6 0,26 0 7 0,0 0 11 16,0 0 5-16,0 0 14 0,0 0 15 0,0 0 8 0,0 0 22 15,0 0 9-15,-10-14 5 16,10 14 17-16,0 0-8 0,0 0 19 0,0 0 2 16,0 0 10-16,0 0-14 0,0 0 1 15,0 0-6-15,0 0 0 0,0 0 2 0,0 0-3 16,0 0-5-16,0 0-6 16,0 0-1-16,0 0 2 0,43-11-4 0,-43 11 4 15,27-2 3-15,-27 2 3 0,33-2 3 0,-13 1 1 0,-1-2-3 16,5 3-2-16,0 0-4 15,4-2-13-15,0 1 3 0,1 0-12 0,-1-3 3 16,0 2-4-16,1 2-9 16,-3-1-2-16,-4-1-5 0,2-1-4 0,-1 3-5 0,-1 0-2 15,-4-1-3-15,-18 1-6 16,38-1-13-16,-24 1-16 0,-14 0-17 0,25-3-20 16,-25 3-36-16,23-2-28 15,-23 2-33-15,21-1-56 0,-21 1-132 0,13-5-439 16,-13 5-101-16</inkml:trace>
  <inkml:trace contextRef="#ctx0" brushRef="#br0" timeOffset="28589.12">9041 16062 2259 0,'0'0'-105'0,"0"0"16"0,0 0 4 0,22 15 8 16,-22-15 10-16,20 0 9 16,-20 0 10-16,23-2 25 0,-23 2 18 0,26-2 16 15,-8 0 22-15,-18 2 13 0,34-1 13 16,-15-2 7-16,0 3-1 0,0-1 5 0,-19 1-1 16,36-3-9-16,-16 3-12 15,-4-1 13-15,-16 1-16 0,28 0-10 0,-28 0 4 16,25 0-36-16,-25 0-35 0,24 1-29 0,-24-1-53 0,16-1-84 15,-16 1-149-15,9-4-187 16,-9 4 286-16</inkml:trace>
  <inkml:trace contextRef="#ctx0" brushRef="#br0" timeOffset="28939.07">9229 15999 1682 0,'0'0'54'0,"0"0"25"0,0 0-22 0,0 0 8 16,0 0-4-16,0 0 2 16,0 0-1-16,0 0 4 0,0 0-7 0,0 0 11 0,0 0 9 15,0 0 5-15,0 0-3 16,0 0 3-16,23 38-10 0,-23-38-6 0,0 0 5 16,-7 25 1-16,7-25-3 15,-4 19-2-15,4-19-2 0,-6 21-4 0,2-10 0 16,4-11-5-16,-6 23-2 0,3-9 2 0,3-14-3 0,-6 22-5 15,6-22 1-15,-2 23-1 16,2-23-5-16,0 24 2 0,0-24-3 0,4 22-3 16,0-10-2-16,-4-12-2 0,9 17-11 15,-9-17 24-15,10 13-7 0,-10-13-4 0,13 11-11 16,-13-11-25-16,17 5-25 16,-17-5-28-16,17 0-36 0,-17 0-24 0,0 0-46 15,36-9-19-15,-23 2-26 0,2-1-19 0,-1 0-58 0,2-3-577 16,-2 2-202-16</inkml:trace>
  <inkml:trace contextRef="#ctx0" brushRef="#br0" timeOffset="30329.26">10454 15505 2490 0,'-2'-20'-70'0,"2"20"18"15,0 0 8-15,0 0 1 0,-8-15 30 0,8 15-12 0,0 0 15 16,-15-11 24-16,15 11 0 15,-13-6 12-15,13 6 23 0,-14-5 12 0,14 5 9 16,0 0 7-16,-28-4-3 0,28 4-4 16,-19-1 1-16,19 1 6 0,0 0-2 0,-28 2-7 15,28-2-7-15,-16 8-3 16,16-8-6-16,-16 10-8 0,8-3-4 0,8-7-1 16,-10 15-6-16,10-15-2 0,-11 17-5 0,9-7 1 0,2-10-5 15,-7 22 1-15,5-9-2 16,2-13-3-16,0 25-5 0,0-25 1 0,2 26 0 15,3-12-5-15,-5-14 1 16,6 24-1-16,-4-12 5 0,-2-12-4 0,11 18-1 16,-7-7 2-16,-4-11-4 0,10 16 3 15,-10-16-7-15,9 14 9 0,-9-14-7 0,9 11 4 16,-9-11-6-16,0 0 2 16,12 8 0-16,-12-8 1 0,0 0-4 0,0 0 2 15,0 0-3-15,0 0 4 0,0 0-3 0,30-17 0 0,-30 17-2 16,11-17 0-16,-5 5-2 15,0-2 3-15,0-1-2 0,-2-1-1 0,4-1 1 16,-2 0 1-16,-2-2 0 16,0-4 1-16,0-1 8 0,0 0-2 0,5-1-1 0,-5-2-1 15,3 3 3-15,-1-3-3 16,0-1 0-16,1 1-1 0,-1 0-1 0,0 3-1 16,0-2 1-16,1 2 2 15,0 1 4-15,-3 2 14 0,0 2 2 0,0 0 10 0,-2 3-3 16,0-1 3-16,2 1-1 0,-2 0 4 0,-2 16 2 15,2-29-1-15,0 19-1 16,-2 10-2-16,3-19-7 0,-3 19 0 0,2-18-4 16,-2 18-2-16,4-13-12 15,-4 13 2-15,0 0-4 0,0 0-1 0,0 0 3 0,0 0-2 16,0 0-2-16,0 0 1 16,0 0 2-16,0 0-3 0,0 0 1 0,0 0 4 15,0 0-4-15,0 0 2 0,-23 50 1 0,19-34-1 16,0 1-1-16,0 0 2 0,-1 7-2 15,0-2-1-15,1 3-2 0,2 0 2 0,0 0-2 16,-2 1 0-16,4 1-1 16,-2-1 4-16,2 1 1 0,0 0-2 0,0 1-3 15,2-1 2-15,-2 1-5 0,2-1 3 16,0-2 1-16,2 2-1 0,-2-2-4 0,3-3 3 16,0-3-6-16,-1 1-5 15,-2-2-15-15,2-3-19 0,0 0-27 0,-2 2-26 16,-2-17-48-16,8 24-50 0,-4-16-79 0,-4-8-197 0,5 13-490 15,-5-13-397-15</inkml:trace>
  <inkml:trace contextRef="#ctx0" brushRef="#br0" timeOffset="31448.96">10647 15527 2929 0,'0'0'-50'0,"0"0"37"15,0 0 6-15,0 0 16 0,0 0 12 0,0 0 16 16,0 0 19-16,0 0 13 0,0 0 13 0,0 0 16 0,0 0-1 15,0 0-2-15,60 7 4 16,-60-7 2-16,24 0-7 0,-6 0 1 0,-18 0-5 16,37-2-9-16,-15 2 0 15,-1-2-5-15,2 2 0 0,-2-3-14 0,3 2-4 0,-4 0-7 16,4-2-4-16,-3-1-7 16,-1 1-13-16,-2 0-19 0,2 0-33 0,-3-1-35 15,-3-2-45-15,-14 6-37 0,22-9-41 0,-22 9-44 16,14-10-57-16,-14 10-117 15,4-10-530-15,-4 10-342 0</inkml:trace>
  <inkml:trace contextRef="#ctx0" brushRef="#br0" timeOffset="31779.09">10927 15349 2855 0,'-12'-15'-29'0,"12"15"26"0,0 0 13 0,0 0-5 16,0 0 12-16,0 0-7 0,0 0 3 0,0 0 20 15,0 0 12-15,0 0 26 0,0 0 12 16,0 0-2-16,0 0 6 0,2 46-4 16,-2-46 0-16,-6 28-3 0,2-14-7 15,0 7-8-15,2-2-3 0,0-1-11 0,0 4 3 16,2-4 0-16,0 3 1 16,2 0 5-16,0-1 8 0,0 0 3 0,2-1 2 15,0 1 9-15,0-3-10 0,4 2 8 0,-4-4-2 0,4 0-5 16,-2-1 0-16,3-1-12 15,-3-3 4-15,-6-10-13 0,13 16 0 0,-13-16-7 16,15 10-8-16,-15-10-5 16,14 2-3-16,-14-2-25 0,0 0-23 0,26-5-33 0,-26 5-42 15,19-14-63-15,-9 5-68 16,-1-7-94-16,6-1-192 0,-5-4-96 0,1 2-318 16,-2-1-333-16</inkml:trace>
  <inkml:trace contextRef="#ctx0" brushRef="#br2" timeOffset="53789.18">15386 14291 1498 0,'0'0'121'0,"0"0"-37"0,-9 13-14 16,9-13-51-16,0 0-6 0,0 0 17 0,0 0 15 15,0 0 17-15,0 0 8 16,0 0 11-16,0 0 4 0,0 0 4 0,0 0-15 0,0 0-4 16,0 0-6-16,0 0-6 15,0 0-7-15,0 0-5 0,0 0 1 0,0 0-4 0,0 0-7 16,0 0-2-16,0 0-5 16,0 0 3-16,0 0-11 0,41-3 5 0,-41 3-10 15,0 0 2-15,22-12-1 16,-22 12-4-16,20-10 0 0,-10 0 4 0,1 3-12 0,1-1 4 15,-1-1 11-15,0 0-13 0,-3-2-3 16,-8 11 4-16,17-21 4 0,-9 9-8 16,-1 0 0-16,-1 1 11 0,-6 11 8 0,6-20 0 15,-6 20 5-15,5-19-3 16,-5 19 5-16,0-18-4 0,0 18-3 0,0 0 1 16,-7-19-12-16,7 19 7 0,0 0-7 0,-17-11 2 0,17 11 0 15,-17-2 0-15,17 2 3 16,0 0 3-16,-27 3 6 0,27-3 4 0,-21 8 6 15,21-8 4-15,-23 14-1 0,12-4-3 16,-2-2 5-16,3 4 0 0,0 0-4 0,-2-1 2 16,1 0-6-16,4 2 1 15,-2 3-2-15,0-3 12 0,5 2 3 0,-2 0 4 16,2 1-4-16,-1 0-1 0,3 0-3 16,-2-1 3-16,4-15-6 0,-2 30 3 0,2-30-5 15,2 24 1-15,0-13-1 0,-2-11 0 0,9 23-1 16,-5-16 2-16,-4-7 0 15,15 18 2-15,-7-12 0 0,4-1-7 0,-12-5 1 16,23 6-3-16,-23-6-5 0,20 2-6 16,-20-2 0-16,30-4-2 0,-13 0-5 0,-17 4-5 15,32-9-9-15,-14 3-33 16,-3 0-28-16,2-2-30 0,0 1-42 0,1 0-57 16,2-3-46-16,-4-2-84 0,2-1-162 15,-3-2-502-15,-2 2-445 0</inkml:trace>
  <inkml:trace contextRef="#ctx0" brushRef="#br2" timeOffset="54229.25">15762 13731 2996 0,'0'0'-77'0,"0"0"21"16,-17 4 10-16,17-4 16 15,0 0 18-15,0 0 12 0,0 0 16 0,0 0 13 16,0 0 23-16,0 0 17 16,0 0 7-16,0 0 1 0,0 0 0 0,0 0-5 15,0 0 1-15,61-5-5 0,-61 5-8 0,28-4-4 0,-28 4-10 16,28-3-1-16,-16 2-13 15,-12 1-15-15,26-4-42 0,-26 4-58 0,23-2-51 0,-13 0-49 16,-1-1-69 0,-9 3-173-16,17-7-362 0,-9 1-86 0</inkml:trace>
  <inkml:trace contextRef="#ctx0" brushRef="#br2" timeOffset="54828.71">16209 13457 2183 0,'0'0'-104'16,"0"0"16"-16,0 0 32 0,0 0 3 15,-17-14 16-15,17 14 4 0,0 0 10 0,0 0 12 16,0 0-1-16,-15-10 12 0,15 10 10 16,0 0-8-16,0 0 16 0,-17-1 1 0,17 1 12 15,0 0 6-15,0 0-7 0,0 0 16 16,-27 8-6-16,27-8 14 0,0 0 5 0,-20 7-7 16,20-7-8-16,-12 6-5 15,12-6 16-15,0 0-19 0,-17 8 8 0,17-8 3 16,0 0-9-16,-13 14 1 0,13-14-1 0,0 0 4 15,-6 8 2-15,6-8-3 16,0 0-8-16,0 0-2 0,0 0 5 0,0 0-10 0,17 22-4 16,-17-22-5-16,17 9 5 15,-17-9-2-15,18 8-4 0,-6-5-2 16,-12-3 0-16,22 10-1 0,-11-5 1 16,-11-5 2-16,19 10-3 0,-19-10 9 0,17 8 5 0,-9-3 3 15,-8-5 9-15,14 12 0 0,-14-12 15 0,8 11 5 16,-8-11 3-16,6 13 4 15,-6-13 5-15,2 15 2 0,-2-15 3 0,0 0 1 16,-2 22 4-16,2-22-5 16,0 0 1-16,-10 21-8 0,4-14 0 0,6-7-6 0,-14 11-3 15,14-11-1-15,-12 8-7 16,12-8-6-16,-15 10 2 0,15-10-10 0,-15 8-1 16,15-8-12-16,-19 3-5 15,19-3-15-15,-18 1-19 0,18-1-37 0,0 0-46 0,-30-4-48 16,30 4-74-16,-19-10-76 0,19 10-169 0,-16-11-501 15,10 6-405-15</inkml:trace>
  <inkml:trace contextRef="#ctx0" brushRef="#br2" timeOffset="55179.05">16391 13472 2881 0,'0'0'-71'15,"0"0"46"-15,0 0 21 0,0 0-2 16,0 0 3-16,0 0 5 0,0 0-5 0,0 0 13 16,0 0 26-16,0 0 3 0,0 0 4 15,0 0-4-15,35 7-6 0,-35-7-4 16,24-3-1-16,-24 3-5 0,24 0-8 16,-24 0-34-16,21-1-33 0,-21 1-44 0,18-6-35 15,-9 5-56-15,-9 1-89 0,0 0-445 0,15-7 15 16</inkml:trace>
  <inkml:trace contextRef="#ctx0" brushRef="#br2" timeOffset="55518.78">16474 13395 2147 0,'0'0'3'0,"0"0"27"16,-14-7 15-16,14 7 12 0,0 0 11 15,0 0 7-15,0 0 6 0,0 0 18 0,0 0 10 16,0 0 9-16,0 0-6 0,0 0-5 0,0 0-7 15,0 0-5-15,0 0-8 0,-8 30-1 16,8-30-5-16,-2 19-1 0,2-19-1 0,0 20-6 16,0-20-1-16,0 25-4 15,0-25-5-15,0 26-4 0,0-12-5 0,0-14 2 16,-2 26 3-16,2-26-2 0,0 27 0 16,0-14-3-16,0-13 2 0,-2 29 0 15,2-29 3-15,0 23-1 0,0-23 4 0,0 22-7 16,0-22-3-16,2 18-7 0,-2-18 2 15,6 15-7-15,-6-15-3 0,6 10-1 0,-6-10-26 16,16 11 4-16,-16-11-5 16,17 7-7-16,-17-7-31 0,20 3-41 0,-20-3-58 0,22-3-80 15,-12-1-64-15,-10 4-146 16,20-15-173-16,-10 8-384 0,-2-5-425 0</inkml:trace>
  <inkml:trace contextRef="#ctx0" brushRef="#br2" timeOffset="58308.91">17111 13944 655 0,'8'-14'96'16,"-8"14"-40"-16,0 0-18 0,0 0-1 15,8-16-19-15,-8 16 11 0,0 0-4 16,7-12 0-16,-7 12 7 0,0 0-3 0,0 0-4 0,0 0-8 16,0 0 1-16,0 0-6 15,0 0-6-15,0 0-10 0,9-13-3 0,-9 13-7 16,0 0 3-16,0 0-1 0,0 0-1 15,0 0-3-15,0 0 16 0,0 0 4 0,0 0 7 16,0 0 5-16,0 0 21 0,0 0 12 16,0 0 11-16,0 0 6 0,0 0 15 15,0 0 20-15,0 0 2 0,0 0-2 16,0 0 5-16,0 0 5 0,0 0 1 0,0 0 3 16,0 0-15-16,0 0-6 0,0 0-5 15,0 0-2-15,0 0-2 0,0 0 0 0,0 0-6 0,2-20 10 16,-2 20 0-16,0 0 6 15,12-10 2-15,-12 10-5 0,13-13-8 0,-6 4-10 16,-7 9-1-16,10-19-8 16,-2 8-6-16,-1-1 2 0,-1-1-11 0,0 0-4 15,1-2-4-15,-3-2-3 0,0 2-6 16,1 1 3-16,-5 14 4 0,4-26-4 0,0 13-2 16,-4 13 3-16,2-20-7 0,-2 20-1 15,2-17-9-15,-2 17-5 0,0 0-3 0,-2-19 0 16,2 19 0-16,0 0-2 0,0 0 3 0,-19-8 4 15,19 8 0-15,0 0 2 16,0 0 6-16,-30 20-1 0,30-20-1 0,-16 15-6 0,7-5-1 16,0 6 2-16,3 0-1 15,0-1-7-15,0 6 5 0,-3 4-1 0,4-2 0 16,-1 3-3-16,2 3 2 0,2 0 3 16,-2-2-9-16,2 5 7 0,2-2-2 0,0 2 4 15,0 1-6-15,0-3 3 0,0 2-4 16,0 0 7-16,0-3-4 0,2 2-5 15,-2-3 3-15,0 0 1 0,-2-2-4 16,0 0-1-16,-1-3-2 0,-1 3 7 0,0-7-6 16,0 0 5-16,-3-3-4 0,-1 0 1 0,-1-2-6 0,1 2 6 15,-4-3-9 1,0-2-4-16,2-3-21 0,-2-1-31 0,12-7-32 0,-24 7-49 16,24-7-48-16,-19 1-44 15,19-1-24-15,-20-8-81 0,20 8-105 0,-12-15-435 16,8 6-242-16</inkml:trace>
  <inkml:trace contextRef="#ctx0" brushRef="#br2" timeOffset="58434.55">16951 14358 2541 0,'0'0'-74'16,"14"-8"77"-16,-14 8 3 0,14-5 24 15,-14 5 38-15,17-6 10 0,-17 6 12 0,20-8 6 16,-20 8-10-16,22-5-10 0,-6 1-14 16,-16 4-23-16,25-10-50 0,-10 6-60 15,2-1-82-15,-3-1-89 0,8-5-201 0,-8 1-242 16,2 0 67-16</inkml:trace>
  <inkml:trace contextRef="#ctx0" brushRef="#br2" timeOffset="58788.97">17456 13902 2014 0,'0'0'-26'0,"0"0"15"0,0 0 17 16,-8-20 20-16,8 20 28 0,0 0 9 0,0 0 16 15,0 0 20-15,0 0 14 0,-30 37 2 0,23-23 4 16,1 3-8-16,-2-1-4 15,3 0-7-15,-4 7-1 0,5-3-6 0,0 3 2 0,-2-2 6 16,4 1-11-16,2-1-7 0,2 2-7 16,-2-1-7-16,6 0-3 0,0-2-13 0,1 2-2 15,2-3-12-15,1 0-11 16,1-5-37-16,-3-4-39 0,4 2-41 0,0-3-58 16,0 2-50-16,-2-8-67 0,1-1-151 15,0 0-427-15,-11-2-181 0</inkml:trace>
  <inkml:trace contextRef="#ctx0" brushRef="#br2" timeOffset="59003.86">17530 14130 2618 0,'0'0'53'0,"0"0"29"0,-5-14-9 0,5 14-10 0,0 0 0 15,0 0-12-15,0 0-3 0,0 0-5 0,9-21-8 16,-9 21-6-16,17-5-1 15,-17 5 1-15,18-7-14 0,-18 7-25 0,26-6-17 16,-13 5-33-16,-13 1-22 16,24-7-23-16,-12 4-24 0,-12 3-42 0,17-5-55 0,-17 5-133 15,15-10-293 1,-11 7 121-16</inkml:trace>
  <inkml:trace contextRef="#ctx0" brushRef="#br2" timeOffset="59199.08">17629 13994 1934 0,'0'0'-13'15,"0"0"30"-15,0 0 20 16,0 0 27-16,0 0 25 0,-23 15 22 0,23-15 18 16,0 0 11-16,2 25 1 0,-2-25 0 15,2 27-12-15,-2-27-3 0,2 32-17 0,0-13-10 16,3-1-11-16,-3-1-6 16,0 2-17-16,0-3-2 0,2 1-9 0,-1 1-14 0,-1-3-21 15,-2-15-39-15,6 27-43 0,-4-17-47 0,-2-10-64 16,4 20-99-16,0-16-186 15,-4-4-335-15,0 0-99 0</inkml:trace>
  <inkml:trace contextRef="#ctx0" brushRef="#br2" timeOffset="59419.02">17795 13939 2290 0,'4'-14'-14'0,"-4"14"33"0,0 0 13 0,8-11 11 0,-8 11 19 15,0 0 8-15,0 0 18 16,0 0 27-16,29 21 16 0,-22-7 4 0,2 3-8 16,-3 3-19-16,0 1-7 15,0 2-10-15,0 2-13 0,2 2-13 0,-2-1-25 0,-4 1-29 16,0-3-41-16,0 3-35 16,-4-2-58-16,0 0-49 0,-6-2-84 0,-4 0-173 15,-2-2-352-15,-5-1-77 0</inkml:trace>
  <inkml:trace contextRef="#ctx0" brushRef="#br2" timeOffset="61199.28">14687 13217 2158 0,'0'0'-92'0,"0"0"35"15,3-16 15-15,-3 16 13 0,0 0 5 0,0 0 21 16,0 0-7-16,0 0 4 0,0 0 6 0,0 0 3 0,0 0 4 15,0 0 1-15,-1-20 16 16,1 20 13-16,0 0 11 0,0 0-4 0,0 0-1 16,0 0 12-16,0 0-8 0,0 0-5 15,0 0-10-15,0 0 10 0,-22-6 15 16,22 6-9-16,0 0 2 0,0 0 3 16,0 0-11-16,-20 23-2 0,20-23 0 0,-13 15-2 15,6-6 6-15,7-9-12 0,-13 19 10 0,7-7-16 16,0 1 1-16,0 0 1 15,-1 1 2-15,2-2 12 0,0 4 6 0,-2 0-5 0,3 1 5 16,0-2 0-16,2 2-6 16,-2-2 0-16,2 2-4 0,2-17 5 0,-6 32-9 15,4-14-6-15,2-1 7 16,-1 0-4-16,1-17 1 0,-2 35-2 0,2-14 2 0,0-2-8 16,0-1-1-16,0 1 1 15,0 3 0-15,0-3 0 0,0 1 3 0,0-2-25 16,0 0 4-16,0 2 6 0,0 1-2 0,0 0-1 15,0 0-2-15,0-1 0 16,-2 2 4-16,2-3-2 0,0 2 1 0,0 0 2 0,0 0 4 16,0-2 5-16,0 2-4 15,-2-2 5-15,2 2-1 0,0-1-1 0,0-2-2 0,0 1 2 16,0-2-2-16,-2 2 0 16,4-2-1-16,-2 2-7 0,0-2 5 15,0 1-5-15,0 0 7 0,0 0 5 0,0 1-4 16,2-2 1-16,-2 0-2 0,2 0 0 15,0 1-1-15,-1-1-1 0,4 2 0 0,-2-2-4 0,-3 2-6 16,4-2 6-16,-4 0-1 16,2 0-3-16,-2-17 4 0,0 34-8 0,0-20 4 15,0 2 0-15,0-16 0 16,-2 32 3-16,0-16-3 0,2-16-2 0,-2 29-2 0,-1-17 5 16,3-12-1-16,-5 28 2 0,4-16-4 0,-1 4 4 15,2-16 0-15,-6 22 0 16,2-10 6-16,4-12 4 0,-9 23-1 0,5-14 6 15,4-9-1-15,-12 21-3 16,7-11 3-16,5-10 1 0,-12 19-1 0,4-12-1 0,8-7-1 16,-11 16-6-16,11-16 4 15,-13 11 4-15,13-11-6 0,-14 11-1 0,14-11-1 16,-16 6-3-16,16-6-4 16,0 0-2-16,-24-4-14 0,24 4-20 0,-19-9-24 0,19 9-33 15,-14-15-40-15,14 15-60 0,-11-18-54 0,3 9-90 16,8 9-175-16,-3-18-444 0,3 8-374 15</inkml:trace>
  <inkml:trace contextRef="#ctx0" brushRef="#br2" timeOffset="65558.97">14780 15021 2768 0,'0'0'-138'0,"0"0"17"15,0 0 14-15,0 0 7 16,0 0 9-16,0 0 16 0,0 0 12 0,0 0 5 16,0 0 18-16,0 0-3 0,0 0 12 0,0 0 13 15,0 0 7-15,0 0 10 0,0 0 10 16,0 0 17-16,0 0 6 0,0 0 21 0,0 0 5 15,0 0 21-15,0 0 4 16,0 0 4-16,0 0-8 0,0 0-3 0,0 0-17 16,0 0 1-16,0 0-11 0,0 0 0 15,0 0-14-15,0 0 2 0,0 0-1 0,0 0-8 16,0 0-4-16,-59 2 4 16,59-2-10-16,-24 6-5 0,24-6 4 0,-23 3 1 15,23-3 2-15,-23 6 12 0,23-6-5 0,-20 6-6 0,20-6 2 16,-17 3 3-16,17-3-5 15,-12 7-3-15,12-7-6 0,0 0 7 0,-11 12-8 16,11-12 1-16,0 0 1 16,0 0-2-16,0 0 4 0,7 24-5 0,-7-24-1 0,0 0 1 15,14 11-6-15,-14-11 1 16,12 10 2-16,-12-10-1 0,0 0 1 0,18 7-1 16,-18-7-4-16,14 10 2 0,-14-10-3 15,16 7 2-15,-16-7 1 0,17 8-5 0,-17-8 5 16,14 7-2-16,-2-3-3 0,-12-4 6 0,14 6-6 15,-14-6 9-15,15 7-5 16,-15-7 0-16,11 8-6 0,-11-8 6 16,0 0 1-16,18 8 1 0,-18-8 3 15,11 7 0-15,-11-7 9 0,8 10-4 0,-8-10-1 0,0 0 2 16,10 15-1-16,-10-15 3 16,4 12 5-16,-4-12-1 0,0 0 15 0,0 20 3 15,0-20 0-15,0 0 2 0,0 0 10 0,-6 20-3 0,6-20 2 16,0 0 2-16,-12 17-3 15,12-17-5-15,-12 10 5 0,12-10 3 0,-15 8 2 16,15-8-3-16,-17 5 8 16,17-5 3-16,-21 6-14 0,21-6 3 0,-26 3-3 0,26-3 0 15,-25-1-1-15,25 1-3 16,-25-4-8-16,9 0-6 0,3-4-15 0,13 8-31 16,-24-13-38-16,14 6-50 0,-1-3-68 15,11 10-59-15,-11-17-87 0,7 6-175 16,4 11-462-16,0 0-389 0</inkml:trace>
  <inkml:trace contextRef="#ctx0" brushRef="#br2" timeOffset="66179.14">15087 13241 2911 0</inkml:trace>
  <inkml:trace contextRef="#ctx0" brushRef="#br2" timeOffset="66789.22">15087 13241 2551 0,'0'0'-137'15,"0"0"28"-15,-13 27 15 0,13-27 25 0,0 0 17 16,-18 14 20-16,18-14 7 16,-11 9 28-16,11-9 18 0,-17 9 7 0,17-9 15 0,-20 11 12 15,10-8-1-15,10-3 10 16,-19 7 8-16,19-7-1 0,-21 6 5 0,21-6-6 16,-21 6-8-16,21-6 0 15,-18 4-4-15,18-4-4 0,-16 3 1 0,16-3-4 0,0 0-1 16,-22-1-5-16,22 1-1 0,0 0-5 0,-18-6-2 15,18 6-8-15,0 0-3 16,-14-12-11-16,14 12 5 0,0 0-9 0,-3-21-3 16,3 21 1-16,-2-15-1 0,2 15 1 15,0 0-4-15,0-23 2 0,0 23-6 0,0 0 5 16,3-22 6-16,-3 22-12 16,0 0-4-16,7-18 5 0,-7 18 2 0,0 0-3 15,11-11 0-15,-11 11-3 0,0 0-5 0,14-4 4 0,-14 4 0 16,0 0 7-16,0 0-2 15,24 2 2-15,-24-2-2 0,0 0-1 0,21 15 0 0,-14-9 0 16,-7-6 1-16,16 15-2 16,-7-7 4-16,1 1-1 0,-10-9 4 0,20 17-9 15,-10-7 6-15,0-4-6 16,0 3 9-16,3-2-4 0,-13-7 5 0,22 10 1 16,-12-6-4-16,-10-4-5 0,22 8 5 15,-11-7 5-15,-11-1-5 0,23 6 2 16,-23-6-4-16,21 0 4 0,-21 0-1 0,19-1-5 0,-19 1 6 15,19-6 2-15,-19 6-4 16,14-6-8-16,-14 6 5 0,14-11 3 0,-14 11-3 16,12-12 1-16,-12 12-5 0,8-15 0 15,-8 15 5-15,4-20-4 0,-4 20 9 0,0-14-2 16,0 14 2-16,0 0 4 16,-2-25 2-16,2 25-1 0,0 0-5 0,-10-19 5 15,10 19 4-15,-10-10 2 0,10 10 11 0,-14-7 1 16,14 7 7-16,0 0 3 0,0 0 1 15,-27 0-3-15,27 0-4 0,0 0-3 0,-21 11-2 16,21-11-4-16,-15 9 2 16,15-9-9-16,-12 10-4 0,12-10 4 0,-14 9-9 15,14-9-9-15,-10 10-8 16,10-10-18-16,0 0-22 0,-10 12-50 0,10-12-57 0,-2 7-67 16,2-7-169-16,0 0-511 15,0 0-286-15</inkml:trace>
  <inkml:trace contextRef="#ctx0" brushRef="#br2" timeOffset="72899.09">18550 14021 697 0,'0'0'197'0,"0"0"-53"16,-4-20-22-16,4 20-38 0,0 0-15 0,0 0 7 16,0 0-23-16,0 0 11 15,-4-15 9-15,4 15 5 0,0 0 8 0,0 0 4 0,0 0-2 16,0 0 6-16,0 0 1 16,0 0-4-16,0 0 6 0,0 0-4 0,0 0-5 15,-9-13-8-15,9 13-6 0,0 0-14 0,0 0 0 16,0 0-13-16,0 0-7 0,0 0 1 15,-15-7-6-15,15 7-2 0,0 0-2 0,0 0-2 16,0 0 0-16,0 0-6 16,0 0-1-16,-23 0 10 0,23 0 3 0,0 0 2 15,0 0 3-15,0 0-2 0,-29 11 7 16,29-11 1-16,-16 9-7 0,16-9-2 0,-16 12 2 16,16-12-6-16,-15 13 6 0,9-6-4 0,6-7 1 0,-16 15 3 15,10-7-4 1,6-8 4-16,-12 18-7 0,8-9 3 0,4-9-6 0,-7 19-6 15,7-19 4-15,-5 20-3 16,5-20-5-16,0 20 6 0,0-20-5 0,3 17-3 16,-3-17 2-16,4 20-3 15,-4-20 1-15,7 13-1 0,-7-13-5 0,4 13 2 0,-4-13-1 16,8 11 0-16,-8-11-2 16,0 0-4-16,10 14 3 0,-10-14-1 0,12 8 2 15,-12-8-2-15,12 7 2 0,-12-7-4 0,0 0 0 0,19 6-3 16,-19-6 2-16,0 0 2 15,17 0-2-15,-17 0 1 0,0 0-4 0,0 0 3 16,19-10-3-16,-19 10-2 16,0 0 5-16,8-15-2 0,-8 15 0 0,6-15-2 0,-6 15-7 15,5-24 8-15,0 9 0 16,-5-5-4-16,2 1 2 0,2-6-3 0,-2 4 3 16,2-3 6-16,-2-3 0 15,0 5 7-15,0 2 7 0,2 0-1 0,-1 2 6 0,-1-1-2 16,0 1 2-16,0 1-4 0,0-1-5 0,0 4 6 15,3-1 0-15,-5 15 0 16,4-26 2-16,-2 13-2 0,-2 13-3 0,4-22 1 16,-4 22-3-16,2-20-5 15,-2 20 5-15,5-18 1 0,-5 18 4 0,2-14-2 0,-2 14-1 16,0 0-2-16,0-22-3 16,0 22 1-16,0 0 0 0,0 0-4 0,4-14 2 15,-4 14-1-15,0 0 1 0,0 0-5 0,0 0 0 0,0 0-1 16,2-16-2-16,-2 16 0 15,0 0 1-15,0 0 3 0,0 0 1 0,0 0 3 16,0 0 0-16,0 0-2 16,0 0 4-16,0 0-3 0,0 0 0 0,0 0-4 0,-8 59 5 15,8-59 4-15,2 24 2 16,-2-7-3-16,-2 0 3 0,2 2-2 0,2 2 1 16,-2 0-4-16,2 2 1 15,-2 2-1-15,2-1-3 0,2 1-3 0,-2 0 5 0,0-1-3 16,2 2-6-16,-2-2 0 0,0-5 0 0,0 3 1 15,2-4 1-15,-2 1-6 16,0-2 2-16,2-2-10 0,-2 1-13 0,0-1-17 16,2-1-25-16,-2-3-33 0,-2-11-42 15,4 19-64-15,-2-9-51 0,-2-10-79 0,2 13-167 16,-2-13-81-16,0 0-306 0,0 0-258 16</inkml:trace>
  <inkml:trace contextRef="#ctx0" brushRef="#br2" timeOffset="75188.86">19092 13975 2512 0,'0'0'-142'15,"0"0"29"-15,0 0 25 0,0 0 12 16,0 0 16-16,0 0 10 0,0 0 20 0,0 0 12 16,0 0 23-16,0 0 24 15,0 0-2-15,0 0 23 0,0 0 10 0,0 0-1 16,0 0 10-16,0 0 2 16,0 0-5-16,0 0-6 0,0 0-1 0,0 0-10 0,-36-4-4 15,36 4 0-15,0 0 3 0,-27 10 4 0,27-10-7 16,-26 8 4-16,14-3 0 15,-4 0-3-15,16-5 4 0,-27 12 2 0,14-5 1 0,0-3 3 16,3 4 1-16,10-8-2 16,-22 13-1-16,14-7-4 0,8-6-3 0,-10 13-5 15,10-13-2-15,-8 13-2 16,8-13-3-16,0 0-6 0,0 0-1 0,10 24-8 0,-10-24 0 16,14 13 0-16,-4-7-5 0,-10-6 1 0,20 13-2 15,-7-5-2-15,-2 0-6 16,1-1-1-16,-1 1 3 0,-1 2 1 0,-1-2 0 15,2 2-3-15,-11-10 1 0,16 19-1 16,-7-10-2-16,-5 3 6 0,-4-12 9 0,9 21 16 16,-9-21 0-16,2 22 8 15,-2-22 0-15,-4 22-1 0,4-22-1 0,-11 23-3 16,2-14-5-16,1 1-4 16,-2 0-1-16,-1-1-14 0,-2 1-25 0,-4-5-38 0,2-1-64 15,0 3-57-15,1-4-52 0,-6-3-91 0,6 0-164 16,-5 0-390-16,-2-3-224 15</inkml:trace>
  <inkml:trace contextRef="#ctx0" brushRef="#br2" timeOffset="81759.22">16050 13316 2447 0,'0'0'-149'0,"0"0"24"16,0 0 7-16,0 0 21 0,0 0 6 0,0 0 21 16,0 0 9-16,0 0 10 15,0 0 10-15,0 0 7 0,0 0 11 0,0 0 8 0,0 0 12 16,0 0 3-16,0 0 8 16,0 0 7-16,0 0 10 0,0 0 0 0,0 0 3 15,0 0-4-15,0 0 0 0,0 0-6 0,0 0-9 16,0 0 1-16,0 0 1 15,0 0-3-15,0 0-3 0,0 0 2 0,0 0 4 16,0 0-11-16,0 0 5 0,0 0-3 16,0 0 3-16,0 0 4 0,0 0 9 0,0 0-14 15,0 0 9-15,0 0 0 0,0 0 3 16,0 0 2-16,21-2-5 0,-21 2 3 0,0 0-2 16,0 0 5-16,0 0-9 0,26 4-3 0,-26-4 4 15,14 1 5-15,-14-1-18 16,0 0 10-16,24 2 10 0,-24-2-9 0,0 0-2 0,19 2 16 15,-19-2-19 1,0 0 5-16,17 2 0 0,-17-2 9 0,0 0-10 0,0 0 7 16,0 0 14-16,21 0-15 15,-21 0-5-15,0 0 16 0,0 0-3 0,0 0 9 16,0 0-6-16,0 0 3 16,0 0 4-16,0 0-5 0,19 0-1 0,-19 0-3 15,0 0-3-15,0 0 13 0,0 0-7 0,0 0-4 0,0 0 13 16,0 0-17-16,0 0-5 15,0 0 6-15,0 0-14 0,0 0 4 0,0 0 4 16,0 0-10-16,0 0 7 0,0 0-10 16,0 0 3-16,0 0 6 0,0 0 1 0,0 0-4 15,0 0-3-15,0 0 0 16,0 0 2-16,0 0 12 0,-60-6-14 0,60 6 16 16,0 0-1-16,0 0-1 0,0 0-1 0,-26 2 6 0,26-2 4 15,0 0 0-15,0 0-2 16,0 0 4-16,-20 2-6 0,20-2 7 0,0 0-5 15,0 0 0-15,0 0-3 16,-17 2 3-16,17-2-8 0,0 0-4 0,0 0-8 0,0 0 12 16,0 0-9-16,0 0 0 15,-21 2-2-15,21-2 4 0,0 0-11 0,0 0 6 16,0 0 7-16,-19 3-4 16,19-3 10-16,0 0-3 0,0 0 17 0,-20 1-15 15,20-1-6-15,0 0 7 0,0 0-6 0,0 0-2 0,0 0 1 16,0 0-3-16,-18 3 6 15,18-3-9-15,0 0 0 0,0 0 0 0,0 0 2 16,0 0 1-16,0 0-2 16,0 0-2-16,0 0 1 0,0 0 4 0,0 0-4 0,0 0 1 15,0 0-5-15,0 0 0 16,0 0 7-16,0 0-8 0,0 0 1 0,0 0 0 16,0 0 0-16,0 0-2 15,0 0 1-15,0 0-2 0,0 0-5 0,0 0 7 0,0 0 0 16,0 0 3-16,0 0-11 0,0 0 10 0,0 0 1 15,0 0-2-15,0 0 0 16,57-7 12-16,-57 7-18 0,17-4 5 0,-17 4-2 16,0 0-1-16,21-4-13 0,-21 4 11 15,15-3-1-15,-15 3 2 0,0 0 1 0,19-5-2 16,-19 5-7-16,0 0 2 16,19-7 1-16,-19 7 0 0,0 0-1 0,17-1-3 15,-17 1 6-15,0 0 1 0,0 0 5 0,21-5-6 0,-21 5 1 16,0 0 3-16,0 0-3 15,17-3 5-15,-17 3 0 0,0 0-1 0,0 0 3 16,0 0-8-16,0 0 5 16,0 0-12-16,0 0-20 0,17-4-26 0,-17 4-45 0,0 0-54 15,0 0-110-15,0 0-510 16,0 0-77-16</inkml:trace>
  <inkml:trace contextRef="#ctx0" brushRef="#br2" timeOffset="83119.11">19054 13790 2172 0,'0'0'-125'0,"-19"-4"24"0,19 4 1 16,0 0 32-16,0 0 3 15,0 0 19-15,0 0 8 0,0 0 24 0,0 0 4 0,-22-1 14 16,22 1 11-16,0 0 6 16,0 0 1-16,0 0 13 0,0 0 14 15,0 0 5-15,0 0-6 0,0 0 10 0,0 0 8 0,0 0 9 16,0 0-1-16,0 0 1 15,0 0-6-15,0 0-6 0,-20 0-5 0,20 0-12 0,0 0-4 16,0 0-12-16,0 0 9 16,0 0-10-16,-22 1 0 0,22-1-2 0,0 0 4 15,0 0-21-15,-19 4 11 16,19-4 1-16,0 0-7 0,0 0 1 0,-21 0 5 0,21 0-10 16,0 0 5-16,0 0-6 0,-19 2 1 0,19-2-2 15,0 0 10-15,0 0-21 16,0 0 1-16,0 0 4 0,0 0 4 0,-20 3-11 15,20-3 11-15,0 0-9 0,0 0 8 16,0 0-13-16,0 0 3 0,0 0 7 0,0 0-3 16,0 0 7-16,0 0-10 15,0 0 0-15,0 0-7 0,0 0 0 0,0 0-13 16,0 0 2-16,0 0-5 0,0 0 3 16,58 0 7-16,-58 0-16 0,0 0-1 0,29-3 8 15,-29 3 4-15,22-2 2 0,-22 2 10 0,21 0 2 16,-21 0-10-16,0 0 7 15,23-4-5-15,-23 4 7 0,0 0-4 0,21-1 2 16,-21 1 13-16,0 0-9 0,18-3 6 16,-18 3-15-16,0 0 15 0,0 0 13 0,0 0-7 15,16-2-3-15,-16 2 17 16,0 0-25-16,0 0 8 0,0 0-7 0,0 0 2 0,0 0 4 16,0 0 5-16,0 0-7 0,0 0 11 0,0 0-10 15,0 0 4-15,0 0-4 16,0 0 4-16,-61 0 8 0,61 0-8 15,0 0 5-15,-21 2-10 0,21-2 3 16,0 0-19-16,-17 3-25 0,17-3-27 0,0 0-35 16,0 0-64-16,0 0-192 0,-15 1-226 15,15-1 218-15</inkml:trace>
  <inkml:trace contextRef="#ctx0" brushRef="#br2" timeOffset="106388.77">19629 14229 1622 0,'0'0'-12'0,"0"0"17"15,0 0 17-15,0 0 8 0,0 0 5 0,0 0 31 16,0 0 9-16,0 0 11 0,0 0 23 15,0 0 1-15,0 0 18 0,0 0-4 0,0 0 8 16,0 0-1-16,0 0 3 16,0 0 1-16,0 0-2 0,0 0 10 0,0 0-7 15,0 0-9-15,0 0-5 0,0 0-15 16,0 0-6-16,0 0-12 0,0 0-8 16,0 0-5-16,0 0-4 0,0 0-11 0,0 0-9 15,0 0-2-15,53 11-7 0,-53-11-1 0,22 4-6 16,-22-4-6-16,23 3-4 0,-10-1-1 0,-13-2-4 15,25 0 0-15,-25 0-3 16,24 0-10-16,-24 0-15 0,18 2-16 16,-18-2-27-16,0 0-30 0,24-4-40 0,-24 4-46 15,0 0-40-15,14-7-35 0,-14 7-73 16,0 0-132-16,-2-15-438 0,2 15-253 16</inkml:trace>
  <inkml:trace contextRef="#ctx0" brushRef="#br2" timeOffset="106609.01">19619 14080 2556 0,'0'0'-89'0,"0"0"27"15,0 0 19-15,-12-5 25 0,12 5 38 16,0 0 32-16,0 0 31 0,0 0 18 0,0 0 13 16,0 0 8-16,0 0 1 0,0 0-7 0,0 0 0 15,65 7-5-15,-48-6-9 0,2-1-10 16,-3 3-10-16,2 1-8 0,1-3-13 0,0 1-17 15,-19-2-29-15,29 2-47 16,-15 1-51-16,-14-3-70 0,24 0-72 0,-24 0-152 16,15 0-507-16,-15 0-256 15</inkml:trace>
  <inkml:trace contextRef="#ctx0" brushRef="#br2" timeOffset="115629.07">20980 13782 2437 0,'0'0'-116'15,"0"0"21"-15,0 0 14 0,0 0 5 0,0 0 6 0,0 0 9 16,0 0 21-16,0 0 6 16,0 0 18-16,0 0 3 0,0 0 8 0,0 0-3 15,0 0 9-15,4-28 1 0,-4 28 3 16,0 0 19-16,0 0 5 0,0 0 12 0,0 0 4 16,0 0 11-16,0 0-5 0,0 0-4 0,0 0 0 15,0 0-3-15,0 0-4 0,0 0-1 16,0 0-2-16,0 0 18 0,0 0-15 0,0 0 5 15,0 0-3-15,0 0-10 16,0 0-8-16,0 0-3 0,0 0 5 16,0 0-1-16,0 0-2 0,0 0-1 15,0 0-5-15,0 0 1 0,0 0 13 0,0 0-13 0,0 0 3 16,0 0-2-16,0 0 1 16,0 0-11-16,0 0 4 0,0 0-3 0,0 0 4 15,0 0 3-15,0 0-1 0,0 0-2 0,0 0-7 16,0 0-7-16,0 0 3 0,0 0 7 15,0 0-3-15,0 0 5 0,0 0-5 0,0 0 3 16,0 0-6-16,0 0 4 16,0 0-1-16,0 0 12 0,0 0-4 0,0 0 8 15,0 0 3-15,0 0-12 0,0 0 2 16,0 0-2-16,0 0 1 0,0 0 4 0,0 0-8 16,0 0 0-16,0 0 2 0,0 0-4 0,0 0 0 15,0 0-1-15,0 0 0 16,0 0-1-16,0 0-6 0,0 0 5 0,0 0-1 0,0 0-6 15,0 0 4-15,0 0-5 16,0 0 1-16,0 0-7 0,0 0-12 0,0 0-37 16,0 0-45-16,0 0-37 0,0 0-51 15,0 0-136-15,0 0-422 0,0 0-29 0</inkml:trace>
  <inkml:trace contextRef="#ctx0" brushRef="#br2" timeOffset="121988.88">20684 14061 912 0,'0'0'265'0,"-25"4"-22"0,25-4-89 15,0 0-11-15,0 0-4 0,0 0 1 0,0 0 0 16,0 0 15-16,0 0 0 0,0 0-2 0,0 0 4 15,0 0 2-15,0 0 6 0,0 0-6 16,0 0-11-16,0 0-1 0,0 0-5 0,0 0-8 16,0 0-6-16,0 0-9 15,0 0-9-15,0 0-13 0,0 0-8 0,0 0-14 16,59-14-4-16,-59 14-8 16,22-2-1-16,-22 2-10 0,26-1-9 0,-26 1 4 0,22-5-5 15,-22 5-8-15,19-2-7 0,-19 2 0 0,16-1-5 16,-16 1-6-16,0 0-13 15,22-3-10-15,-22 3-18 0,0 0-28 0,16-1-45 0,-16 1-60 16,0 0-70-16,13-3-78 16,-13 3-188-16,9-7-98 0,-9 7-311 0,0 0-292 15</inkml:trace>
  <inkml:trace contextRef="#ctx0" brushRef="#br2" timeOffset="122607.7">21105 13626 2618 0,'-11'-15'-121'0,"11"15"33"16,0 0 23-16,0 0 19 0,0 0 16 0,0 0 16 0,0 0 28 16,0 0 19-16,0 0 13 15,0 0 12-15,0 0-2 0,0 0 9 16,0 0 8-16,0 0 7 0,0 0 13 16,0 0-9-16,0 0 12 0,0 0 6 0,0 0-3 0,0 0 5 15,0 0-5-15,0 0 1 0,0 0-1 0,0 0-8 16,-2 48-2-16,2-48-3 15,0 17-3-15,0-17-11 0,0 19 0 16,0-19 0-16,0 23-5 0,0-23 3 0,0 21-12 16,0-21-3-16,2 23 0 0,1-10-8 0,-3-13-3 15,2 20-6-15,-2-20 1 16,0 26-7-16,0-26 3 0,2 22-5 0,-2-22-10 16,2 14 0-16,-2-14-4 0,6 16 4 15,-6-16-5-15,3 14-2 0,-3-14-8 0,0 0-11 16,4 22-15-16,-4-22-18 0,0 0-35 0,0 14-47 0,0-14-64 15,0 0-54 1,4 16-63-16,-4-16-163 0,0 0-120 0,-4 11-261 0,4-11-192 16</inkml:trace>
  <inkml:trace contextRef="#ctx0" brushRef="#br2" timeOffset="123028.55">20798 14293 2509 0,'0'0'-78'0,"0"0"18"16,0 0 11-16,-17 8 11 0,17-8 24 15,0 0 42-15,0 0 33 0,0 0 29 0,0 0 11 16,0 0 7-16,0 0-4 16,0 0 8-16,0 0-14 0,0 0 5 0,40 7 1 15,-40-7-1-15,34 0 3 0,-12-1 5 0,1 1-8 0,5 0 1 16,0-3-10-16,2 2-6 15,2-1-10-15,-1 0-8 0,-1 0-2 0,3 0-14 16,-4 2-5-16,-2-2-4 16,-1 0-5-16,-3 2-19 0,-1-2-12 0,-4 1-22 0,-18 1-31 15,34 0-38-15,-34 0-50 16,23 0-52-16,-12-2-74 0,-11 2-164 0,13 0-536 16,-13 0-393-16</inkml:trace>
  <inkml:trace contextRef="#ctx0" brushRef="#br2" timeOffset="123338.88">21067 14541 2918 0,'0'0'-70'0,"0"0"29"15,-8 13 5-15,8-13 2 0,0 0 14 0,0 0 23 16,-4 15 33-16,4-15 34 16,0 0 15-16,0 0 14 0,0 0 3 0,14 16-3 15,-14-16-8-15,0 0-6 0,23 5-5 16,-23-5-4-16,24 5-12 0,-24-5-4 0,25 1-6 16,-10-1-4-16,-15 0-6 0,27 0-5 0,-27 0-6 15,26 0-13-15,-26 0-20 16,23 0-29-16,-23 0-29 0,21-3-56 0,-21 3-46 0,17-4-52 15,-10 0-87-15,-7 4-619 16,8-8-321-16</inkml:trace>
  <inkml:trace contextRef="#ctx0" brushRef="#br2" timeOffset="123773.58">21132 14505 2794 0,'0'0'-57'0,"0"0"22"16,0 0-15-16,0 0 22 16,0 0 28-16,0 0 31 0,-10 10 22 0,10-10 23 15,0 0 15-15,0 0 5 16,0 0 2-16,0 0-3 0,0 0-11 0,0 0 12 0,0 0-1 16,0 0 3-16,0 0 5 15,0 0 0-15,0 0 3 0,0 0-1 0,14 35-2 16,-14-35-8-16,0 0-1 0,10 16-2 0,-10-16-10 0,4 13-6 15,-4-13 3-15,4 16-10 16,-4-16-7-16,4 16-4 0,-4-16-10 0,4 23 7 16,-4-23-15-16,4 20-3 15,-4-6-3-15,0-14-1 0,2 26-3 0,-2-26-4 16,0 26 7-16,0-12-4 0,0-14 0 16,-2 32 13-16,0-19-9 0,0 3 14 0,2-16-15 15,0 23 2-15,0-23 0 0,0 26-5 0,0-26 5 0,0 22-5 16,0-22-4-16,4 19-1 15,-4-19 0-15,9 16-3 0,-9-16-10 0,11 10 5 16,-11-10-13-16,19 5-22 16,-9-5-23-16,-10 0-34 0,22-1-48 0,-22 1-55 0,24-8-57 15,-10 0-58-15,-2 1-111 16,-1 0-183-16,-1-5 10 0,-1 0-346 0,2 2-329 16</inkml:trace>
  <inkml:trace contextRef="#ctx0" brushRef="#br2" timeOffset="124628.73">21725 13975 2714 0,'-17'15'-78'0,"17"-15"29"0,0 0 16 0,0 0 6 16,0 0 17-1,0 0-11-15,-2 19 7 0,2-19 28 0,0 0-14 0,0 0 9 16,0 0 12-16,0 0-11 16,0 0 8-16,0 0-3 0,0 0 2 0,13 21-1 0,-13-21-4 15,0 0 1 1,0 0-3-16,23 0-5 0,-23 0 7 0,0 0-5 0,24-2 3 16,-24 2-1-16,18-7-6 15,-18 7 2-15,20-10-20 0,-8 6 18 0,-12 4-3 16,21-11-21-16,-12 4 1 0,2-3 3 0,-11 10-4 0,14-17 17 15,-6 7 7-15,-8 10-9 16,14-15 2-16,-14 15-7 0,10-15 11 0,-10 15 3 16,4-13-10-16,-4 13 5 15,0 0 13-15,2-22-14 0,-2 22 10 0,0 0-10 0,0 0 12 16,-10-18 3-16,10 18-5 16,0 0-8-16,-17-8 14 0,17 8-5 0,-15-4 6 15,15 4 0-15,0 0 0 0,-30 0 3 0,30 0 9 16,0 0 5-16,-31 8 9 15,20-5-9-15,11-3 5 0,-23 12 1 0,11-3-1 0,0-1-2 16,4 2-4-16,-2-1 8 16,1 2 6-16,1 3 0 0,-1-1-6 0,3 2 0 15,1-2 6-15,1 3-6 16,0 1 5-16,2 1 0 0,2-18 5 0,-2 32 5 0,2-17 7 16,2 3-2-16,0-4-3 0,-2-14 6 0,6 31-7 15,-2-17-1-15,1-2 0 16,1-1-3-16,3 1-8 0,-1-3-2 0,3 1-2 15,1-4-6-15,2 0-12 0,-14-6-19 16,26 6-27-16,-13-6-29 0,-13 0-32 0,30-4-41 16,-13 0-34-16,-2 0-37 0,1-4-55 15,0-2-125-15,-2 1-474 0,3-2-203 16</inkml:trace>
  <inkml:trace contextRef="#ctx0" brushRef="#br2" timeOffset="126528.99">21956 13485 2541 0,'0'0'-48'15,"0"0"19"-15,0 0 24 0,0 0 21 0,0 0 15 16,0 0 19-16,0 0 40 16,-19 4 12-16,19-4 11 0,0 0 1 0,0 0 3 15,0 0-14-15,0 0-11 0,0 0-5 0,0 0-10 0,0 0-6 16,0 0-9-16,0 0-4 15,55-13-2-15,-55 13-7 0,19-1-5 16,-19 1-6-16,0 0-5 0,30 0-2 16,-30 0-8-16,18-3-15 0,-18 3-25 0,20-3-25 0,-20 3-38 15,0 0-34-15,29-1-35 16,-29 1-34-16,19-2-53 0,-19 2-100 0,21-5-512 16,-12 1-193-16</inkml:trace>
  <inkml:trace contextRef="#ctx0" brushRef="#br2" timeOffset="127078.9">22400 13218 2447 0,'0'0'-88'0,"0"0"24"0,0 0 30 15,0 0 2-15,7-11 3 16,-7 11 4-16,0 0 9 0,0 0 5 0,0 0 16 0,0 0 15 16,0 0 15-16,0 0 0 15,0 0-2-15,0 0 18 0,0 0 10 0,0 0 3 16,0 0-4-16,0 0-1 0,-47 21 3 15,47-21 1-15,-8 9 0 0,8-9-3 0,-11 10-13 16,11-10-5-16,-8 11 1 0,8-11-6 0,0 0-4 16,-9 18 0-16,9-18-7 15,0 0-1-15,-4 17-6 0,4-17 5 0,0 0-4 0,8 19-1 16,-8-19-2 0,9 13-2-16,-9-13-2 0,15 14 4 0,-7-9-12 0,-8-5 2 15,20 15-3-15,-12-7 2 0,-8-8-5 0,19 14 5 16,-8-7-4-16,-3-1 0 15,-8-6 2-15,13 13-6 0,-13-13 12 0,12 14-3 16,-12-14 8-16,6 15 12 0,-6-15 8 16,0 17 13-16,0-17 6 0,0 0 11 0,-10 24 4 15,10-24-1-15,-13 16-2 16,13-16-8-16,-14 12-2 0,1-5-6 0,13-7-5 16,-19 10-1-16,7-5-10 0,12-5-10 0,-22 3-18 0,22-3-24 15,-19 0-40-15,19 0-46 16,0 0-66-16,-26-7-74 0,26 7-170 0,-12-12-511 0,8 2-329 15</inkml:trace>
  <inkml:trace contextRef="#ctx0" brushRef="#br2" timeOffset="127398.76">22193 13036 2748 0,'0'0'-84'0,"0"0"38"15,0 0 12-15,0 0 39 16,0 0 18-16,0 0 20 0,0 0 19 15,0 0 28-15,0 0 1 0,42-6 8 16,-42 6-7-16,22-2-8 0,-22 2-9 0,22-2-6 16,-22 2-6-16,28-4-13 0,-28 4-12 15,26-1-36-15,-13-2-38 0,-13 3-51 0,30-1-63 16,-30 1-86-16,22-6-177 16,-9 2-375-16,-2 2-94 0</inkml:trace>
  <inkml:trace contextRef="#ctx0" brushRef="#br2" timeOffset="128098.75">22663 13278 2240 0,'0'0'-73'0,"0"0"34"0,-15 11 15 0,15-11-3 16,0 0 3-16,0 0 18 16,0 0-5-16,0 0 14 0,0 0 16 0,0 0 11 15,0 0 7-15,0 0 10 16,0 0-13-16,0 0-1 0,41 4 1 0,-41-4 4 0,20 0 4 16,-20 0-15-16,28-2 9 0,-28 2 0 0,31-2-15 15,-15 0 6-15,-16 2 0 16,36 0-6-16,-19 0-1 0,-1-2-23 0,-16 2-15 0,26-2-21 15,-26 2-34-15,24-4-35 16,-16 3-32-16,-8 1-60 0,0 0-431 0,14-9 153 16</inkml:trace>
  <inkml:trace contextRef="#ctx0" brushRef="#br2" timeOffset="128458.78">22826 13211 1856 0,'0'0'-13'0,"-17"-10"19"0,17 10-4 0,0 0 11 15,0 0 13-15,0 0 8 16,0 0 6-16,0 0 32 0,0 0 10 0,0 0-2 0,0 0 6 16,0 0-5-16,-15 23 3 0,15-23-3 0,0 0 10 15,-6 23-4-15,6-23 11 16,-8 21-5-16,6-11 0 0,2-10-13 15,-10 27-5-15,6-13-6 0,2 0-3 16,-2 1-7-16,0 0-5 0,4-15-1 0,-4 31 6 0,2-18-2 16,0 4 3-16,2-17 4 15,0 29 5-15,2-16-2 0,0 3 1 0,-2-16-6 16,8 26-3-16,-4-15-3 16,2 1-2-16,4 0-2 0,-10-12-1 0,12 13-9 15,-2-7-4-15,-10-6-6 0,20 5-29 0,-20-5-47 0,21 0-54 16,-21 0-78-16,25-8-83 15,-12 3-168-15,-1-2-184 0,4-3-227 0,-4-2-172 16</inkml:trace>
  <inkml:trace contextRef="#ctx0" brushRef="#br2" timeOffset="129138.57">23357 13904 2455 0,'0'0'-58'16,"0"0"12"-16,0 0 19 0,15 10-6 0,-15-10 9 16,0 0 7-16,0 0 4 0,0 0 23 0,0 0 2 0,0 0 11 15,32-17 6-15,-24 11 8 16,-8 6-1-16,17-11-1 0,-6 3 1 15,2 1 2-15,-1-3 22 0,-1 1-7 16,0-1-1-16,1-1-5 0,-2-1-4 0,2-2 3 0,-2 1-2 16,0-4-8-16,1 0-1 15,-3 2 8-15,1-4-5 0,-2 2 0 0,-1 1 0 16,-2-1-1-16,2 4 2 0,-6 13 1 16,6-27 1-16,-2 16-6 0,-4 11-3 0,6-19-9 15,-6 19-4-15,0-17 0 0,0 17-5 16,0 0-4-16,0 0-2 0,0 0-7 15,-10-18 5-15,10 18 0 0,0 0 1 16,0 0 0-16,0 0-1 0,-35 14 5 16,35-14 6-16,-20 17 6 0,10-6 2 0,2 2 3 0,-6 5 5 15,4-1 2-15,-2 6-1 16,-1-1 3-16,2 3 6 0,-1 4 2 0,1 4 13 16,-2-1 5-16,2 1 2 0,3 2 3 0,0-1 0 0,0 3-4 15,1-1-4-15,2-2 6 16,3-1-8-16,-2-1-15 0,2-1 8 0,2-1-11 15,-2 0-6-15,0-3-3 16,-2-2-2-16,2 0-2 0,0-5-6 0,-3-2-19 16,3-3-23-16,-4 3-38 0,0-5-65 15,-1-2-73-15,-2-2-78 0,1-1-162 0,-2-2-137 16,10-6-312-16,-22 5-258 16</inkml:trace>
  <inkml:trace contextRef="#ctx0" brushRef="#br2" timeOffset="129298.87">23194 14288 2720 0,'18'-9'-46'0,"-18"9"12"0,20-11 3 0,-3 5 0 0,3 1 25 15,-2-1 14-15,6 0 27 16,-3-2 2-16,4 1 3 0,0 0-5 0,1-1-3 16,2 0-19-16,-1-1-40 0,-1 0-47 0,1-1-73 15,0-3-110-15,-1-1-453 0,-5 3 31 16</inkml:trace>
  <inkml:trace contextRef="#ctx0" brushRef="#br2" timeOffset="129578.83">23830 13850 2200 0,'0'0'8'16,"0"0"15"-16,0 0 13 15,0 0-21-15,0 0 22 0,-45 19 17 0,45-19 25 0,-13 22 11 16,9-9 14-16,0 2 3 16,-3 3 1-16,3-1-10 0,0 2-3 0,2 0-9 15,0 0-4-15,0 3 2 16,0-4-10-16,0 3-3 0,2 0-9 16,0-2-5-16,0 2-10 0,0-2-5 0,0 1-11 0,2-3-18 0,-2-1-26 0,2 0-27 15,-2-16-35 1,2 23-34-16,-2-23-44 0,6 22-28 0,-4-15-46 0,-2-7-128 15,9 10-434-15,-9-10-94 16</inkml:trace>
  <inkml:trace contextRef="#ctx0" brushRef="#br2" timeOffset="129818.75">23876 14061 2342 0,'0'0'-21'0,"0"0"-4"16,0 0 17-16,0 0-2 16,0 0 6-16,0 0 9 0,0 0-16 0,0 0 7 15,0 0-3-15,17-12 0 16,-17 12 16-16,16-1-12 0,-16 1-8 0,24-5 6 0,-24 5 2 16,30-3 3-16,-13 0 3 0,-1 0 0 0,2-1-10 15,-2 0-42-15,-16 4-21 16,28-8-27-16,-13 1-41 0,-15 7-74 15,19-10-325-15,-10 3 282 0</inkml:trace>
  <inkml:trace contextRef="#ctx0" brushRef="#br2" timeOffset="130058.93">24043 13914 1604 0,'-31'9'10'0,"31"-9"15"0,0 0 25 16,-4 18 35-16,4-18-11 0,0 15 34 15,0-15 12-15,-3 19 21 0,3-19 4 0,-2 29 2 0,2-12-5 16,0-1-6-16,0 6-2 16,2-1-14-16,-2 0-1 0,3 0-11 0,-1 0-20 15,-2 0-4-15,4 0-7 16,-2-2-6-16,0 2-10 0,0-2-6 0,0-1-32 16,0-1-35-16,0-3-41 0,-2-14-48 0,4 25-50 0,-2-13-47 15,-2-12-100-15,0 11-590 16,0-11-260-16</inkml:trace>
  <inkml:trace contextRef="#ctx0" brushRef="#br2" timeOffset="130348.66">24219 13821 2593 0,'0'0'-58'0,"0"0"20"16,7-12 19-16,-7 12 0 0,0 0 42 0,0 0 19 0,0 0 36 15,0 0 18-15,0 0 9 16,26 21 7-16,-19-8 1 0,-1 3-16 0,1 1 1 16,-3 4-8-16,5 1-9 15,-5 3-7-15,2 0-13 0,-2 0-1 0,0 2-5 0,-2-2-5 16,0 1-1-16,-4 0-11 0,0-2-17 15,0 1-18-15,-4-3-44 0,0-1-47 16,2-4-66-16,-5 1-61 0,1-3-127 0,-1-2-558 0,-2 0-287 16</inkml:trace>
  <inkml:trace contextRef="#ctx0" brushRef="#br2" timeOffset="131559.04">24460 13049 2612 0,'0'0'-145'16,"0"0"25"-16,0 0 13 0,0 0 21 0,0 0 35 0,0 0 25 15,0 0-2-15,0 0 15 0,0 0 18 0,23 17 1 16,-23-17 2-16,0 0 22 15,0 21 0-15,0-21 16 0,2 17 15 0,-2-17 2 16,3 23 10-16,-3-23 15 16,0 25-5-16,0-10-3 0,0-15-1 0,-3 31-9 0,3-16 8 15,0 2-10-15,0-17-13 16,-2 32-5-16,2-12 2 0,0-2-9 16,0 0-3-16,2 1-2 0,-2-1-5 0,0 2-2 0,3-1 1 15,-3 0 0-15,3 0 2 0,-2-1 6 16,1 1-5-16,-2 1 9 0,2-1-2 0,3-2-2 15,-3 2 8-15,0 0-6 16,0 3 0-16,-2-4-6 0,2 4-2 0,0-1-4 16,-2-1 4-16,2 1-4 0,-2-3-3 15,2 4 4-15,-2 0-5 0,3-2 8 0,-2 1-8 16,3 3 3-16,0-1 0 16,-2-1 4-16,2-4-5 0,2 6-3 0,-2-7-3 15,0 6 3-15,0-1-1 0,1-4-1 0,-2 0-2 0,2 1 6 16,-3-1 3-16,2-1-5 15,-2-1-3-15,3 5 3 0,-3-3-3 0,-4-1-4 16,4 1 3-16,-2 1-5 16,2-1-5-16,-2 0 1 0,2-1-1 0,0 2 3 0,0 0-5 15,-2 1 0-15,2-2-4 16,0 2 5-16,-2-1-7 0,4-2 5 0,-4 2 2 16,2 0-3-16,-1-2-5 15,3 2 4-15,-2-1-2 0,0-3 1 0,-2 3 0 16,2-1-1-16,2 1-2 0,-2-2 1 0,3 2 0 15,-3-3-5-15,3 2 5 0,-1 0 1 16,1-2 0-16,-4 3-2 0,3-4 2 0,0 2 1 16,-2 1-10-16,2-1 7 15,-2 0 5-15,1-1-2 0,-3-15-4 0,7 30-1 0,-7-16 2 16,2 1 0-16,0 0-2 16,-2 2 2-16,0 1 2 0,2 0-3 0,-2-18-2 15,0 35 1-15,0-19 0 0,0 4 0 0,0-1 2 16,2 0-3-16,-4 0-1 0,2 1 2 15,0 1 0-15,-2 1 3 0,2-1 1 0,0-1-6 16,2 3 4-16,-2-1-4 16,0 0 6-16,0-2-2 0,0 2 3 0,2-2 2 15,-2 2-5-15,3-1-1 16,-3-2 0-16,1 0-5 0,1-1-5 0,0-1-19 16,-2-1-25-16,0-16-35 0,2 24-58 15,-2-24-65-15,2 20-126 0,-2-12-233 0,0-8-395 0,0 0-405 16</inkml:trace>
  <inkml:trace contextRef="#ctx0" brushRef="#br2" timeOffset="133018.84">25157 15159 2803 0,'0'0'-132'0,"0"0"27"0,0 0 27 0,0 0 21 0,0 0 23 15,0 0 16-15,0 0 19 16,0 0 3-16,0 0 21 0,0 0-2 0,24-5 23 16,-24 5 0-16,0 0-11 15,0 0-1-15,0 0 19 0,0 0-11 0,0 0 7 0,0 0 10 16,0 0 1-16,0 0-4 16,0 0 0-16,0 0-8 0,0 0 1 0,0 0-2 15,0 0-1-15,0 0-6 0,0 0 4 0,0 0-13 16,0 0 9-16,0 0-2 0,0 0 3 15,-60 13 1-15,60-13-8 0,-15 4 6 0,6 0-1 16,9-4 6-16,-15 7-2 16,15-7-5-16,-14 5 0 0,14-5-4 0,-11 8-2 15,11-8-5-15,-7 7-3 0,7-7 3 16,-6 9-7-16,6-9-5 0,0 0 4 0,0 0-3 16,-2 14-1-16,2-14-3 0,0 0-2 0,8 12 1 15,-8-12 1-15,0 0-5 16,10 13 2-16,-4-9-2 0,-6-4 0 0,0 0 3 15,11 9-10-15,-11-9 4 0,10 8-1 16,-10-8 0-16,10 5 0 0,-10-5-5 0,11 10 7 16,-11-10-6-16,13 8 4 15,-7-4 2-15,-6-4-6 0,13 7 5 0,-13-7-1 0,14 10-1 16,-9-4-1-16,-5-6 1 16,10 7 1-16,-3-1-3 0,-7-6 1 0,6 11 10 0,-6-11 6 15,4 12 2-15,-4-12 8 0,0 13 4 0,0-13 6 16,0 0 11-16,0 0-2 15,-5 23 3-15,5-23-2 0,0 0-6 0,-18 14-1 16,18-14-12-16,-14 8 3 16,3-8-9-16,11 0-25 0,-22 3-27 0,8-6-35 0,14 3-54 15,-24-6-65-15,12-1-64 16,-6-4-98-16,5 1-166 0,-1-5-412 0,-1-2-324 16</inkml:trace>
  <inkml:trace contextRef="#ctx0" brushRef="#br2" timeOffset="134158.64">24983 13163 2667 0,'0'0'-131'0,"0"0"32"16,0 0-2-16,0 0 13 0,0 0 34 0,0 0-3 16,0 0 24-16,0 0 28 15,-38 19-3-15,38-19 2 0,0 0 24 0,-11 8 5 16,11-8 2-16,0 0 18 0,-19 9 6 16,19-9 21-16,-14 8 7 0,14-8-3 0,-21 7-2 15,21-7 7-15,-23 7 1 0,10-6 8 0,13-1-16 16,-26 4-1-16,26-4-8 0,-26 0 3 15,26 0-10-15,-23 0-9 0,23 0-3 16,-24-5-3-16,24 5 7 0,-18-7-15 16,18 7-1-16,-16-9 2 0,16 9-18 0,-11-11 0 15,11 11 1-15,-9-19 2 16,9 19-7-16,-2-21 5 0,2 21-5 0,6-23-7 16,-6 23 7-16,8-23-6 0,0 13 4 0,-8 10-6 0,12-19 3 15,-6 13 3-15,-6 6 1 16,14-12-1-16,-14 12 7 0,14-8-6 0,-14 8 9 15,14-6-1-15,-14 6 1 16,0 0-5-16,28 6 3 0,-28-6-4 0,21 8 2 0,-11-1-5 16,4 1-1-16,-1-1 0 15,-2 1 3-15,5 1-4 0,-4 3-1 0,3-3-2 16,-1 1 3-16,2-1 0 16,-2 1-2-16,-1-1 0 0,2-1-2 0,-1 0-2 15,3-1 5-15,-1-1-3 0,-2 1 3 0,4-1 0 0,-2-2-4 16,1-2 4-16,-17-2 2 15,28 4 1-15,-28-4-2 0,26-2-1 0,-26 2 1 16,18-8 2-16,-4 2 5 16,-14 6-6-16,18-13 0 0,-7 6 1 0,-11 7-3 0,11-20 1 15,-6 8 0-15,-5 12 6 16,6-22-4-16,-4 12 1 0,-2 10 4 0,0-22-2 16,0 22-4-16,0-21-1 0,0 21 0 0,-6-18-2 15,6 18-3-15,-7-13 1 0,7 13-5 16,-11-9-1-16,11 9 2 0,-15-7-1 0,15 7 4 15,-19-4-2-15,19 4-4 16,0 0 0-16,-31 5-2 0,31-5 4 0,-18 6-4 16,18-6-1-16,-19 9 9 15,11-1-7-15,8-8-3 0,-18 16 6 0,13-9-18 0,5-7-40 16,-13 17-58-16,13-17-85 16,-12 15-133-16,6-7-254 0,2-2-264 0,4-6-202 15</inkml:trace>
  <inkml:trace contextRef="#ctx0" brushRef="#br2" timeOffset="145788.87">25908 14299 1011 0,'-6'-19'184'0,"6"19"-45"0,0 0 3 16,0 0-43-16,0 0-17 0,0 0 11 0,0 0-16 0,0 0 2 15,0 0 27-15,0 0 2 16,0 0-2-16,0 0-5 0,0 0-3 0,0 0 0 15,0 0-4-15,0 0-3 16,0 0 4-16,-7-14 1 0,7 14 0 0,0 0-8 16,0 0 11-16,0 0-8 0,0 0-11 15,0 0 2-15,0 0-8 0,0 0 1 16,0 0-2-16,0 0 2 0,0 0-1 16,0 0 0-16,0 0-3 0,0 0 7 0,0 0-1 15,0 0-2-15,0 0-6 0,42 2-8 0,-42-2-6 0,0 0-7 16,28 0-3-16,-28 0-3 15,22 0-3-15,-22 0-7 0,20 1-5 0,-20-1-3 16,29-1-1-16,-29 1-12 16,25 0-4-16,-25 0-14 0,23 0-29 0,-23 0-28 15,21 0-24-15,-21 0-23 0,19 0-27 16,-19 0-22-16,0 0-41 0,23-2-32 0,-23 2-84 16,0 0-147-16,13-7-406 15,-13 7-227-15</inkml:trace>
  <inkml:trace contextRef="#ctx0" brushRef="#br2" timeOffset="146039">25983 14127 2548 0,'0'0'-78'15,"0"0"19"-15,0 0 33 0,0 0 5 0,0 0 21 16,0 0 4-16,0 0 25 0,0 0 27 16,0 0 5-16,0 0 9 0,0 0-17 0,0 0-11 15,51-4 5-15,-51 4-24 16,25 2-5-16,-25-2 18 0,29-2-22 0,-29 2-50 16,23 0-65-16,-23 0-52 0,19-1-124 0,-7-1-428 0,-12 2 38 15</inkml:trace>
  <inkml:trace contextRef="#ctx0" brushRef="#br2" timeOffset="164998.56">28713 13675 2114 0,'10'-13'-88'0,"-10"13"16"16,0 0 27-16,0 0 16 0,9-9 34 16,-9 9 8-16,0 0 21 0,0 0 19 15,0 0 4-15,0 0 30 0,0 0 4 0,0 0 0 0,0 0 9 16,0 0 1-16,18 30 10 16,-18-30 2-16,2 22 7 0,2-8 0 0,-3 2 19 15,5 1-9-15,-2 0-14 0,-1 2-13 0,2 2-9 16,2 0-3-16,-1-1-8 15,0 2-13-15,0 1-4 0,1-2-6 0,-4-2-15 0,5 0-13 16,-4-4-43-16,-2 2-43 16,2-2-76-16,0-1-60 0,-4-14-128 0,6 21-232 15,-1-11-294-15,-5-10-186 16</inkml:trace>
  <inkml:trace contextRef="#ctx0" brushRef="#br2" timeOffset="165428.75">28731 14366 2458 0,'0'0'-107'0,"0"0"12"16,0 0 23-16,0 0 3 0,0 0 33 0,0 0 7 15,0 0 10-15,0 0 18 0,0 0 29 16,53 9-10-16,-37-9 29 0,4 2 19 16,5 3 26-16,3-5 24 0,-1 3 1 0,2-2 4 15,1 2-5-15,0-2-9 0,-3-1-13 0,3 2-13 16,-2-2-7-16,-5 0-17 16,-2 2-31-16,-4-2-54 0,-17 0-54 0,34 0-46 15,-21 3-63-15,-13-3-71 0,21-3-514 0,-21 3-69 16</inkml:trace>
  <inkml:trace contextRef="#ctx0" brushRef="#br2" timeOffset="165778.79">28968 14593 2181 0,'0'0'-66'0,"0"0"38"0,-9 11-13 16,9-11 4-16,0 0 24 16,0 0 40-16,0 0 5 0,0 0 30 0,0 0 50 0,0 0-8 15,0 0-2-15,0 0 2 0,0 0 3 0,0 0-13 16,24 19 2-16,-24-19-1 15,21 0-7-15,-21 0-11 0,26 2-4 0,-12-2-11 16,7 1-11-16,-21-1-5 16,32 0-18-16,-15 0-5 0,0 0-14 0,-17 0-30 15,32-1-40-15,-32 1-18 16,25 0-27-16,-12-2-36 0,-13 2-23 0,0 0-32 0,25-2-58 16,-25 2-482-16,4-6-10 0</inkml:trace>
  <inkml:trace contextRef="#ctx0" brushRef="#br2" timeOffset="166098.81">29061 14567 2042 0,'0'0'-63'0,"0"0"19"0,-19-4 10 0,19 4 13 16,0 0 46-16,0 0-9 16,0 0 42-16,0 0 10 0,0 0 19 0,0 0-4 0,0 0 1 15,0 0 0-15,0 0 9 0,0 0 4 0,0 0-15 16,0 0-2-16,0 0 5 15,4 37-11-15,-4-37 8 0,0 18-13 0,0-18 1 0,-2 19-4 16,2-19-15 0,-2 22 12-16,2-22 4 0,0 25-9 0,-2-10 2 0,2-15 5 15,0 25-8-15,0-10 0 16,0-15-2-16,0 23-5 0,0-23-1 0,2 21 3 16,-2-21-5-16,2 19 5 0,-2-19 5 0,6 16-9 0,-6-16 0 15,13 12-6 1,-13-12-9-16,17 10-4 0,-17-10-20 0,21 4-48 0,-21-4-38 15,20-4-68-15,-20 4-60 16,26-11-77-16,-12 3-164 0,-2-2-474 0,1-2-320 16</inkml:trace>
  <inkml:trace contextRef="#ctx0" brushRef="#br2" timeOffset="167538.7">29707 14026 2674 0,'0'0'-102'15,"-13"8"24"-15,13-8 16 0,0 0 18 0,0 0 12 16,0 0 26-16,0 0 33 16,0 0 5-16,0 0 17 0,0 0 14 0,-8 12 12 15,8-12 9-15,0 0-8 0,0 0 17 0,0 0 2 0,0 0-5 16,0 0-7-16,0 0-10 15,0 0-2-15,0 0-2 0,0 0-15 0,0 0-4 16,44 0-13-16,-44 0 3 16,0 0-13-16,25-6-8 0,-25 6-4 0,17-7-12 15,-17 7 0-15,15-11-17 0,-15 11-5 16,17-13-4-16,-17 13-15 0,10-15 6 0,-3 6 0 16,-7 9-1-16,9-27-3 0,-7 16-12 0,-2 11 3 15,8-25-12-15,-8 14 6 16,0 11 16-16,0-24-15 0,0 24 20 0,0 0 5 0,-6-22 1 15,6 22-4-15,-11-12 9 16,11 12 8-16,-13-7 5 0,13 7-8 0,0 0 5 16,-29 4-1-16,29-4 5 15,-22 9 2-15,10 0 24 0,4 0-11 0,-6 3 6 0,2 3-2 16,-1 0 9-16,1 1 8 16,3-1 6-16,0 1-5 0,3 0 15 0,-2 0 2 15,0 1 9-15,4 1 3 0,-4-2-16 0,4 0 17 16,2-1-3-16,2-15 2 0,-4 28-4 15,8-14 3-15,-4-14 2 0,8 22 0 0,-2-9-6 16,6-4-6-16,0 0-7 16,6-2-5-16,-2 0-2 0,3-2-2 0,5-1-8 15,-4-1 2-15,6 1-21 16,-3-2-28-16,1-2-44 0,2-3-38 0,1-2-57 0,-4-2-46 16,-2 0-74-16,1-5-170 0,-6-2-402 0,-1 2-199 15</inkml:trace>
  <inkml:trace contextRef="#ctx0" brushRef="#br2" timeOffset="168318.63">30137 13143 2446 0,'0'0'-122'0,"0"0"31"0,8-12 12 0,-8 12 28 0,0 0 0 16,0 0 29-16,0 0 10 16,0 0 6-16,0 0 12 0,0 0-1 0,0 0 5 15,-43 0-10-15,43 0 9 16,0 0-4-16,-32 9 8 0,32-9-4 0,-18 10 2 16,7-6 4-16,11-4-4 0,-21 9 17 0,21-9-25 0,-17 10 7 15,9-4-6 1,8-6-4-16,-13 9 13 0,13-9-18 0,0 0 15 0,-9 13-15 15,9-13-5-15,0 0 25 16,0 0 13-16,0 0-22 0,0 0-9 0,19 29 8 0,-12-22 19 16,-7-7-24-16,17 12 7 15,-11-4 31-15,-6-8-27 0,22 15 15 16,-14-9-1-16,0 5 19 0,2-3-12 16,2 0-21-16,-12-8 1 0,14 16 8 0,-5-6 10 15,-9-10-6-15,10 17 8 0,-4-10 2 0,-6-7 18 0,5 18-19 16,-5-18 12-16,4 17-2 15,-4-17 3-15,0 0 8 0,-2 23 7 0,2-23 6 16,0 0-2-16,-11 15 2 16,11-15 5-16,-10 9-2 0,10-9 2 0,-21 4-7 0,21-4 4 15,-24 4-3-15,24-4 3 16,-28-2-11-16,28 2-1 0,-25-2-4 0,25 2-7 16,-23-4-7-16,23 4-10 0,-21-9-29 0,21 9-34 15,-12-11-42-15,12 11-73 16,-8-12-75-16,8 12-136 0,-4-15-558 0,4 15-316 0</inkml:trace>
  <inkml:trace contextRef="#ctx0" brushRef="#br2" timeOffset="168608.9">30346 13211 2698 0,'0'0'-114'16,"0"0"15"-16,2-23-1 0,-2 23 3 0,0 0 28 16,23-2 22-16,-23 2 34 0,22-1 10 0,-22 1 11 0,29-3 4 15,-29 3 6 1,28-1 8-16,-14 1 4 0,-14 0 7 0,30-2 3 0,-15-1-13 15,-15 3 3-15,23-5-11 16,-23 5-42-16,23-4-27 0,-23 4-51 0,16-8-48 0,-16 8-98 16,0 0-337-16,8-13 213 15</inkml:trace>
  <inkml:trace contextRef="#ctx0" brushRef="#br2" timeOffset="168938.79">30460 13066 1642 0,'0'0'-20'0,"0"0"13"15,0 0 36-15,0 0 7 0,0 0 39 0,0 0 16 16,0 0 1-16,0 0 19 16,0 0 18-16,0 0-3 0,0 0 8 0,-14 25-6 0,14-25-11 15,0 0-3-15,-2 25-15 16,2-25-7-16,-5 21-11 0,5-21-6 0,-4 26-7 16,-1-13-7-16,-1 3-6 0,2-1-8 0,4-15 4 15,-9 29-9-15,5-12-1 0,0-2-1 16,0-1 12-16,0 2-5 0,2 0 11 0,2-16-10 15,-2 23 2-15,2-23 4 16,2 22-2-16,-2-22-3 0,10 20 1 0,-4-11-6 16,-6-9 1-16,19 15-9 15,-6-9 0-15,2-1-1 0,-3-1-5 0,-12-4-3 16,28 6-3-16,-15-6-4 0,-13 0-13 16,25 0-25-16,-25 0-29 0,27-6-46 0,-15 2-36 15,-12 4-54-15,16-9-47 0,-16 9-62 0,13-11-144 16,-7 5-443-16,-6 6-249 15</inkml:trace>
  <inkml:trace contextRef="#ctx0" brushRef="#br2" timeOffset="169848.99">30799 13933 2506 0,'0'0'-116'0,"0"0"51"0,0 0 22 15,0 0 25-15,0 0 19 16,0 0 52-16,0 0 9 0,12 14 33 0,-12-14 2 0,0 0 5 16,0 0-9-16,0 0-1 0,0 0-2 0,0 0-4 0,30-31-6 15,-21 26-5 1,-9 5-13-16,14-14-9 0,-6 2-1 0,4 4-3 0,-12 8 1 15,12-22-15-15,-6 7-10 16,-1 0-4-16,-1-5-8 0,-2 1 0 0,2 0-8 16,-1 1 7-16,-1-4-5 15,-2 0-2-15,0 4-3 0,0 0 1 0,0 18-3 16,-5-33 0-16,1 18-5 0,4 15 1 16,-4-26 3-16,-1 16 1 0,5 10-4 0,-6-18-1 15,6 18-5-15,0 0 13 0,-8-13-2 0,8 13-1 16,0 0 6-16,0 0 0 0,0 0 4 15,0 0-2-15,-26 23-1 0,26-23 1 0,-12 22 6 16,4-7 1-16,-1 3-4 16,0 5 18-16,1 2 10 0,-1 0 11 0,3 4-1 15,-4 3 17-15,6-3-6 16,-6 6 0-16,4 0 4 0,-2 1 3 0,4-2-8 16,-4 2-7-16,3-6-5 0,1-1-2 0,2 2-5 0,-1-5 0 15,1 2-12-15,0-8-1 16,0 2-25-16,2-6-28 0,-2 1-45 0,2-17-42 15,-2 27-66-15,-2-15-65 16,0-5-108-16,4-7-179 0,0 0-369 0,-17 15-287 16</inkml:trace>
  <inkml:trace contextRef="#ctx0" brushRef="#br2" timeOffset="170008.74">30625 14154 2637 0,'0'0'-101'0,"0"0"8"0,0 0 9 16,0 0 41-16,11-27 14 15,-11 27 24-15,16-5 24 0,-16 5 1 16,24-10-6-16,-14 6-5 0,-10 4 14 16,30-9 21-16,-15 5 6 0,4 0-36 0,0 3-57 0,3-3-56 15,-2-2-59-15,-3 2-130 16,1-3-314-16,0 3 195 0</inkml:trace>
  <inkml:trace contextRef="#ctx0" brushRef="#br2" timeOffset="170328.69">31157 13873 1768 0,'0'0'24'0,"0"0"-11"0,0 0 5 15,0 0 34-15,0 0 19 0,6-12 19 0,-6 12 24 16,0 0 23-16,0 0-1 0,0 0-6 15,0 0-20-15,0 0 5 0,0 0-8 0,0 0-2 16,-17 53-5-16,8-40-4 16,3 3-3-16,-2-3-7 0,3 4-4 0,1 0 4 15,0 0-23-15,2 2 0 16,-2 1-10-16,4-4-3 0,2 2-3 0,-2 1-3 16,2-3-2-16,-2-16-6 0,6 34-3 0,-2-19-6 0,-2-2-24 15,5-1-30-15,-7-12-41 16,15 18-72-16,-4-11-60 0,-11-7-109 0,18 9-665 15,-10-7-424-15</inkml:trace>
  <inkml:trace contextRef="#ctx0" brushRef="#br2" timeOffset="170548.75">31218 14030 2928 0,'0'0'-102'0,"-4"-15"2"15,4 15-6-15,0 0 39 0,0 0 31 0,0 0 31 16,17-19 5-16,-17 19 11 16,12-4 2-16,-12 4-4 0,23-6-7 0,-23 6-4 15,26-1 19-15,-7-2-16 0,-19 3 8 16,34-1-9-16,-17-3-19 0,2 4-38 0,-19 0-4 16,32-4-41-16,-20 2-34 0,-12 2-52 0,22-8-76 15,-22 8-295-15,8-7 251 16</inkml:trace>
  <inkml:trace contextRef="#ctx0" brushRef="#br2" timeOffset="170758.63">31381 13922 1513 0,'0'0'-49'0,"0"0"13"0,0 0 39 0,0 0 33 16,0 0 30-16,0 0 3 0,-19 17 42 16,19-17 9-16,-2 13-18 0,2-13 29 0,-3 21-21 15,3-21 2-15,-2 25-9 0,0-8 0 0,2 1-10 16,0 0-3-16,2 3-3 0,-2-2-9 15,0 1-12-15,0-1-9 0,5-2-2 0,1 2-4 16,-1-3-17-16,-1 1-22 16,2 1-60-16,0-3-45 0,2-2-60 0,2 1-61 15,-2-4-141-15,-2 0-351 16,0-6 36-16</inkml:trace>
  <inkml:trace contextRef="#ctx0" brushRef="#br2" timeOffset="171168.65">31656 13775 1983 0,'15'-4'-80'0,"-15"4"17"0,0 0 7 16,11-9 23-16,-11 9 18 16,0 0 32-16,0 0 22 0,14-6 2 0,-14 6 21 15,0 0 30-15,0 0 12 16,0 0 11-16,0 0 9 0,24 10-2 0,-24-10-2 0,8 13-1 16,-8-13-6-16,11 9-2 15,-11-9-7-15,10 17-5 0,-3-5-15 0,-1 3-3 16,-2 3-7-16,3 0-16 0,-5 1 1 0,4 5 1 15,-4 0-2-15,-2 3-6 16,2 0 1-16,-2 2-9 0,-2-1 1 0,-2 1-6 0,2-2 1 16,-4 2-7-16,-1-2-1 15,-1 4-10-15,-1-6 1 0,-2 2-7 0,3-2-30 16,-2-2-38-16,-8 3-58 16,6-6-81-16,-3-5-117 0,-2 1-250 0,-2-5-287 0,0-3-190 15</inkml:trace>
  <inkml:trace contextRef="#ctx0" brushRef="#br0" timeOffset="196758.8">5187 17548 503 0,'0'0'155'0,"0"0"-64"16,-14 6-25-16,14-6-10 16,0 0-6-16,0 0-5 0,0 0 11 0,0 0 1 15,-10 7 3-15,10-7 5 16,0 0 4-16,0 0 2 0,0 0 3 16,0 0-13-16,0 0 20 0,0 0-16 0,0 0 18 0,0 0-5 0,0 0 23 15,0 0-3-15,0 0 12 16,0 0 21-16,0 0 5 0,0 0 10 0,0 0-6 15,0 0 0-15,0 0 3 16,0 0 2-16,0 0 5 0,0 0-4 0,0 0-7 0,0 0-13 16,0 0-10-1,0 0-9-15,0 0-7 0,0 0-4 0,24 23-12 16,-24-23-4-16,0 0-1 0,18 6-10 16,-18-6-6-16,21 1-9 0,-21-1-4 0,23 0-2 0,-23 0-7 15,25-1-6-15,-7-3-4 0,-18 4 0 16,29 0-6-16,-12-2-5 0,-17 2 0 15,31-7-9-15,-15 7 0 0,-16 0-7 0,25-4-9 16,-25 4-11-16,21-4-21 16,-21 4-28-16,17-4-33 0,-17 4-54 0,13-6-63 0,-13 6-90 15,0 0-168 1,4-10-137-16,-4 10-257 0,0 0-224 0</inkml:trace>
  <inkml:trace contextRef="#ctx0" brushRef="#br0" timeOffset="197098.76">5222 17485 2606 0,'0'0'-37'0,"-19"4"30"0,19-4 10 16,0 0 21-16,0 0 8 15,0 0 8-15,-16 4 20 0,16-4 12 0,0 0 4 16,0 0 0-16,0 0-7 16,0 0-10-16,0 0 0 0,0 0-7 0,0 0 9 15,0 0 8-15,0 0 12 0,0 0 12 16,0 0-5-16,0 0 3 0,0 0-5 0,0 0-6 16,0 0-4-16,0 0-5 15,49 5-8-15,-49-5-4 0,36-2-9 0,-18 0-2 16,-2 1-15-16,-16 1-17 0,34-3-29 0,-19 2-38 0,-15 1-46 15,26-6-66-15,-26 6-81 16,18-6-151-16,-18 6-589 0,15-7-440 0</inkml:trace>
  <inkml:trace contextRef="#ctx0" brushRef="#br0" timeOffset="198668.75">6238 16693 2904 0,'-7'-10'-113'0,"7"10"18"15,0 0 20-15,0 0 10 16,-8-13 6-16,8 13 17 0,0 0 12 0,0 0 19 15,0 0 0-15,0 0 10 16,-8-14 19-16,8 14-4 0,0 0 24 0,0 0 19 16,0 0 13-16,0 0 8 0,0 0-2 15,0 0 1-15,0 0-13 0,0 0 0 0,0 0-3 16,0 0-7-16,-2 46-1 16,2-46-3-16,2 23-4 0,-2-23 10 0,2 32-9 0,0-16 3 15,0 2-1-15,0 3-1 0,0 1-3 0,-2 0-3 16,2 3-1-16,2 3-9 15,-2-1 4-15,3 2-2 0,-1-1-6 16,0 1 4-16,2 1-7 0,1 3-1 16,2-1-2-16,-3 0-3 0,0 2 2 0,2-2-2 15,0 0-1-15,0-5-2 0,-4 1 1 16,2-1 0-16,-2 1 6 0,0-1 7 0,-2 0 5 16,0-3 7-16,-2 3-5 0,0 0 3 0,-2-3-5 15,0-3 1-15,-2-1 1 0,2-1-2 16,-2-1 1-16,-2-2 6 0,2 1 1 0,-2-2 0 15,0-2 0-15,6-13 1 16,-8 25 1-16,2-15 2 0,6-10-6 16,-13 17-3-16,5-12-6 0,8-5-5 15,-15 8-11-15,15-8-10 0,0 0-15 0,0 0-24 0,-35-15-27 16,35 15-38-16,-16-17-42 16,10 9-48-16,6 8-50 0,-13-20-77 0,6 10-153 15,3 1-509-15,0-1-432 0</inkml:trace>
  <inkml:trace contextRef="#ctx0" brushRef="#br0" timeOffset="198968.77">6512 17731 2932 0,'0'0'-56'0,"10"10"42"0,-10-10 33 0,0 0 5 16,8 13 7-16,-8-13 12 16,0 0 11-16,0 0 3 0,8 11 6 0,-8-11 3 15,0 0-5-15,0 0-8 0,0 0-3 0,0 0-10 0,9 9-17 16,-9-9-38-16,0 0-51 15,0 0-68-15,0 0-105 0,0 0-229 0,0 0-315 16,0 0-80-16</inkml:trace>
  <inkml:trace contextRef="#ctx0" brushRef="#br0" timeOffset="199793.77">6726 16683 2284 0,'5'-20'-47'0,"-5"20"10"0,0 0 10 0,0 0-2 0,0-16 24 16,0 16 0-16,0 0 3 0,0 0 10 0,0 0 8 15,0 0 20-15,0 0 17 0,0 0 7 16,0 0 8-16,0 0-1 0,0 0-2 0,0 0-8 15,0 0 5-15,0 0-4 16,0 0 2-16,0 0-3 0,-21 47-5 0,21-47 2 16,-13 15 4-16,6-7-2 15,7-8 0-15,-16 13-10 0,5-9-2 0,11-4-1 16,-21 10-1-16,21-10 0 16,-21 4-1-16,21-4-4 0,-20 0-5 0,20 0-4 0,0 0-3 15,-24-10-1-15,24 10-4 0,-13-11-6 0,13 11 3 16,-9-14-2-16,9 14-6 0,-6-19 1 15,6 19 4-15,0-21-8 0,0 21-1 16,0 0-5-16,4-26 0 0,-4 26 0 16,9-13 3-16,-9 13-3 0,10-14 1 0,-10 14-2 15,13-9-2-15,-13 9 2 16,16-6 0-16,-16 6 1 0,18-2 2 0,-18 2-4 16,0 0-2-16,29 5 6 0,-29-5 0 0,22 8-2 0,-12-4 4 15,2 3-6-15,-12-7 2 16,22 11 3-16,-10-6-3 0,-1 0 2 0,-11-5 4 15,21 8-6-15,-10-4 5 16,-11-4 1-16,19 3-3 0,-19-3-3 16,17 3 0-16,-17-3 0 0,0 0-16 0,0 0-4 15,30-8-13-15,-30 8-11 0,10-11-3 0,-10 11-8 16,9-13-4-16,-9 13-5 16,6-18 12-16,-6 18 4 0,2-21 7 0,-2 21 7 15,0-23 6-15,0 23 3 0,-2-25 18 0,2 25 16 0,-4-18 6 16,4 18 14-16,-5-20 13 15,5 20 1-15,-2-17 0 0,2 17-7 0,0 0 3 16,-8-17-8-16,8 17 2 16,0 0 1-16,0 0-3 0,-22 2-9 0,22-2 4 15,0 0-7-15,-20 17 1 0,20-17-4 16,-11 15-20-16,11-15-34 0,-13 17-46 0,9-7-62 16,4-10-84-16,-8 15-195 0,6-9-378 0,2-6-118 15</inkml:trace>
  <inkml:trace contextRef="#ctx0" brushRef="#br0" timeOffset="200878.62">7756 16722 2268 0,'0'0'-120'0,"0"0"11"16,0 0 12-16,0 0 16 15,-9-11 14-15,9 11 13 0,0 0 31 0,0 0 9 16,0 0 34-16,0 0 12 0,0 0 18 16,0 0 19-16,0 0 5 0,0 0-8 0,0 0 0 15,0 0 15-15,0 0-16 0,0 0 14 0,0 0 6 16,0 0-9-16,0 0-9 0,0 0-1 15,0 0-4-15,0 0-6 0,0 0-2 0,-27 19 2 16,27-19-8-16,-9 18-2 16,9-18-1-16,-7 18-8 0,1-4 5 0,4 1-7 15,-2 1-3-15,0-1 0 0,2 4-10 16,-3-4 5-16,3 4-4 0,0-2-2 0,2 2-8 16,-2 2 2-16,2-2-1 0,0 2 4 0,0 0-5 15,2-2 1-15,0 3-2 16,0-2-7-16,0 1 6 0,1-2-4 0,-1 0 2 15,2 2 1-15,-2-2 2 16,2-2-6-16,-2 2-2 0,2 0 8 0,1-1-4 16,2 0-4-16,-5 0 0 0,2 1 0 15,0-1 6-15,-2 1-2 0,2 0-4 0,0 1 8 16,-2-1-10-16,0 0 2 16,2 1-2-16,-1-1 2 0,-1-3-3 0,3 4 2 15,-3-1-1-15,0-3 0 0,2 4 3 0,-2-4 0 0,0 2-2 16,0 2 6-16,0-4-8 15,0 1 5-15,-2 0 3 0,0-17-1 0,2 33 1 16,-2-20 0-16,0-13 0 16,0 27 2-16,0-12 3 0,0-15-1 0,0 24-3 0,-2-8 5 15,2-16-4-15,-4 26 9 16,2-14-2-16,2-12 9 0,-4 20 4 0,4-20 4 16,-6 20 2-16,2-10 6 0,4-10-5 0,-10 17-1 15,10-17-5-15,-12 13 0 16,12-13-7-16,-14 14-1 0,14-14-3 0,-20 7-3 0,20-7 4 15,-21 4-9-15,21-4-11 16,-21-4-11-16,21 4-26 0,-25-11-30 0,13 1-37 16,0 1-33-16,12 9-35 15,-19-19-31-15,11 7-80 0,-1 1-158 0,-2-1-383 0,1 3-149 16</inkml:trace>
  <inkml:trace contextRef="#ctx0" brushRef="#br0" timeOffset="202398.58">8221 17803 2382 0,'0'0'-67'15,"0"0"8"-15,0 0 29 16,0 0 19-16,0 0 15 0,0 0 0 0,0 0 21 0,0 0 11 16,0 0 16-16,0 0 3 0,0 0 12 0,0 0 1 15,0 0-4-15,0 0-11 16,0 0-1-16,0 0-10 0,0 0-1 0,-21-26 4 0,21 26 7 15,0 0-1 1,0 0 3-16,0 0 13 0,0 0-4 0,-36 13-1 16,36-13-2-16,-14 9-8 0,14-9-3 15,-18 10-4-15,18-10-8 0,-14 11-2 0,14-11-3 16,-16 10-5-16,16-10-4 16,-10 9-5-16,10-9 4 0,-9 12-5 0,9-12 1 15,0 0-1-15,-4 15 1 0,4-15-3 0,0 0-4 0,0 0 1 16,0 0-3-16,17 19-1 15,-17-19-2-15,13 9-2 0,-13-9 5 0,17 8-4 16,-17-8-1-16,14 10-4 0,-2-7 6 16,-12-3-2-16,16 11-5 0,-16-11 6 0,15 12 1 15,-6-6-6-15,-9-6 3 16,14 11-3-16,-7-3 0 0,-7-8 2 0,10 13-3 16,-10-13 4-16,10 15 2 0,-10-15-4 0,6 14-1 15,-6-14 5-15,0 0 5 16,2 19 3-16,-2-19 6 0,0 0 4 0,-16 18 4 0,16-18 1 15,-16 9 3-15,16-9-5 16,-22 7 0-16,7-3-5 0,15-4-3 0,-32 4-10 16,14-4-8-16,-2 0-10 15,20 0-34-15,-37-4-40 0,19 2-53 0,2-3-55 0,-4-3-57 16,4-1-147-16,-1-3-488 16,-1-1-255-16</inkml:trace>
  <inkml:trace contextRef="#ctx0" brushRef="#br0" timeOffset="203218.59">8247 16883 2609 0,'0'0'-91'0,"0"0"16"0,0 0 16 15,0 0 5-15,0 0 12 16,0 0 19-16,0 0 1 0,0 0 29 0,0 0 0 16,0 0 34-16,0 0-6 0,0 0 8 0,0 0 7 0,0 0 2 15,0 0 3 1,-38 26 12-16,38-26 13 0,-15 8-1 0,15-8 8 0,-20 4-5 15,20-4-4-15,-20 1-1 16,20-1-2-16,-24-1-3 0,24 1 4 0,-21-4-10 16,21 4-7-16,-19-6-3 15,19 6-6-15,-17-11-6 0,17 11-3 0,-10-15-4 0,10 15-10 16,-9-18 4-16,9 18-4 16,-7-16-5-16,7 16 0 0,0-17-3 0,0 17-6 15,0 0 5-15,4-23-8 0,-4 23-3 0,0 0 2 16,12-14-4-16,-12 14-2 0,14-6 2 15,-14 6 1-15,0 0-9 0,23 0 6 0,-23 0 1 16,0 0-7-16,32 12 2 16,-20-4 0-16,4-3 1 0,-2 5-4 0,-1-2 0 15,2-1-2-15,2 3 0 16,0-3-3-16,-2 1-1 0,1 1-3 0,0-3-6 0,-2-1-4 16,1-2-2-16,0 2 3 0,-15-5-3 0,29 6 2 15,-15-6-9-15,-14 0-7 16,23-4-13-16,-23 4-9 0,23-6-17 0,-23 6 8 0,23-11-13 15,-15 3 6 1,-8 8-9-16,12-15 16 0,-6 6 7 0,-6 9 7 16,6-20 8-16,-6 20 3 0,0-19 15 15,0 19 23-15,0 0-6 0,-8-21 8 0,8 21 15 16,-14-10-1-16,14 10 4 16,-16-5 3-16,16 5-3 0,-19-2 0 0,19 2 1 0,0 0-6 15,-30 6-4-15,30-6 2 0,-21 11-4 0,12-5 6 16,9-6-6-16,-16 12-6 15,16-12-30-15,-13 15-41 0,13-15-53 0,-9 14-66 16,9-14-155-16,-8 9-316 16,4-4 96-16</inkml:trace>
  <inkml:trace contextRef="#ctx0" brushRef="#br0" timeOffset="206208.94">9413 17338 1864 0,'-9'16'-86'15,"9"-16"10"-15,0 0 4 0,0 0 5 0,0 0 8 16,0 0 7-16,0 0 6 16,0 0 0-16,0 0 13 0,0 0 5 0,0 0 13 0,0 0-3 15,0 0 10-15,0 0 16 0,0 0 10 0,0 0 4 16,0 0 14-16,0 0 0 15,0 0 6-15,0 0 9 0,0 0 16 0,0 0 10 16,0 0 5-16,-2 16-1 16,2-16 13-16,0 0-15 0,0 0-2 0,0 0-14 0,0 0-6 15,0 0-7-15,0 0-11 16,0 0 3-16,0 0-6 0,0 0-6 0,0 0-1 16,0 0-4-16,0 0-7 0,0 0 3 0,0 0-1 0,0 0-8 15,0 0-9-15,0 0 9 16,0 0-4-16,0 0-5 0,0 0 3 0,0 0 4 15,0 0 4-15,0 0-7 16,0 0 1-16,0 0 1 0,0 0-6 0,0 0 9 16,0 0-5-16,0 0-4 15,0 0-7-15,0 0 11 0,0 0-4 0,0 0 6 0,0 0 9 16,0 0-11-16,0 0-1 16,0 0 10-16,0 0-7 0,0 0 0 0,0 0-15 15,0 0-10-15,0 0-15 0,0 0-24 0,0 0-17 16,0 0-33-16,0 0-29 15,0 0-66-15,0 0-108 0,0 0-246 0,4 16 258 0</inkml:trace>
  <inkml:trace contextRef="#ctx0" brushRef="#br0" timeOffset="207168.7">9334 17341 1647 0,'0'0'3'15,"0"0"7"-15,0 0 2 0,0 0 6 0,0 0 5 16,0 0 5-16,0 0 17 16,0 0 12-16,20 36 3 0,-20-36 27 0,0 0 11 15,0 0 6-15,14 7-8 0,-14-7-5 16,0 0-6-16,18 4-8 0,-18-4-9 0,0 0-6 16,22 0-7-16,-22 0 0 0,22 2-13 0,-22-2-2 15,21-2-7 1,-21 2-5-16,22-2-8 0,-22 2 2 0,22-6-2 0,-22 6-6 0,20-6-2 15,-20 6-3-15,21-7-9 16,-21 7 0-16,16-9 2 0,-16 9-4 0,14-10-6 16,-14 10 2-16,8-14-4 15,-8 14 5-15,4-13 2 0,-4 13-7 0,0 0 6 16,0 0-3-16,0 0-5 0,-10-28 8 16,10 28-4-16,0 0 2 0,-14-14 0 0,14 14-2 15,-12-5 6-15,12 5-1 0,0 0 2 0,-23-7 9 16,23 7-3-16,0 0 2 0,-24-1 7 15,24 1 7-15,0 0 3 0,-22 4 3 0,22-4-7 16,0 0 2-16,-20 9 4 16,20-9 6-16,-10 11-1 0,10-11 1 0,-11 16 0 15,11-16 5-15,-11 15 2 16,7-6-1-16,4-9 0 0,-6 21 2 0,6-21-3 16,-5 25 2-16,1-13 6 0,4-12-1 0,0 23 3 15,0-23 6-15,0 24 1 0,0-24 3 16,2 22 0-16,0-12 4 0,-2-10 0 0,9 20-2 15,-3-11 4-15,-6-9-1 16,15 17-5-16,-6-8-1 0,-9-9-6 16,16 11-8-16,-4-8 0 0,-12-3-8 0,22 4-5 15,-22-4-4-15,26 1-8 0,-26-1-14 0,25-3-32 16,-12-1-36-16,-13 4-45 16,27-12-59-16,-14 3-54 0,0 0-73 0,-3-5-156 15,1 3-500-15,-5-2-379 0</inkml:trace>
  <inkml:trace contextRef="#ctx0" brushRef="#br0" timeOffset="212578.58">9748 16986 2800 0,'0'0'-95'16,"0"0"20"-16,-15 9 7 15,15-9 8-15,0 0 7 0,0 0 21 0,0 0 3 16,0 0 32-16,0 0 26 0,0 0 17 16,0 0 15-16,0 0 21 0,0 0 14 0,0 0 13 15,0 0 12-15,0 0 5 0,37 4 2 16,-37-4-4-16,22-2-10 0,-22 2-8 16,25 0-16-16,-25 0-6 0,28-2-14 0,-28 2-3 0,30-4-17 15,-16 3-36-15,-14 1-33 16,26-4-65-16,-26 4-69 0,21-3-68 0,-21 3-118 15,17-9-595-15,-9 5-346 16</inkml:trace>
  <inkml:trace contextRef="#ctx0" brushRef="#br0" timeOffset="213018.66">10238 16776 2743 0,'0'0'-82'16,"0"0"14"-16,0 0 8 0,0 0 11 0,-32-13-3 16,32 13 11-16,0 0 3 0,0 0 21 0,0 0 0 15,-26 6 9-15,26-6 2 0,0 0 2 16,-18 11 11-16,18-11-4 0,-8 10 1 0,8-10-3 15,0 0 7-15,0 0 3 16,-2 21 1-16,2-21 9 0,0 0-16 0,0 0-2 16,10 20 1-16,-10-20 3 15,11 14 0-15,-11-14 7 0,15 13-11 0,-7-8 0 16,2 3 6-16,4 0-3 0,-4 2 8 16,1-1-7-16,-1 1 10 0,1-1 10 0,-3 3 15 15,-8-12 9-15,17 19 11 0,-13-12 12 0,-4-7 3 16,6 19 2-16,-6-19 1 15,2 17-2-15,-2-17-1 0,-4 20 0 0,4-20-5 0,-10 13-5 16,10-13-10-16,-15 15-5 16,15-15-5-16,-13 9-13 0,13-9-22 0,-12 6-32 15,12-6-57-15,0 0-53 16,-19-2-56-16,19 2-110 0,-8-13-568 0,8 13-217 16</inkml:trace>
  <inkml:trace contextRef="#ctx0" brushRef="#br0" timeOffset="213298.37">10380 16808 2584 0,'0'0'-43'0,"0"0"17"0,0 0 11 0,0 0 8 16,0 0-7-16,0 0 13 15,0 0 10-15,0 0 10 0,0 0 11 16,13-11 12-16,-13 11 1 0,19-4-6 0,-19 4 0 16,30-6-3-16,-15 5-2 0,3-2 0 15,2-3-5-15,-2 2-5 0,2 3-5 16,-3-2-25-16,1-1-33 0,0 0-34 0,-18 4-39 16,25-4-29-16,-25 4-68 0,17-8-124 0,-11 4-279 15,-6 4 174-15</inkml:trace>
  <inkml:trace contextRef="#ctx0" brushRef="#br0" timeOffset="214358.75">10501 16700 1715 0,'0'0'-80'16,"0"0"10"-16,0 0 6 16,0 0 1-16,0 0 12 0,0 0 3 0,0 0 8 15,0 0 4-15,0 0 8 16,0 0 12-16,0 0 15 0,0 0 6 0,0 0 16 0,0 0 5 16,0 0 8-16,0 0 8 0,12-10 8 0,-12 10 11 15,0 0-8-15,0 0 4 16,0 0 21-16,0 0-6 0,0 0 8 0,0 0 3 15,0 0 3-15,0 0 0 0,0 0 6 16,0 0 4-16,0 0 3 0,0 0 11 0,0 0-3 16,0 0-2-16,0 0 8 15,0 0-5-15,0 0-8 0,0 0-4 0,0 0-12 16,0 0-8-16,0 0-8 16,0 0 2-16,0 0 0 0,0 0 0 0,0 0 6 0,0 0-1 15,0 0-1-15,0 0-3 0,20 25 2 0,-20-25-2 16,0 0-1-16,2 23-5 15,-2-23-6-15,0 17-3 0,0-17 3 0,2 21-5 16,-2-21-3-16,2 25-2 0,-2-14-7 16,0-11 4-16,4 31 1 0,-2-16-6 0,0-2 0 15,1 2 1-15,-1 1-5 16,-2-16-8-16,4 25 0 0,-4-25-2 0,2 22-1 16,0-10-3-16,-2-12-2 0,4 19-3 0,-4-19-3 0,4 17 0 15,-4-17 5-15,5 14-6 16,-5-14-1-16,13 11-7 0,-13-11-21 0,14 5-32 15,-14-5-43-15,0 0-60 16,24-5-69-16,-24 5-74 0,14-11-151 0,-7 1-148 16,-7 10-349-16,10-24-361 0</inkml:trace>
  <inkml:trace contextRef="#ctx0" brushRef="#br0" timeOffset="-214638.25">10037 16624 2787 0,'0'0'-95'0,"0"0"33"0,0 0 22 16,0 0 9-16,0 0 19 0,0 0 27 0,0 0 20 0,0 0 29 15,0 0 11-15,0 0 22 16,0 0 12-16,0 0 14 0,0 0 6 0,0 0 5 16,0 0 2-16,0 0-6 0,0 0-9 0,0 0-13 15,0 0-13-15,0 0-8 0,0 0-13 16,0 0-1-16,66 3-20 0,-51-4-26 0,-15 1-36 15,34-4-45-15,-18 2-49 16,4-2-65-16,-2 3-48 0,0-6-48 0,-18 7-116 16,25-9-540-16,-15 7-320 15</inkml:trace>
  <inkml:trace contextRef="#ctx0" brushRef="#br0" timeOffset="-213168.18">11131 17251 2774 0,'0'0'-66'0,"0"0"15"16,0 0 6-16,0 0 16 0,0 0 6 0,0 0 22 15,0 0 17-15,0 0 18 16,0 0 6-16,0 0 9 0,0 0 12 0,0 0-6 16,32-12-4-16,-19 6 0 0,-2-1 1 0,-11 7 4 0,23-14-2 15,-13 5 0-15,2 1-4 16,-2-1-4-16,0-1-5 0,-1-1-4 0,-9 11-4 15,12-25-4-15,-5 10-5 16,-3-2-1-16,-4 2-4 0,2-5-2 0,-2 1-4 0,3 3 7 16,-8-3-5-16,5 19 2 15,-4-33-1-15,0 17 2 0,-3 3-7 0,7 13-6 16,-10-23 5-16,3 14-2 16,7 9-7-16,-12-14 7 0,12 14-9 0,-16-5 3 15,16 5 2-15,0 0-1 0,0 0-3 0,0 0 1 0,-35 19 4 16,28-6-6-16,1 2 15 15,2 4 3-15,0 0 0 0,2 6 9 0,-3 2-2 16,1 0 3-16,2 1 1 0,1 1 9 16,1 1 7-16,0 4 5 0,0-3 7 0,0 7 3 15,0-5 2-15,3 4 0 16,-3-4 1-16,0-3-4 0,2 3 18 0,-2-2-14 16,-2-5-9-16,2 3 6 0,0-7-13 0,0-1-10 15,-2 0-19-15,1-3-34 16,-4-1-51-16,1-4-69 0,4-13-90 0,-9 19-131 0,2-13-204 15,-1-3-407-15,8-3-410 16</inkml:trace>
  <inkml:trace contextRef="#ctx0" brushRef="#br0" timeOffset="-213008.18">11045 17545 2988 0,'11'-15'-63'0,"-11"15"6"0,10-9 11 16,-10 9-11-16,15-8 15 15,-15 8 2-15,19-9 3 0,-4 3 11 0,-3 1-4 0,4-1-30 16,-2-2-36-16,3 0-53 16,-2 1-157-16,0-3-322 0,0 1 155 0</inkml:trace>
  <inkml:trace contextRef="#ctx0" brushRef="#br0" timeOffset="-212708.06">11462 17241 1871 0,'0'0'37'0,"0"0"6"16,0 0 10-16,0 0-8 0,-46 21 37 0,43-12 16 0,3-9 15 15,-12 23 14-15,7-8 16 0,1 1 4 0,0-1-1 16,2 2-16-16,0 2-1 15,2 2-9-15,0-2-8 0,2 3-7 0,0 2-9 16,0-3-12-16,2 2-8 0,1-4-8 16,-2 0-8-16,2-4-9 0,2 2-15 0,-3-2-26 15,0-1-28-15,2-3-26 16,-6-11-53-16,9 15-28 0,-9-15-58 0,10 10-76 16,-10-10-158-16,9 4-450 0,-9-4-227 0</inkml:trace>
  <inkml:trace contextRef="#ctx0" brushRef="#br0" timeOffset="-212548.05">11518 17402 2591 0,'0'0'-43'0,"5"-12"21"16,-5 12-8-16,0 0 1 16,10-13 14-16,-10 13-5 0,14-8 8 0,-14 8 0 15,19-6 7-15,-19 6-11 0,28-8-13 0,-14 4-34 16,0 1-37-16,4-4-65 0,-18 7-165 15,27-11-215-15,-16 3 268 0</inkml:trace>
  <inkml:trace contextRef="#ctx0" brushRef="#br0" timeOffset="-212328.33">11598 17264 1619 0,'0'0'45'16,"0"0"34"-16,-11 13 1 0,11-13 5 0,0 0-5 0,2 21 12 15,-2-21-16 1,5 23 21-16,-5-23 1 0,6 28-3 0,-2-10-14 0,2-1-6 16,-2 2-6-16,3 5-5 15,2-2-12-15,-3 0-9 0,2 0-10 16,-2-2-18-16,-2 0-27 0,3-4-38 16,-3 4-34-16,-2-5-27 0,4-2-29 0,-6-13-59 0,1 22-132 15,-1-22-288-15,0 0 165 0</inkml:trace>
  <inkml:trace contextRef="#ctx0" brushRef="#br0" timeOffset="-212068.1">11788 17247 1864 0,'0'0'3'16,"0"0"20"-16,0 0-7 0,0 0 10 0,0 0 24 15,25 23 9-15,-18-12 15 16,-1 2 12-16,-2 1 6 0,5 3 2 0,-3-1-8 16,2 1-2-16,-3 5-14 15,-1-3-1-15,2 1-9 0,-1-1-3 0,0 0-17 0,-3-1 1 16,0 1-6-16,-2-1-30 16,0-18-44-16,-2 28-37 0,-3-13-52 0,5-15-76 15,-13 21-162-15,7-11-301 0,6-10 91 0</inkml:trace>
  <inkml:trace contextRef="#ctx0" brushRef="#br0" timeOffset="-211028.15">12300 17251 1822 0,'-18'-6'-82'0,"18"6"21"0,0 0 12 16,0 0 9-16,0 0 17 0,0 0 8 15,0 0 8-15,-20-6 15 0,20 6 19 0,0 0-2 16,0 0 27-16,0 0-4 16,0 0-2-16,0 0 7 0,-26 2 7 0,26-2 8 15,0 0-4-15,-17 7 9 16,17-7 6-16,-16 9 13 0,16-9-2 0,-15 9-11 0,15-9 0 16,-14 11 7-16,14-11-11 0,-13 13-9 0,6-3 3 15,7-10-4-15,-11 19-3 0,8-8-2 16,3-11-4-16,-4 21-8 0,4-21 1 0,-3 25-7 15,3-25-2-15,3 27-3 16,1-18 0-16,-4-9-7 0,7 26 1 0,-2-17-1 16,2 2-9-16,-7-11 5 15,10 16-5-15,-10-16-1 0,12 13-1 0,-7-6 2 0,-5-7-3 16,13 8-1 0,-13-8-2-16,0 0 0 0,0 0-1 0,20 2-9 0,-20-2 1 15,0 0-4-15,0 0-5 0,17-17 4 0,-17 17-6 16,8-20 0-16,-4 10-6 15,-4 10 1-15,7-31-11 0,-3 10-9 0,-3-1-6 16,3-7-9-16,-2 0 6 0,0-3 0 16,2-3 1-16,-1-3 4 0,-1 6 6 0,-2-2 12 15,0 2 8-15,0 0 8 0,-2 0 14 16,-1 1 6-16,1 3 4 0,-2-1 7 16,2 3 15-16,0-1-10 0,0 6 0 0,2 0-5 0,-1 0-1 15,-1 5-5-15,2 16 0 16,-2-27-3-16,2 27-7 0,-2-21-1 0,2 21 2 15,0 0 1-15,2-17 3 16,-2 17-2-16,0 0 9 0,0 0 4 0,0 0 5 0,0 0 0 16,0 0 1-16,7 49-1 15,-5-32-5-15,2 4 0 0,0 2 2 0,1 2-7 16,0 1-1-16,1 1-2 16,1-1-5-16,-2 3 2 0,2 0-3 0,-3-3-4 15,3 3-2-15,-3-2-11 0,-1 1-17 0,-1 0-19 0,0-5-18 16,2 2-34-16,-1-2-31 15,-3-2-30-15,1 0-36 0,1-2-34 0,-2-1-88 16,0-18-587-16,2 25-275 16</inkml:trace>
  <inkml:trace contextRef="#ctx0" brushRef="#br0" timeOffset="-210490.18">12644 17115 2578 0,'0'0'-97'15,"0"0"21"-15,-10-19 2 16,10 19 10-16,0 0 8 0,-15-3 12 0,15 3 14 16,0 0 18-16,0 0 10 0,0 0 13 0,-41 15 3 0,41-15 0 15,-15 9-4-15,10-1-1 16,5-8-10-16,-13 13 16 0,13-13 1 0,-3 16-7 15,3-16-3-15,0 0 5 0,2 23-19 16,-2-23-4-16,10 18-8 0,-5-8-10 16,3 0 8-16,3-1 8 0,-1 0-5 15,1 1-2-15,-1 1 12 0,4-1 0 0,-5 1-1 16,3 1 7-16,-1-1 4 16,-4 3 26-16,1-4-3 0,-1 4 26 0,-7-14 13 15,9 25 20-15,-7-14 12 0,-2-11 5 0,0 21 9 0,0-21 22 16,-4 22 0-16,4-22-8 15,-12 16-9-15,4-6-16 0,8-10-5 0,-14 13-17 16,5-7-18-16,9-6-35 0,-17 7-52 16,17-7-65-16,-19 3-66 0,19-3-88 0,-15-8-210 15,8 0-309-15,7 8-58 16</inkml:trace>
  <inkml:trace contextRef="#ctx0" brushRef="#br0" timeOffset="-210188.25">12437 16766 2318 0,'0'0'4'16,"0"0"25"-16,0 0-3 0,0 0 0 16,0 0 3-16,0 0-5 0,0 0 13 0,0 0 11 15,0 0-6-15,0 0 2 0,0 0-4 16,61 7-9-16,-38-8-8 0,0 1-2 0,0-2-24 16,2 1-26-16,2-2-57 0,-5 2-32 0,1-3-58 15,-3 0-132-15,-2 0-332 16,-2 0 136-16</inkml:trace>
  <inkml:trace contextRef="#ctx0" brushRef="#br0" timeOffset="-209228">13609 17262 1817 0,'0'0'26'0,"0"0"31"0,-10-24 22 16,10 24 18-16,-10-12 0 0,10 12 6 0,-11-10 9 15,11 10-3-15,-14-10-7 16,14 10-3-16,-17-7-1 0,17 7-10 0,0 0-4 0,-25-6-4 16,25 6-3-16,-19-2 2 0,19 2 0 0,0 0 2 15,-31 4-2-15,31-4 3 0,-15 8-5 16,15-8-3-16,-15 9-2 0,15-9-9 0,-15 15-4 15,15-15 1-15,-10 18-10 16,4-9-7-16,6-9-2 0,-4 20 3 0,4-20-12 16,-2 22 1-16,2-22-4 15,2 21-4-15,-2-21 0 0,10 21-6 0,-6-11 0 16,4 0-3-16,-8-10 0 16,13 14-1-16,-5-6 1 0,-8-8-4 0,18 11 3 0,-18-11-6 15,18 4-7-15,-18-4 4 0,20 0 1 0,-20 0-12 16,0 0 1-16,24-7 4 15,-24 7-6-15,16-12 0 0,-11 3 0 0,4-3-5 16,0-2 2-16,-2-1-8 0,-1-3-10 16,-3-7-7-16,3-4-10 0,-4-1-4 0,0-8 2 15,4 1-3-15,-6-1 5 16,0 4 8-16,-2-2 6 0,-2 4 2 0,0-3 17 0,0 5 3 16,1 1 16-16,-3 3 13 0,4-1 6 0,-5 4 5 15,2-1-4-15,1 4 2 16,-1 1-5-16,1 1-2 0,2 4-2 0,2 14-6 15,-3-27 2-15,3 27-4 0,-4-19-3 16,4 19-8-16,-2-17 9 0,2 17-6 16,0 0 5-16,0 0 12 15,0 0-1-15,0 0 7 0,0 0 6 0,0 0 3 0,0 0-1 16,0 0 3-16,0 0 0 0,0 0 5 0,6 70 1 0,-3-45-2 16,-1 2-5-1,2 1-5-15,1 1-3 0,4 4 2 0,-2 1-1 0,-1-3-3 16,-1 2-3-16,1 0 4 15,2-5-11-15,-2-1-2 0,1 0-2 0,-3 0 5 16,2-2-1-16,0 1-11 16,-2-4-4-16,1-2-19 0,-1-3-23 0,-2 0-45 15,-2-17-58-15,5 27-82 0,-5-18-116 16,4-2-222-16,-4-7-17 0,0 0-324 0,0 0-292 16</inkml:trace>
  <inkml:trace contextRef="#ctx0" brushRef="#br0" timeOffset="-208968.02">13819 17158 2586 0,'0'0'-116'0,"0"0"22"0,27 0 16 0,-27 0 9 16,23-1 9-16,-23 1-5 16,28 0 8-16,-14 0 11 0,-14 0-1 0,31-2 2 15,-16 1 8-15,-15 1 8 16,32-5-10-16,-18 4-5 0,-14 1-27 0,23-4-46 16,-23 4-99-16,17-8-224 0,-13 2 402 0</inkml:trace>
  <inkml:trace contextRef="#ctx0" brushRef="#br0" timeOffset="-208638.15">13974 17015 1356 0,'0'0'41'0,"0"0"0"0,0 0 19 0,0 0 0 15,-25 19 11-15,25-19 12 0,0 0 20 0,0 30 11 0,0-30 9 16,-1 26 0-16,-1-10 0 15,2-16-1-15,0 34 0 0,0-17 10 0,2 3-3 16,-1 0-3-16,-1 2 7 16,2-3-5-16,0 1-1 0,0 3 2 0,3-2-8 0,-3-1-2 15,2 2-6-15,-1-5-5 16,2-1-5-16,-1 2 2 0,2-2 16 0,-2-1-2 16,3 0-15-16,1-4 2 0,-2 1-9 0,3-1-30 15,0-3-10-15,-9-8-6 16,20 13-7-16,-9-9-3 0,-11-4-5 0,23 4-16 0,-23-4-26 15,25-6-36-15,-12 1-62 16,-2-5-68-16,2-2-83 0,-6 1-169 0,-1-2-153 16,-6 13-14-16,4-27-268 15,-4 27-211-15</inkml:trace>
  <inkml:trace contextRef="#ctx0" brushRef="#br0" timeOffset="-194198.02">14761 17447 350 0,'0'0'180'0,"0"0"-57"15,0 0-49-15,0 0-25 0,0 0-7 0,0 0-4 0,0 0 4 16,0 0-6-16,0 0 16 15,0 0 5-15,0 0 0 0,0 0 6 0,0 0 7 16,0 0-12-16,0 0 7 0,0 0 0 16,0 0 5-16,0 0-4 0,0 0 9 15,0 0 6-15,0 0 8 0,0 0 4 16,0 0 11-16,0 0-10 0,0 0 10 0,0 0-3 16,0 0-14-16,0 0-3 0,0 0-3 0,0 0-8 15,0 0-7-15,0 0-7 16,0 0 2-16,0 0-14 0,0 0 6 0,0 0-7 0,0 0-2 15,0 0-8-15,0 0 4 16,21 7-5-16,-21-7 2 0,0 0 3 0,0 0-5 16,24-2 4-16,-24 2-1 15,0 0-5-15,22-1 5 0,-22 1-5 0,0 0-2 0,24-2-2 16,-24 2 0-16,17-2-12 16,-17 2 8-16,18-2-1 0,-18 2-10 0,0 0 12 15,25-2-4-15,-25 2 2 0,0 0-4 0,25 0 0 16,-25 0-1-16,16-2-1 15,-16 2-1-15,0 0-8 0,24-2 6 0,-24 2-5 0,0 0-7 16,21-4 5-16,-21 4 3 16,17-2-11-16,-17 2 2 0,0 0-11 0,19-2-9 15,-19 2-1-15,0 0-5 16,0 0-16-16,20-1-6 0,-20 1-27 0,0 0-30 16,0 0-27-16,0 0-35 0,20-3-48 0,-20 3-134 0,0 0-458 15,0 0-121-15</inkml:trace>
  <inkml:trace contextRef="#ctx0" brushRef="#br0" timeOffset="-193768.25">14811 17271 2308 0,'0'0'-63'0,"0"0"32"0,0 0 4 15,0 0 31-15,0 0 28 16,0 0-5-16,0 0 28 0,0 0 30 0,0 0 18 16,0 0 15-16,0 0 8 15,0 0 9-15,0 0-3 0,0 0-1 0,0 0-2 0,0 0 2 16,0 0-6-16,0 0-4 16,0 0-3-16,0 0-9 0,0 0-12 0,0 0-13 15,50-1-8-15,-50 1-8 0,20 1-9 0,-20-1-13 16,22 3-24-16,-22-3-33 0,23 0-43 15,-23 0-49-15,24 1-57 0,-10 1-56 0,-14-2-51 16,24 0-152-16,-24 0-515 16,18 0-344-16</inkml:trace>
  <inkml:trace contextRef="#ctx0" brushRef="#br0" timeOffset="-162956.22">15929 16540 862 0,'0'0'163'16,"0"0"-35"-16,0 0-32 0,-10 13-13 15,10-13-6-15,0 0-14 0,0 0 5 0,-6 16-9 16,6-16 12-16,0 0 38 0,-7 15-3 15,7-15-1-15,0 0 6 0,-4 17-3 16,4-17-2-16,0 0 2 0,-5 21 8 0,5-21-9 16,-4 17 2-16,4-17-2 0,-4 17-4 15,4-17-3-15,-4 23-5 0,2-8-2 0,-2 0 2 16,2 5-3-16,-1-4-6 0,1 5 1 16,0 0-7-16,0 7-4 0,0-4-4 15,-2 4 0-15,4-1-3 0,0 4-2 0,-2-3-2 16,2 3-6-16,0 0-7 0,0-1-6 15,0 0-4-15,2 3-4 0,0-3-5 16,2 6 3-16,-2-4-6 0,2 5-4 0,1-1-4 16,-3 0 2-16,4 0-4 0,-2-4 1 15,-2 0-3-15,5 4 3 0,-5-8 2 0,2 2-2 16,1-1 10-16,-1 0-2 16,-2-2 2-16,0-1 6 0,2 1-3 0,-2-3-2 15,-2 2 3-15,2-6 10 0,-2-1-12 16,-2 0 2-16,2 0 1 0,-2-2-15 0,-2 1 13 15,2-1 4-15,-4-2-17 0,1 1 6 0,-1-6 3 16,-1 4-7-16,7-14-3 0,-12 17-2 16,3-9 0-16,9-8-12 0,-16 9-15 15,16-9-18-15,-22-3-34 0,22 3-38 0,-23-12-50 16,12 5-60-16,1-1-56 0,-1-3-144 16,1-1-181-16,-2 1 2 0,12 11-288 15,-10-23-244-15</inkml:trace>
  <inkml:trace contextRef="#ctx0" brushRef="#br0" timeOffset="-162239.63">16222 17881 2621 0,'-11'-23'-62'16,"11"23"14"-16,0 0 4 0,0 0 17 0,-17-3 9 15,17 3 13-15,0 0 17 0,0 0 12 16,-29 12 19-16,29-12 21 0,-18 7 5 16,18-7 3-16,-18 9-1 0,18-9-4 0,-18 10-11 15,18-10-2-15,-12 11-6 0,12-11-1 16,-11 11-5-16,11-11-4 0,-4 14-4 15,4-14 3-15,0 0-6 0,0 0-4 0,11 23-1 16,-11-23-6-16,12 11-3 0,-12-11-3 16,22 11-5-16,-12-2 3 0,2-4 2 15,2 2 0-15,-4 1 3 0,1-1 7 16,-1 3 4-16,0 0 15 0,-10-10 16 0,16 15 11 16,-10-8 8-16,-6-7 4 0,8 18 3 15,-8-18 4-15,2 17 0 0,-2-17 3 0,0 0-7 16,-10 22-8-16,2-14-4 0,8-8-6 15,-18 12-3-15,18-12-8 0,-21 11-7 16,9-9-17-16,12-2-24 0,-26 3-33 0,26-3-48 16,-28-3-59-16,28 3-71 0,-22-13-96 15,9 5-177-15,0-4-109 0,0 1-286 0,3-2-233 16</inkml:trace>
  <inkml:trace contextRef="#ctx0" brushRef="#br0" timeOffset="-161280.38">16471 16505 2541 0,'0'0'-72'16,"0"0"20"-16,0 0 17 0,0 0 17 0,0 0 19 15,0 0 2-15,0 0 23 0,-8 53 15 16,8-53 14-16,-9 14 8 0,9-14 8 0,-10 12 3 16,10-12-7-16,-12 11 4 0,12-11-8 15,-16 10 3-15,16-10-5 0,-21 6-4 16,8-2-7-16,13-4-4 0,-25 1-2 0,11 2 1 15,14-3-2-15,-30-3 2 0,30 3-6 16,-32-5 2-16,17 2-7 0,0 0 0 0,15 3-4 16,-25-12-2-16,15 6 2 0,10 6-8 15,-18-11-1-15,18 11-7 0,-12-11-1 0,12 11-2 16,0 0-2-16,-5-16-2 0,5 16-2 16,0 0-1-16,0 0-2 0,0 0-2 15,25-20-1-15,-25 20-1 0,20-4-1 0,-20 4-3 16,18-3-2-16,-18 3 5 0,22 3-3 15,-22-3 6-15,25 1 0 0,-12 5-1 16,-13-6 2-16,27 9 0 0,-13-1 4 16,-2 0 3-16,1 0 4 0,2-1-5 0,-1 2 1 15,1 0 5-15,0 0-4 0,-2 0 5 16,1-1-3-16,-1-2-1 0,0-1 4 0,0 2-1 16,-13-7 5-16,21 7-2 0,-10-3-1 15,-11-4 2-15,20 2-1 0,-20-2-6 0,0 0 1 16,24-6-7-16,-24 6-7 15,15-10 2-15,-15 10-9 0,8-12-2 0,-8 12 3 16,4-20-2-16,-4 20 2 0,2-23-3 16,-2 23 1-16,-2-25 7 0,2 25 1 0,-6-21 0 15,6 21 6-15,-6-17-3 0,6 17 0 16,-13-15 7-16,13 15 2 0,-15-8 6 16,15 8-6-16,-19-1 6 0,19 1-5 0,0 0 1 15,-28 3-3-15,28-3-3 0,-16 10 0 16,16-10-4-16,-15 11-14 0,15-11-30 0,-9 12-34 15,9-12-73-15,-2 13-66 0,2-13-165 16,0 9-538-16,0-9-317 0</inkml:trace>
  <inkml:trace contextRef="#ctx0" brushRef="#br0" timeOffset="-160688.26">17527 17090 2629 0,'0'0'-165'15,"0"0"14"-15,0 0 10 0,0 0 10 16,0 0 1-16,-2 19 11 0,2-19 12 0,0 0 9 16,0 0 21-16,0 0 7 0,0 0 12 15,0 0-7-15,0 0-20 0,0 0-67 16,0 0-203-16,0 0 113 0</inkml:trace>
  <inkml:trace contextRef="#ctx0" brushRef="#br0" timeOffset="-159961.53">17547 16547 1082 0,'0'0'41'0,"0"0"5"15,-9-13-11-15,9 13 1 0,0 0 4 16,-13-9-7-16,13 9 12 0,0 0 15 16,0 0 3-16,0 0 19 0,0 0 15 15,-27 5-6-15,27-5-9 0,0 0 17 0,-12 19 8 16,12-19 8-16,-7 20-1 0,2-9-5 16,5-11-17-16,-4 31-4 0,2-15-15 0,2 4-5 15,-2 0-1-15,2 6-13 0,2-2-4 16,0 4 0-16,0 0-6 0,0 4-10 15,3 2 4-15,-1-2-4 0,1 3-3 16,1-1-2-16,0 2-5 0,-2-1-1 0,3 1 1 16,-1-2-4-16,2 2-1 0,1 1-2 15,-2-1-4-15,3 0 0 0,-4 0 0 0,0 0-3 16,3-1 1-16,-2 1-2 0,-3-2-9 16,2 2 11-16,-4 0 9 0,2-5 4 15,-2-1 7-15,0 1 8 0,-2-3 4 0,0 1 4 16,0-2 7-16,-2-4 4 0,0 0 1 15,0-5 11-15,0 1-5 0,-2 1 5 16,0-5-1-16,0 0-7 0,4-15-5 0,-14 25-9 16,6-15 2-16,8-10-13 0,-12 11-19 15,12-11-20-15,-18 3-26 0,18-3-38 16,0 0-44-16,-23-14-43 0,23 14-39 0,-14-20-38 16,5 9-91-16,7-1-628 0,-3 1-379 15</inkml:trace>
  <inkml:trace contextRef="#ctx0" brushRef="#br0" timeOffset="-159659.02">17911 17807 3140 0,'0'0'117'15,"0"0"-10"-15,0 0-9 16,8 9-14-16,-8-9-11 0,0 0-11 0,0 0-5 16,0 0-4-16,0 0-6 0,11 10-1 15,-11-10-10-15,0 0-5 0,0 0-23 0,0 0-29 16,0 0-43-16,0 0-52 0,6 4-64 15,-6-4-107-15,0 0-248 0,0 0-310 0,0 0-188 16</inkml:trace>
  <inkml:trace contextRef="#ctx0" brushRef="#br0" timeOffset="-158912.95">17955 16387 2527 0,'0'0'-46'0,"0"0"14"0,0 0 12 16,18 28 2-16,-18-28-5 0,-6 20 3 0,6-20 6 16,-4 23 13-16,4-23 7 0,-8 23 6 15,2-10 2-15,0 1-2 0,6-14 11 0,-15 17 6 16,6-8 15-16,-2-2-10 0,11-7 5 15,-20 12 1-15,8-8-3 0,12-4-6 16,-24 4 0-16,24-4-1 0,-26 2 16 0,26-2-1 16,-25-6 3-16,25 6-6 0,-24-10-2 15,14 3-1-15,10 7-7 0,-17-19-2 16,10 11-7-16,7 8-3 0,-6-19-2 16,6 19-1-16,-4-15-10 0,4 15 8 0,0 0-8 15,0 0 5-15,10-26-9 0,-10 26 1 16,14-6 0-16,-14 6-1 0,16-6-4 0,-16 6 7 15,0 0 7-15,30 2 6 0,-30-2 7 16,25 8 8-16,-12-3 3 0,0 1-2 0,1 2 1 16,4 1-8-16,-4 1-1 0,1-3-1 15,2 0-1-15,-2 1-2 0,-1 0-2 16,2-1-7-16,-2-3-1 0,1 2 6 0,0-2-3 0,-15-4-5 16,25 1 3-16,-25-1-7 15,24-1-4-15,-24 1-10 0,20-6-9 16,-8 1-2-16,-12 5 4 0,16-16-14 0,-7 5 6 15,-3-1 2-15,-6 12 3 0,8-27 0 16,-3 15 8-16,-5 12 15 0,4-25 1 16,-2 14 3-16,-2 11 2 0,0 0 7 0,-6-31-13 15,6 31 7-15,-9-14 6 0,9 14-1 16,-15-9 4-16,15 9 3 0,-16-4-7 0,16 4 1 16,0 0-2-16,-30 8-3 0,30-8 3 15,-22 11-12-15,14-6-9 0,8-5-25 16,-15 16-39-16,9-8-53 0,6-8-57 0,-4 18-95 15,2-12-213-15,2-6-307 0,0 0-98 16</inkml:trace>
  <inkml:trace contextRef="#ctx0" brushRef="#br0" timeOffset="-157754.22">18815 17191 2253 0,'0'0'-81'0,"0"0"30"0,0 0 9 16,0 0 18-16,0 0 19 0,0 0 18 15,0 0 17-15,0 0 13 0,0 0 21 16,0 0-2-16,0 0 7 0,0 0 0 0,0 0 9 16,0 0-5-16,0 0-3 0,0 0-2 15,0 0-14-15,0 0-1 0,0 0-11 0,0 0-5 16,46 2-6-16,-46-2-2 0,25-7-9 15,-25 7-9-15,28-9 2 0,-13 4-6 0,0 0-8 16,0-4 1-16,-3 0-7 16,3 0 1-16,-4-1-10 0,1-1 12 0,-1-2-4 15,-2 1-8-15,1 1 19 0,-4-1-8 16,-6 12 0-16,7-20 10 0,-7 20-6 0,0-17 2 16,0 17 2-16,0 0 4 0,-13-19-1 15,13 19 4-15,-17-9 1 0,17 9 9 16,-23-3 9-16,23 3 0 0,-28 3 13 0,28-3 0 15,-29 10-1-15,14-2 6 0,2-1-2 16,1 3 7-16,-2 1 1 0,4 1 10 0,0 1-2 16,-1-1-3-16,0 1-1 0,5 0 2 15,0 1-7-15,-1-2-1 16,7-12-1-16,-8 28-4 0,6-14 10 0,2-14-2 16,0 22 1-16,0-22 0 0,6 21 4 0,-6-21-3 15,13 19-7-15,-3-12-3 0,3 1-6 16,2-2-6-16,-1-1 1 0,4-1-6 15,0-2-13-15,2 0-23 0,1-2-32 0,-21 0-30 16,38-5-47-16,-19 1-57 0,2 0-49 16,-4-4-84-16,5-2-171 0,-8 3-441 15,-2-4-321-15</inkml:trace>
  <inkml:trace contextRef="#ctx0" brushRef="#br0" timeOffset="-157382.31">19191 16654 2663 0,'0'0'-106'0,"0"0"13"0,0 0 8 15,-10 13 17-15,10-13 5 0,0 0-2 16,0 0 13-16,0 0-5 0,0 0 14 0,40 6 3 15,-40-6 8-15,26-2 2 0,-26 2 6 0,25-1-14 16,-25 1-2-16,28-4-21 0,-28 4-30 16,24-6-71-16,-10 2-327 0,-4 0 343 15</inkml:trace>
  <inkml:trace contextRef="#ctx0" brushRef="#br0" timeOffset="-156917.45">19609 16389 1477 0,'0'0'12'0,"0"0"7"15,0 0-6-15,0 0 4 0,0 0 0 0,0 0 18 16,0 0 7-16,0 0 21 0,0 0 5 0,-51 8 41 16,51-8 4-16,0 0-16 0,-20 9-14 15,20-9 2-15,-10 10-20 0,10-10-4 16,0 0-2-16,-10 13-6 0,10-13-5 16,0 0-6-16,0 16-5 0,0-16-6 0,0 0 6 15,0 0-12-15,16 22-6 0,-10-14-4 16,-6-8 2-16,18 15-1 0,-10-7-1 0,5 2-5 15,-3 1 0-15,1-1 2 16,0-3-9-16,-3 2 8 0,0 3-2 0,1-3 8 16,-9-9 5-16,11 20 10 0,-7-11 21 15,-4-9-13-15,0 20 20 0,0-20 0 0,0 0-2 16,-11 28 3-16,5-19-6 0,-5-1-2 16,11-8-5-16,-20 11-2 0,4-7-4 0,16-4-10 15,-23 6-6-15,10-3-23 0,13-3-39 16,-23 0-45-16,23 0-57 0,-20-3-63 0,20 3-124 15,-14-11-525-15,8-1-194 0</inkml:trace>
  <inkml:trace contextRef="#ctx0" brushRef="#br0" timeOffset="-156297.76">19348 16226 2500 0,'0'0'-77'16,"0"0"5"-16,0 0 14 15,0 0 12-15,0 0 0 0,0 0 20 0,0 0-4 16,0 0-3-16,0 0 3 0,0 0 6 0,0 0 4 16,0 0 4-16,61-11 0 0,-61 11 1 15,30-6 1-15,-15 6-4 0,-15 0-30 0,30-4-30 16,-16 4-53-16,-14 0-122 0,24-4-217 15,-12 1 369-15</inkml:trace>
  <inkml:trace contextRef="#ctx0" brushRef="#br0" timeOffset="-155941.75">19815 16365 1397 0,'0'0'70'15,"0"0"38"-15,0 0-21 0,10 12 14 16,-10-12-34-16,0 0 6 0,18 7 7 16,-18-7-21-16,22 2 9 0,-22-2 6 15,23-2-11-15,-23 2-2 0,28 0-2 0,-28 0-12 16,31-4-9-16,-14 1-6 0,0-1-44 16,-17 4-32-16,26-1-28 0,-14-3-39 0,-12 4-49 15,19-7-98-15,-8 3-325 0,-11 4 217 16</inkml:trace>
  <inkml:trace contextRef="#ctx0" brushRef="#br0" timeOffset="-155625.25">19952 16275 1848 0,'0'0'57'0,"0"0"4"0,0 0 7 0,0 0-23 15,0 0 12-15,0 0-9 0,0 0 13 0,0 0 10 16,0 0 13-16,0 0 0 0,10 42-2 15,-10-42 7-15,2 27-11 0,-2-27-5 0,0 29-1 16,2-11-5-16,-2 2-5 0,-2-4 7 16,2 4-2-16,0-1 7 0,2-1 3 15,-2 1 1-15,0 0 1 0,0 0-2 16,0-2-5-16,0 2-1 0,0-1-7 0,2-1 0 16,-2 0-8-16,2-1-1 0,-2-16-4 15,5 25 1-15,-1-14-3 0,-4-11-2 0,10 17-9 16,-3-9 0-16,-7-8-4 0,17 11-5 15,-17-11-9-15,20 4-15 0,-20-4-25 0,24-2-35 16,-24 2-34-16,23-11-58 0,-7 5-51 16,-6-2-82-16,0-3-166 0,2 3-474 15,-6 0-320-15</inkml:trace>
  <inkml:trace contextRef="#ctx0" brushRef="#br0" timeOffset="-152918.33">20449 17157 716 0,'0'0'57'15,"38"-16"-50"-15,-38 16 2 0,0 0-14 0,17-8 14 0,-17 8 9 16,12-8 9-16,-12 8 8 16,14-12 10-16,-14 12 16 0,14-13-2 0,-14 13 6 15,15-15-10-15,-9 7-6 0,-6 8-2 16,17-19 3-16,-8 8-1 0,-3-1 7 16,2 1-8-16,-1-2 3 0,-7 13 11 0,13-27-20 0,-7 13 3 15,-2-1 3-15,2 0-5 16,0 0-4-16,-4-1-3 0,-2 16 2 0,5-32 2 15,-2 17 12-15,-3 15-9 16,0-27 5-16,0 27-7 0,0-24-11 0,0 24 9 0,-5-21-15 16,5 21-8-16,-5-20 12 15,5 20 3-15,-6-15-23 0,6 15 9 0,-8-10 10 16,8 10 7-16,0 0 1 0,-15-7 13 0,15 7 9 16,0 0 0-16,0 0 9 0,0 0 18 15,-25 19 2-15,16-7 3 0,9-12-1 0,-10 26-2 16,6-9-3-16,-1 2 1 15,1 4-10-15,2 4-3 0,-1 0 4 16,1 1-6-16,0 1-6 0,0-1 3 16,2 1-1-16,0 1-6 0,0-1 6 0,-2 1 0 0,2-1 0 15,-2 1-3-15,2-1-10 16,0-2-3-16,-2-2-5 0,0-1 3 0,0-3-10 16,0 2-4-16,0-2-4 0,0-4-4 0,0 0-13 15,2-17-26-15,-4 28-32 0,-2-18-49 16,6-10-74-16,-4 19-60 0,4-19-107 0,-8 7-166 15,8-7-392-15,0 0-272 16</inkml:trace>
  <inkml:trace contextRef="#ctx0" brushRef="#br0" timeOffset="-152758.12">20463 17365 2872 0,'0'0'74'0,"0"0"1"0,0 0-2 15,11-21-12-15,-11 21 0 0,0 0 2 0,19-10 9 16,-19 10-3-16,19-9-2 15,-6 5-4-15,-13 4-12 0,25-9-24 0,-10 3-41 0,0 2-47 16,2-2-64-16,0 0-72 16,0-1-123-16,-1-1-566 0,0 3-261 0</inkml:trace>
  <inkml:trace contextRef="#ctx0" brushRef="#br0" timeOffset="-152468.28">20952 17031 2624 0,'0'0'-83'0,"2"-15"18"16,-2 15 9-16,0 0 23 16,0 0 14-16,0 0 36 0,0 0 12 0,0 0 41 15,-36 35 6-15,28-24 21 0,2 4 5 0,-3-2 2 0,1 3 5 16,2 0-2-16,-1 2-7 15,1-1-6-15,4 0-7 0,-1 0-4 16,1 1-6-16,2-18-6 0,2 34-5 16,5-17-10-16,-3-3-2 0,5-1-9 0,-3-2-23 0,7-1-18 15,-3-1-45-15,1-1-40 16,4 0-60-16,-1-5-39 0,-14-3-49 0,22 2-41 16,-22-2-612-16,15-5-254 0</inkml:trace>
  <inkml:trace contextRef="#ctx0" brushRef="#br0" timeOffset="-152308.22">20963 17191 2593 0,'0'0'6'15,"0"0"28"-15,-7-11 6 0,7 11-18 0,0 0 9 0,0 0-2 16,0 0-12-16,24-11 1 16,-24 11-4-16,23-6-6 0,-23 6-19 0,30-2-35 15,-16-2-38-15,-14 4-34 0,28-3-39 0,-15 0-75 16,-13 3-450-16,26-11 78 15</inkml:trace>
  <inkml:trace contextRef="#ctx0" brushRef="#br0" timeOffset="-152098.18">21101 17045 2018 0,'0'0'16'0,"0"0"35"16,0 0 11-16,0 0 19 0,0 0 12 0,0 0 3 15,0 0 10-15,0 0-2 16,6 48 2-16,-6-48 0 0,9 28-3 0,-5-11 0 15,-2 2-4-15,2 0-8 16,0 0-4-16,2 2-5 0,-1 2-18 0,2 0 0 0,-3-2-8 16,0-2-9-16,0-2-11 15,0 2-31-15,0-3-29 0,0-3-53 0,1 3-58 16,-5-16-44-16,9 19-89 16,-5-12-201-16,-4-7-314 0,0 0-80 0</inkml:trace>
  <inkml:trace contextRef="#ctx0" brushRef="#br0" timeOffset="-151843.48">21342 17038 2226 0,'0'0'-45'0,"0"0"20"16,8-11 5-16,-8 11 5 0,0 0 15 0,0 0 37 15,0 0-6-15,0 0 33 16,26 31 14-16,-20-18 14 0,-2 1 6 0,1 3 5 0,-1 0-13 15,2 0-1-15,-4 1-6 16,1 2-10-16,-1-1-1 0,0 3-9 0,-2-4-4 0,-2 3-14 16,-3-1-20-1,1-1-11-15,0-3-43 0,0 1-31 0,-3-3-50 0,3 1-49 16,4-15-87-16,-10 17-167 16,4-12-284-16,6-5 52 0</inkml:trace>
  <inkml:trace contextRef="#ctx0" brushRef="#br0" timeOffset="-150968.25">21760 16999 1917 0,'-14'-12'-100'0,"14"12"19"0,-14-10 5 16,14 10 8-16,-17-5 4 0,17 5 10 0,-17-9 20 0,17 9 20 15,-21-5 21-15,21 5 17 16,-20 0 5-16,20 0 13 0,0 0 17 0,-27 5-14 0,27-5 3 16,-17 7 7-16,6 0 6 0,11-7 12 15,-14 14-10-15,8-4 4 16,-1 1 7-16,7-11-8 0,-9 22-14 0,5-11-6 0,4-11 2 15,0 25-9-15,0-25 5 16,4 23 2-16,-2-13-7 0,-2-10-11 0,9 22 0 16,-4-11-2-16,-5-11 11 15,8 18-3-15,-8-18 0 0,10 15-3 0,-10-15 2 0,11 11-2 16,-11-11-5-16,10 8-6 16,-10-8-13-16,0 0 2 0,20 2 0 0,-20-2-12 15,0 0-7-15,0 0 14 0,0 0-7 0,22-18-10 0,-22 18 10 16,8-17 3-1,-8 17-6-15,6-26 3 0,-6 10-4 0,2-1 1 0,0-2-4 16,0-4 3-16,0-1-5 16,0 3 5-16,-4-5 13 0,4-2 0 0,0 3 14 15,-4 3 15-15,4-1-10 16,-2-2-5-16,0 3 4 0,0 0-6 0,0 1-1 0,2 2 0 16,-2-2 3-16,2 2-7 0,-2 2 17 0,2-2 15 15,-2 19 11-15,0-25 2 16,0 25 17-16,0-24-4 0,0 24 0 15,0-20-14-15,0 20-7 0,3-16-7 16,-3 16-4-16,0 0-8 0,0 0 0 0,0 0-1 0,0 0-1 16,0 0 3-16,0 0-1 15,0 0-4-15,0 0-3 0,0 0-1 0,-25 52-3 0,20-36 2 16,2 3 7 0,1 1 10-16,-2 6-4 0,2-1 6 0,0 3 0 0,0 2 4 15,2 1-6-15,0 0-1 0,0 1-5 16,0-2-1-16,2 1-2 0,2-1 0 15,-2-1-8-15,0-1 1 0,3-1 0 16,0 0 1-16,-1-3-7 0,2-1 1 16,-2 0-3-16,0-1-4 0,0-6-1 0,-1 1-15 0,1-2-22 15,-4-15-24-15,4 22-51 16,-4-22-45-16,7 19-60 0,-7-19-98 16,6 13-172-16,-6-13-461 0,0 0-356 0</inkml:trace>
  <inkml:trace contextRef="#ctx0" brushRef="#br0" timeOffset="-150638.09">21909 17022 2825 0,'0'0'-72'0,"0"0"17"0,0 0 15 16,0 0 0-16,0 0 11 0,5-21-10 0,-5 21 16 16,0 0-8-16,21-4 1 0,-21 4 16 0,19 2-15 15,-19-2 0-15,24-4 20 16,-24 4-11-16,29-2 16 0,-12 0 2 0,-17 2-6 15,33-1-2-15,-15-2-1 16,-4 0-35-16,-14 3-26 0,28-4-34 0,-28 4-68 0,21-8-133 16,-13 5-215-16,-8 3 297 15</inkml:trace>
  <inkml:trace contextRef="#ctx0" brushRef="#br0" timeOffset="-150348.28">22011 16877 1532 0,'0'0'42'0,"-19"0"18"0,19 0-7 16,0 0-4-16,0 0 14 0,0 0 12 16,0 0 5-16,-6 19 31 0,6-19 11 0,0 0 2 0,4 29 6 15,-4-29-3-15,4 30 1 16,0-15-12-16,-2 5 0 0,0-1-11 0,3 2-6 16,-1 1 8-16,0 3 7 0,3-2-8 0,-3-1 2 15,2 1 0-15,-1 1-2 16,-1-5-7-16,0-1-4 0,0 6-4 0,0-7-7 0,0 0-4 15,0-2-13-15,2 0-6 16,-2-1-3-16,-4-14-5 0,6 18-3 0,-6-18-12 0,8 15-19 16,-8-15-36-1,10 7-52-15,-10-7-61 0,0 0-73 16,30-8-76-16,-17-2-179 0,-1-1-116 0,2-5-295 16,2-2-230-16</inkml:trace>
  <inkml:trace contextRef="#ctx0" brushRef="#br0" timeOffset="-149238.57">22771 17015 2475 0,'0'0'-113'0,"0"0"30"16,0 0 9-16,0 0 5 16,0 0 9-16,0-22 2 0,0 22 9 0,0 0 12 15,0 0 14-15,0 0 15 0,0 0 20 16,0 0 2-16,0 0 10 0,0 0-1 16,-17-13 18-16,17 13 31 0,0 0-3 0,0 0 8 0,-19 0 20 15,19 0-10-15,0 0-8 16,0 0 0-16,-32 13 1 0,32-13 0 0,-18 16 5 15,6-6 7-15,4 1-2 0,-2 0-5 16,-1 0-7-16,5 3-9 0,-1 1-4 0,1-2-5 16,1 1-5-16,1 0-2 15,0 2-5-15,4-16-6 0,-2 27-5 0,2-27 6 16,2 23-4-16,-2-23-4 16,4 21-2-16,-4-21 3 0,7 17-9 0,-7-17 5 15,8 13-6-15,-8-13-3 0,11 9-2 0,-11-9-5 0,0 0-3 16,19 6-4-16,-19-6-7 15,0 0-7-15,0 0 0 0,0 0-1 16,28-15-7-16,-28 15 3 0,10-20 2 16,-4 6-10-16,-2-3 3 0,1-4-6 0,1-2-8 0,-2-4 4 15,1-1-5-15,-3-1 1 16,0-1 2-16,0-1-6 0,0-2 7 0,-2 1 9 16,2 4 2-16,-2-3-1 0,0 1 8 0,-2 1 4 15,2 0 4-15,0 0 11 16,0 1 3-16,2 4 7 0,-2-3 2 0,-2 4-6 0,2 5 2 15,0-1 3-15,0 19 2 16,0-35-7-16,0 21-3 0,0 14-3 0,0 0 3 0,0-25 8 16,0 25 6-1,0 0 4-15,0 0 0 0,0 0 7 0,0 0 3 0,0 0 5 16,0 0 2-16,0 0 5 16,-10 66-1-16,7-48 1 0,3 5-1 15,0 2-8-15,0 4 0 0,3 1-5 0,-1 0 2 0,2 1-10 16,-2 1-2-16,2-1-5 15,-2-1-2-15,3 1-3 0,-3-1 0 0,4-1-9 0,-2-4-12 16,0 1-28-16,0-3-40 16,-2-4-38-16,3-2-46 0,2 1-48 0,-3-5-61 15,0 0-130-15,2-2-152 16,-2-2-333-16,-4-9-244 0</inkml:trace>
  <inkml:trace contextRef="#ctx0" brushRef="#br0" timeOffset="-148841.65">23089 16879 2544 0,'0'0'-127'0,"0"0"17"16,0 0 18-16,0 0 21 0,0 0 22 15,0 0 12-15,0 0 29 0,0 0 8 0,0 0 37 0,0 0 8 16,0 0-4-16,0 0 23 15,-47 24-13-15,47-24 14 0,-13 14-7 16,4-4 7-16,9-10 1 0,-10 14-11 16,10-14 2-16,-4 20-13 0,4-20 7 0,-4 19-10 15,4-19-8-15,2 21-10 0,2-7 10 16,2-2-11-16,3 0-5 0,1 1 1 0,3 2 0 16,0 1-3-16,-1-1-1 0,4 0-5 0,-2-1 13 15,1 0-6-15,0 0 1 16,-3 0 5-16,-1-3 13 0,-3 0 12 0,1 1 19 15,-2-3 15-15,-7-9 7 0,6 21 5 16,-6-21-10-16,-2 15 0 0,2-15-11 0,0 0-8 16,-18 18-6-16,18-18-19 0,-14 9-32 15,14-9-33-15,-21 2-39 0,21-2-58 0,0 0-53 16,-26-3-63-16,26 3-131 16,-14-12-510-16,14 12-248 0</inkml:trace>
  <inkml:trace contextRef="#ctx0" brushRef="#br0" timeOffset="-148541.22">23078 16626 2581 0,'0'0'-52'0,"0"0"7"0,0 0 22 0,0 0 14 0,0 0-18 16,0 0 4-16,0 0 6 16,0 0-9-16,47-2 12 0,-47 2 5 0,29-2-9 15,-10 2-5-15,0 0-13 0,1-2-29 0,-20 2-17 16,29 0-29-16,-29 0-68 15,25-5-137-15,-16 5-170 0,-9 0 344 0</inkml:trace>
  <inkml:trace contextRef="#ctx0" brushRef="#br0" timeOffset="-145168.15">22354 17731 1360 0,'0'0'-12'0,"0"0"22"16,0 0 17-16,0 0-8 0,0 0 0 0,0 0 3 0,0 0 19 15,0 0-11 1,0 0 9-16,0 0 5 0,0 0 7 0,0 0 4 0,0 0 4 15,0 0 15-15,0 0-22 16,0 0 1-16,0 0 3 0,6 17-6 0,-6-17 2 16,0 0 8-16,0 0 4 15,0 0 2-15,0 0-15 0,0 0-2 0,0 0-8 0,4 15 5 16,-4-15-9-16,0 0-11 16,4 13 10-16,-4-13-4 0,0 0 2 0,2 18-14 15,-2-18 3-15,0 0 1 0,3 17-5 0,-3-17-9 16,0 0 10-16,0 17 5 15,0-17-3-15,0 0 7 0,5 17-11 0,-5-17 3 0,0 0-3 16,6 17 1-16,-6-17-6 16,0 0-5-16,2 15 8 0,-2-15-3 0,0 0-9 15,0 0 6-15,4 13 10 16,-4-13-6-16,0 0 5 0,0 0-2 0,0 0 0 0,0 0 7 16,0 0 5-16,0 0-2 0,0 0 0 0,0 19-5 15,0-19 2-15,0 0-5 16,0 0 0-16,0 0-3 0,0 0-9 0,0 0 7 0,0 0 1 15,0 0 0-15,-22 4-7 16,22-4 5-16,0 0-7 0,0 0 4 0,0 0-3 16,-24-1-3-16,24 1 3 15,-18 1 0-15,18-1-5 0,-21 0-10 0,21 0 11 0,0 0 1 16,-34-1-3-16,34 1-10 0,-21 0 14 0,21 0-1 16,-21 0-1-16,21 0 1 15,-23 0-3-15,23 0-3 0,-22-3-5 0,22 3 3 0,-20 0-3 16,20 0 5-1,-22 0-3-15,22 0-1 0,-21 0 7 0,21 0-4 0,-21-2-1 16,21 2-1-16,-21 0 4 16,21 0-2-16,-24-1 4 0,24 1-3 0,-25 0-4 15,25 0 5-15,-23 0-1 16,23 0 0-16,-25 0-8 0,25 0 12 0,-26 0-1 0,26 0-4 16,-26-4 3-16,26 4-6 0,-27-2 3 0,27 2 0 15,-26 0 2-15,26 0-3 16,-24-2-2-16,24 2-3 0,-28 0 1 0,28 0 1 15,-23 0 0-15,23 0-5 0,-24 0-1 16,24 0-8-16,-26 2-6 0,26-2-4 0,-24 0-7 16,24 0 8-16,-26 2-1 15,26-2 4-15,-23-2 8 0,23 2-4 0,-22 2 0 16,22-2 6-16,-20-2 2 0,20 2-2 16,-22 2 9-16,22-2 3 0,0 0-4 0,-27 0 2 15,27 0-6-15,-20 0 10 0,20 0-2 0,0 0 3 16,0 0 2-16,-22-2 0 0,22 2 2 15,0 0-2-15,0 0 1 0,-22 0 10 0,22 0-9 16,0 0 8-16,0 0 7 16,0 0-6-16,0 0 2 0,-19-2 4 0,19 2-2 15,0 0-1-15,0 0 7 16,0 0 0-16,0 0-4 0,0 0-7 0,0 0 2 0,0 0-5 16,0 0 2-16,0 0-5 0,0 0 0 0,0 0 3 15,-15 8 1-15,15-8 17 0,0 0-5 16,0 0-1-16,0 0-5 0,0 0 8 15,0 0-11-15,0 0 7 0,5 25 5 16,-5-25-12-16,0 0 3 0,0 0-4 0,4 21 0 16,-4-21 4-16,0 0-5 15,0 21-2-15,0-21 0 0,0 17-2 0,0-17 7 16,2 19-7-16,-2-19 6 0,0 21-3 16,0-21-2-16,0 22-5 0,0-22 4 0,0 24-2 15,0-24-3-15,0 24 7 0,0-12-6 0,0-12 0 0,2 21 1 16,-2-21-1-1,2 21 2-15,-2-21-3 0,0 19-2 0,0-19 5 0,2 17 1 16,-2-17-5-16,0 0-3 16,2 20 4-16,-2-20 0 0,0 0 4 0,0 16-6 15,0-16 5-15,0 0-8 16,0 0-5-16,0 0 4 0,0 0-8 0,0 0-7 0,0 0 2 16,0 0-1-16,0 0 1 0,0 0 0 0,0 0-2 15,0 0 8-15,0 0-3 16,0 0 3-16,0 0 6 0,0 0 0 0,0 0 0 15,0 0 4-15,0 0-3 16,0 0-1-16,-42-17 0 0,42 17 3 0,0 0 5 0,-22-8-2 16,22 8-1-16,0 0-1 15,-22-6 3-15,22 6-2 0,-20-1 11 0,20 1-3 16,-21-4 12-16,21 4-10 16,-23-2 7-16,23 2 7 0,-23-1-6 0,23 1 2 0,-26-3 1 15,26 3 4-15,-25 0-9 0,25 0-2 0,-30 3 5 16,12-2-2-16,0 1-7 0,18-2 8 15,-38 2-5-15,21-2 4 0,-1 2-7 0,-4 1-3 16,1-1 2-16,2 0 1 16,-2 0 0-16,-1 2-8 0,-1-2 6 0,0-1 0 15,0 2-4-15,1-1 4 16,-3 2-2-16,0-1-4 0,-1 3-3 0,3-4 3 16,1 2 1-16,0-3-3 0,-4 3-1 0,1 0-4 0,-3 0 7 15,3 0-1-15,-3 0-3 16,0-1 3-16,2 1-1 0,-2 0 0 0,-2 0-4 15,1 0 6-15,-3-2-4 16,2 1 3-16,1 3 0 0,-1-4 3 0,0 1-2 0,-1 0 0 16,-1 1-4-16,2-3-4 15,-2 3 2-15,3-2-2 0,-3 1-8 0,-2-1-2 16,3 2 5-16,-1-1-1 16,-2 0 9-16,-1-1-8 0,4 2 2 0,-1-3 8 0,0 2 3 15,3-1-1-15,-1 1 9 0,0-3-1 0,0 3 9 16,2-3 4-16,-2 1-3 15,3 1 3-15,1-2-1 0,0 0 0 0,3 2-3 0,0-2-3 16,-2 0-4-16,1 2 2 16,1-2-6-16,-3 0-1 0,4 0 0 0,-4 1-2 15,2 2 0-15,-1-3 0 16,-1 0 1-16,4 0-2 0,-2 3 2 0,1-2-2 16,-1-1 1-16,2 2-1 0,0-1 2 0,-1 2-3 0,1-2-2 15,-4 1 6-15,2 0-4 16,3 0-2-16,-3 0 4 0,1 0-6 0,0-2 3 15,-1 2 6-15,-1 0-6 16,2-1 0-16,0 1-2 0,-5 1 0 0,5-2 2 0,-1 0 0 16,4-1 1-16,-2 3-2 15,1-3 2-15,0 3 3 0,0-2-4 0,1-1-1 16,2 2 1-16,-2 0-2 16,20-2 3-16,-35 2 4 0,17-1-5 0,0-1 1 0,18 0 3 15,-30 2-2-15,30-2-2 0,-28 4 1 0,15-4 2 16,13 0-2-16,-26 2-2 15,26-2 6-15,-26 3-2 0,26-3 1 0,-26 1-3 16,11 1 2-16,15-2-3 0,-22 1 4 16,22-1-5-16,-28 3 1 0,28-3 4 0,-24 2-8 15,24-2 2-15,-25 1 4 16,25-1 2-16,-24 3-2 0,24-3 0 0,-24 1 1 16,24-1 3-16,-24 2-6 0,24-2 6 0,-23 2-1 0,23-2-7 15,-26 0 6-15,26 0-3 16,-26 2 1-16,26-2-1 0,-22 0 3 0,22 0-3 15,-26 2 4-15,26-2-3 16,-21 2-1-16,21-2 3 0,-22 0-3 0,22 0-2 0,-22 0 6 16,22 0-1-16,-22 0 0 15,22 0-1-15,0 0-2 0,-27 0 4 0,27 0-3 16,0 0 1-16,-24 0 0 0,24 0 0 0,0 0 0 16,-18 0-1-16,18 0 2 0,0 0 1 15,0 0-3-15,-22-2 2 0,22 2 3 0,0 0-4 16,0 0-2-16,0 0 1 15,-21-2-4-15,21 2 6 0,0 0-6 0,0 0 6 16,0 0 2-16,-21 0-6 0,21 0 2 16,0 0 0-16,0 0 5 0,0 0 9 0,0 0 6 15,0 0 6-15,-13-7 5 16,13 7 1-16,0 0 0 0,-4-9 0 0,4 9-3 16,0 0-3-16,0 0-4 0,4-23-7 0,-4 23 1 0,0 0-19 15,4-29-11-15,-4 29-30 16,5-21-41-16,-3 10-55 0,2-2-79 0,-4 13-176 15,0-20-526-15,0 10-322 0</inkml:trace>
  <inkml:trace contextRef="#ctx0" brushRef="#br0" timeOffset="-141068.36">24151 17312 2617 0,'0'0'-153'16,"0"0"36"-16,0 0 23 0,0 0 16 16,0 0 21-16,0 0 27 0,0 0 16 0,0 0 22 0,0 0 19 0,0 0 6 15,0 0 23-15,0 0 14 16,0 0 23-16,0 0-8 0,0 0-7 0,0 0 6 15,0 0 3-15,0 0 1 16,0 0-3-16,0 0 1 0,0 0-13 0,45 0-4 16,-45 0 1-16,23 0-8 0,-23 0-11 15,29-3-2-15,-12 2-10 0,-17 1-7 0,33-2 3 16,-16-1-15-16,-17 3-10 16,26-3-18-16,-10 1-25 0,-16 2-38 0,23-4-44 15,-23 4-46-15,16-4-50 0,-16 4-140 0,12-7-428 0,-12 7-78 16</inkml:trace>
  <inkml:trace contextRef="#ctx0" brushRef="#br0" timeOffset="-140848.59">24183 17169 2341 0,'0'0'1'0,"-26"0"19"16,26 0 6-16,0 0-20 0,0 0 17 0,0 0 0 15,0 0 7-15,0 0 11 0,0 0 10 16,0 0-4-16,0 0 5 0,0 0-3 0,0 0-8 16,0 0-4-16,62 0-3 15,-62 0-17-15,25 0 0 0,-25 0-20 16,30 0-41-16,-11 0-48 0,-3-2-54 0,2 0-95 16,3 0-487-16,-4 0 4 0</inkml:trace>
  <inkml:trace contextRef="#ctx0" brushRef="#br0" timeOffset="-140008.37">24955 16408 2063 0,'0'0'-51'0,"0"0"14"0,0 0 0 0,0 0 4 15,5-15 5-15,-5 15 9 16,0 0 19-16,0 0 9 0,0 0 12 0,0 0 8 15,0 0 8-15,0 0-3 16,0 0 8-16,0 0 4 0,0 0-10 0,0 0 6 0,4-16 2 16,-4 16 11-16,0 0 3 15,0 0 4-15,0 0 8 0,0 0 2 0,0 0-3 16,0 0-4-16,0 0 1 0,0 0-1 16,0 0 6-16,-23 38-10 0,23-38-2 0,-7 20-3 15,1-7-17-15,1 1 5 0,2 1-3 0,3-15-2 16,-7 32-6-16,1-12-2 15,4 0-2-15,0 1-1 0,0 0 2 0,-1 4 5 16,1 0-13-16,2-3-4 0,2 8 2 16,1-6-5-16,1 4-2 0,0-3 3 0,0 2-1 15,1 0 2-15,-2 1-5 16,1-1-4-16,5 0 2 0,-4-1-5 0,-1 0 9 16,2 2-8-16,-2-2 3 0,3 1-2 0,-3 1 10 0,2-1-10 15,1 1 3-15,-5-1 1 16,2 1-4-16,-2 1 8 0,0-2 2 0,2 2 0 15,-4-1 12-15,3 1-4 16,0 0 4-16,-3-1 0 0,2 1 3 0,-2-3-1 0,1 5-1 16,-1-4 2-16,2 1 1 15,0-4-2-15,-2-2 0 0,0-1 1 0,2-2 2 16,-4-2 1-16,2-17 9 0,0 34-3 0,-2-21 0 16,-1 3 2-16,3-16 0 15,-10 21-13-15,10-21 0 0,-12 17-3 0,3-12 0 0,9-5-4 16,-19 10-8-16,19-10-8 15,-15 0-19-15,15 0-22 0,0 0-31 0,-31-14-41 16,18 5-44-16,13 9-43 16,-17-19-56-16,8 4-117 0,3 2-157 0,3-1-332 0,3 14-202 15</inkml:trace>
  <inkml:trace contextRef="#ctx0" brushRef="#br0" timeOffset="-139348.42">25391 17641 2572 0,'0'0'-43'0,"0"0"14"16,0 0 13-1,0 0 5-15,0 0 2 0,0 0 9 0,0 0 12 0,0 0 11 16,0 0 11-16,0 0 10 16,0 0 9-16,0 0-3 0,-53-6 2 0,53 6-4 15,0 0 5-15,0 0 3 0,-21 12 4 0,21-12-10 16,0 0 5-16,-10 11-12 15,10-11-4-15,0 0 7 0,-9 9-12 0,9-9-4 0,0 0-3 16,0 0 5-16,-3 16-8 16,3-16-8-16,0 0 3 0,0 0-3 0,0 0-4 15,12 24 6-15,-12-24-2 16,10 12 6-16,-10-12-15 0,11 12 9 0,-11-12 4 0,8 14-8 16,-8-14 1-16,7 14 1 0,-7-14 1 0,4 15-2 15,-4-15 9-15,2 16 0 16,-2-16 11-16,4 15 3 0,-4-15 4 0,0 0-1 15,0 0-1-15,-4 23 2 0,4-23-3 16,0 0-3-16,-19 11-2 0,19-11-1 0,-15 4-6 16,15-4-4-16,0 0-19 15,-29-5-29-15,29 5-48 0,-22-12-52 0,10 5-52 16,2-5-90-16,0 0-178 0,0-3-433 0,2 2-248 0</inkml:trace>
  <inkml:trace contextRef="#ctx0" brushRef="#br0" timeOffset="-138488.39">25376 16309 2541 0,'0'0'-109'0,"0"0"18"0,0 0 11 15,0 0 17-15,0 0 21 16,0 0 25-16,0 0 4 0,0 0 35 0,0 0 8 15,0 0-7-15,-29 38 9 0,29-38 13 16,-13 10-28-16,13-10 16 0,-19 11 7 0,19-11 20 16,-17 8-9-16,17-8 6 15,-19 5-7-15,6-2 10 0,13-3-14 0,-20 2 4 16,20-2-12-16,-22 0-1 16,22 0-3-16,-23-6 1 0,23 6-5 0,-20-8 0 0,20 8 2 15,-20-11-6-15,20 11 5 0,-16-10 14 0,16 10-7 16,-12-11-3-16,12 11-2 15,-10-10-6-15,10 10-3 0,0 0-7 0,0 0-3 16,-6-11 9-16,6 11-11 16,0 0 5-16,0 0-9 0,0 0 0 0,0 0-3 0,0 0 5 15,0 0-4-15,56 13-2 16,-41-7-1-16,0 1 5 0,3 1-10 0,1 2 4 16,0-3 1-16,-5 0-3 0,8 3 8 0,-6-4-13 0,7 2-9 15,-6-1-6-15,1 0 1 16,-2-6 4-16,0 3-1 0,-16-4 1 0,27 0 1 15,-27 0 5-15,20-1-5 16,-20 1 3-16,24-7 6 0,-24 7 3 0,19-10 2 0,-13 3 8 16,-6 7-1-16,13-18 0 15,-13 18 3-15,10-14 13 0,-7 4-5 0,-3 10 2 16,2-17 4-16,-2 17-9 16,0 0-1-16,0 0 0 0,-9-31-3 0,9 31-8 15,-12-11 5-15,12 11-2 0,-15-5 5 0,15 5-8 0,0 0 7 16,-21-3-4-16,21 3 0 15,0 0 8-15,0 0-5 0,-34 12 3 0,34-12 0 16,-10 11-2-16,10-11 5 16,-9 13-11-16,9-13 1 0,-9 18-26 0,9-18-35 0,-2 21-60 15,2-21-60-15,0 15-109 16,0-15-592-16,0 0-243 0</inkml:trace>
  <inkml:trace contextRef="#ctx0" brushRef="#br0" timeOffset="-137568.51">26304 16603 2559 0,'0'0'-87'16,"18"-6"20"-16,-18 6 0 0,0 0 17 0,11-6 12 15,-11 6 24-15,0 0 12 0,16-7 33 0,-16 7 2 16,0 0 23-16,0 0-1 0,0 0 0 15,15-8 16-15,-15 8-6 0,0 0 15 0,0 0-15 0,0 0-7 16,0 0 2 0,0 0 3-16,0 0-10 0,0 0 5 0,0 0-16 0,0 0 0 15,0 0-3-15,0 0-17 16,-58 0 2-16,58 0 2 0,-27 1-4 0,27-1 2 16,-27 3-7-16,9 1-7 0,4-2 7 0,14-2-13 0,-29 4 4 15,29-4-3 1,-22 5 0-16,22-5-2 0,-20 6-5 0,20-6 1 15,-13 5 4-15,13-5-7 0,-10 10 1 16,10-10 3-16,0 0-1 0,-6 22 6 0,6-22-5 0,0 20 3 16,0-20-1-1,2 31 10-15,0-14-6 0,-2-1 2 0,0 7-1 0,2 2-1 16,0-2 1-16,-2 3 1 16,0 0-1-16,2 0 3 0,1 1-6 0,0 0 8 15,-3-3 4-15,2 1 2 0,0-4-2 0,-2 3 2 16,2-4-2-16,-2 1 0 15,0-2 5-15,2-2-3 0,-2 0-1 0,0-17 1 0,0 28-4 16,1-15 3-16,-1-13-6 16,0 20 1-16,0-20 3 0,2 19-13 0,-2-19-10 15,0 0-23-15,-3 18-39 0,3-18-26 16,0 0-23-16,0 0-38 0,0 0-12 16,0 0-24-16,0 0-15 0,0 0 0 0,0 0-5 0,-20-41 40 15,20 41 53-15,-6-21 47 16,6 21 27-16,-7-19 23 0,7 19 23 0,-4-17 22 15,4 17 27-15,0 0 25 0,0-20 25 16,0 20 6-16,0 0 5 0,0 0 5 0,4-22-5 16,-4 22-6-16,9-11-18 15,-9 11-8-15,16-12-8 0,-16 12-7 0,19-7-20 16,-7 4-4-16,-12 3-12 0,24-8-13 0,-6 4-28 16,-4 0-38-16,-14 4-47 0,34-3-47 15,-19-1-67-15,2-5-179 0,-2 6-261 0,1-3 118 16</inkml:trace>
  <inkml:trace contextRef="#ctx0" brushRef="#br0" timeOffset="-137148.52">26746 16763 1820 0,'0'0'-59'15,"0"0"21"-15,0 0 27 0,0 0 12 0,0 0 18 16,0 0 36-16,0 0 12 0,0 0 21 15,0 0 8-15,0 0-8 0,-43 28 3 0,33-18-10 16,0 1-2-16,-1 3 8 16,3-1-4-16,1 0 6 0,-3 2-11 0,4 1 8 15,-3-1-14-15,3 0 2 16,0 2-13-16,2 1-4 0,-3-3-9 0,5 2-7 16,0 2-7-16,2-19 3 0,-2 35-3 0,2-18-5 0,2-1-9 15,0 2 6-15,2-1-18 16,3-4-15-16,1 5-35 0,0-6-27 0,3 1-19 15,3-1-44-15,-1 2-26 0,-2-5-58 16,3 0-108-16,-3-2-397 0,1-1 15 0</inkml:trace>
  <inkml:trace contextRef="#ctx0" brushRef="#br0" timeOffset="-136638.33">27057 16696 2082 0,'0'0'-54'0,"0"0"5"0,0 0 7 16,-39 13 29-16,39-13-8 15,-16 8 19-15,16-8 9 0,-16 12 19 0,8-7 1 0,8-5 5 16,-13 14-5-16,13-14-1 16,-10 13-6-16,10-13 2 0,-7 15 4 0,7-15-8 15,0 0 15-15,3 21-14 0,-3-21-8 0,10 15 2 16,-10-15-15-16,10 17 7 15,-1-5-2-15,0-2 9 0,-2 1 4 0,4 0 6 0,0-1-24 16,-2 3 16-16,0-1 8 16,4-1-5-16,-3 0-4 0,-2 3-2 0,1-3 4 15,-2 3-4-15,3 0 15 16,-4-4 11-16,-2 3 4 0,-4-13 19 0,5 24 13 16,-3-13 16-16,-2-11 5 0,-2 21 5 0,2-21-1 0,-7 19 0 15,7-19-13-15,-16 13-13 16,7-5 1-16,9-8-8 0,-15 9-16 0,15-9-14 15,-23 6-26-15,23-6-42 16,-18 0-61-16,18 0-63 0,0 0-49 0,-27-9-130 0,20 1-478 16,7 8-136-16</inkml:trace>
  <inkml:trace contextRef="#ctx0" brushRef="#br0" timeOffset="-136288.26">26892 16530 2391 0,'0'0'-61'0,"0"0"12"0,0 0 5 16,0 0 1-16,0 0 2 16,0 0-9-16,0 0 7 0,0 0-8 0,0 0 6 0,0 0-2 15,0 0-3-15,0 0 3 0,59 0-5 0,-59 0-14 16,27-4-4-16,-27 4-30 15,29-4-40-15,-16 3-113 0,3-1-121 0,-3 0 120 16</inkml:trace>
  <inkml:trace contextRef="#ctx0" brushRef="#br0" timeOffset="-135758.22">27328 16684 1075 0,'0'0'14'0,"0"0"16"0,0 0-1 16,0 0 4-16,0 0 16 0,0 0 5 15,0 0 11-15,0 0 4 0,27 14 26 0,-27-14-3 16,16 11 8-16,-7-5 12 16,-9-6-4-16,11 21 13 0,-2-8-5 0,-5 4 6 15,1 1-1-15,-1 4 0 16,-1-1-12-16,1 6 1 0,-4 0-16 0,-2 0-7 0,0 1-10 15,-5-1-2-15,0 0-14 0,-5 2-25 0,0-3-47 16,-2 0-55-16,1-3-84 16,-8-2-152-16,6-2-512 0,-6-4-140 0</inkml:trace>
  <inkml:trace contextRef="#ctx0" brushRef="#br0" timeOffset="-128538.06">28087 16886 749 0,'0'0'147'0,"0"0"-60"15,-2-19 37-15,2 19-41 0,0 0-3 16,0 0 11-16,0 0-10 0,0-24 9 16,0 24-3-16,0 0 6 0,0 0 15 0,0 0-3 15,-4-17 6-15,4 17-3 0,0 0-10 0,0 0-4 16,-12-11 5-16,12 11-11 15,0 0-9-15,-13-10 5 0,13 10-17 0,0 0-8 0,-18-6 11 16,18 6-14-16,0 0-5 16,-24 0-2-16,24 0-11 0,-21 0 3 0,21 0-4 15,-20 6-2-15,20-6-8 16,-18 6 5-16,18-6-4 0,-16 11 5 0,7-4-10 16,9-7 5-16,-8 22-9 0,8-22 16 0,-6 28-15 0,4-13 2 15,4 2-3-15,-2-17 7 16,4 33-1-16,1-16-1 0,-2-1-4 0,4 2 2 15,1-4 0-15,0 1-6 16,1-4-1-16,-1 1 1 0,1-3-4 0,2 1 12 16,-11-10-8-16,18 11 3 0,-6-7-11 15,1 2 0-15,-13-6 3 0,0 0-1 0,25 0 9 16,-25 0 8-16,15-10 3 16,-15 10 5-16,14-15 1 0,-6 4-1 0,-1-2 1 15,-2-3 0-15,2-1 0 0,0-4-7 0,1-6 0 16,-4 0-8-16,0-3 0 0,1 0 2 15,-3-6 2-15,2-1-8 0,-2 1 11 0,0-3 3 16,1 3 5-16,1-3 3 0,-4 4 2 16,0 3 3-16,0-3-4 0,-2-1 8 15,2 8 6-15,0-2-3 16,-2 1 12-16,2 2 2 0,-3 2 20 0,3 5 8 0,0 0-3 16,-2 5-5-16,2 15-12 0,0-32-13 0,0 32-14 15,0-20 2-15,0 20-10 16,0 0-8-16,-8-9 4 0,8 9-5 0,0 0-17 0,0 0 0 15,0 0 5-15,-5 61-3 16,5-40 4-16,0 6 7 0,2 1-5 0,-2 3-5 16,8 3 7-16,-5 2 4 15,2 1-4-15,-1-1-1 0,0 0-9 0,3 1 6 16,-2-2-7-16,4 0 4 0,0-2 1 0,-2-1-4 0,-1-2-22 16,0-4 4-16,2 1-21 0,-4-2-17 15,6-3-28-15,-4-3-32 0,-2-3-49 16,2-1-75-16,3-3-65 0,-1-1-152 15,0-3-175-15,-8-8 25 0,0 0-363 16,19 9-392-16</inkml:trace>
  <inkml:trace contextRef="#ctx0" brushRef="#br0" timeOffset="-127988.28">28648 16561 2806 0,'0'0'-143'0,"0"0"6"0,0 0 27 0,-26-14-8 16,26 14 35-16,0 0-4 0,0 0 27 16,0 0 20-16,-37 14 11 0,37-14 17 0,-19 8 15 15,10-1 25-15,9-7-10 16,-14 14 25-16,14-14-26 0,-14 13 16 0,14-13-8 16,-6 17 7-16,6-17 8 0,-2 19 1 0,2-19-40 15,2 19 33-15,-2-19-9 16,10 21-14-16,-2-11 19 0,0 1-16 0,-8-11 7 0,14 19-13 15,-3-9 27-15,2 1 25 16,-2 0 12-16,-1 1 10 0,6-2-3 0,-2 1-4 16,-2 0-3-16,-1 0-6 15,-1-1-9-15,1 1 7 0,-1 3-11 0,1-4 0 0,-5 1-6 16,4 0 2-16,-10-11-3 16,8 20 11-16,-8-20 8 0,5 20-3 0,-5-20 8 15,0 19 7-15,0-19-3 0,-7 19-1 0,7-19 5 16,-12 18-1-16,4-13-6 15,8-5 6-15,-25 12-14 0,12-11-1 0,13-1-11 0,-27 3-3 16,27-3-14-16,-28-4-10 16,28 4-40-16,-30-10-75 0,20 3-100 0,-3-4-129 15,3 1-271-15,-2-4-364 16,4 1-387-16</inkml:trace>
  <inkml:trace contextRef="#ctx0" brushRef="#br0" timeOffset="-127648.28">28624 16397 3205 0,'-14'-8'125'0,"14"8"-12"16,0 0-14-16,0 0-4 0,0 0-14 0,0 0-3 15,0 0-10-15,0 0 1 16,0 0-22-16,0 0-3 0,0 0-4 0,49-3-25 0,-30 3-53 15,2-2-90-15,7 4-77 16,-5-4-146-16,4-2-250 0,1-3-244 0,-1 2-188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3T09:17:25.2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3513 6425 2461 0,'0'0'-123'0,"0"0"19"0,0 0 18 0,0 0 17 16,0 0 20-16,0 0 28 0,0 0 15 15,0 0 12-15,0 0 18 0,0 0 1 0,0 0 12 16,28 14-1-16,-28-14 11 0,0 0 1 0,19 0 2 16,-19 0-5-16,0 0 2 15,23-4-9-15,-23 4 3 0,17-6-4 0,-17 6 0 0,17-9 1 16,-6 3-1 0,-11 6-1-16,18-15 2 0,-6 7-6 0,-2-5-2 0,0 4 2 15,-1-4 1-15,-1-1-1 0,1 1 8 0,0-2-1 0,-3-3 9 16,2 4 3-16,-2-4 11 15,0 3 2-15,2 0-2 0,-4-3 0 0,0 5 1 16,0-2-1-16,-4 15-4 16,4-31 3-16,-2 16-5 0,-2 15-6 0,0-23-3 0,0 23-3 15,-2-20-3-15,2 20-3 16,-2-22 0-16,2 22-1 0,-6-13-6 0,6 13-1 16,0 0-5-16,-10-15-3 15,10 15-2-15,0 0-4 0,-16-4-2 0,16 4 2 16,0 0-1-16,0 0-2 0,-29 18-1 0,29-18-2 15,-15 19 4-15,6-9-2 0,3 4-5 16,-2 1 4-16,-1-1-2 0,0 1 2 0,1 4-1 16,0 0 1-16,0 2-2 15,-2 1 2-15,4-3-1 0,-2 2-1 0,2 3 1 0,-1-1 1 16,1-1 1-16,0 1-5 16,-1 1 2-16,3 2-3 0,-1-1 2 0,-1 1 0 15,2 0-2-15,0 2-1 0,0-1 2 0,-2-2 1 0,2 4-1 16,-4-3 0-1,2 3 2-15,2-4 7 0,-4 2-1 0,1 2 3 0,1-5 0 16,-2 3-2-16,1-2 0 16,-2-1 0-16,3 0-1 0,0-2 0 0,0-1-3 0,-2-1-2 15,0-4 2-15,4 2-1 16,-2-4-4-16,0-1-10 0,-2-3-30 0,8-10-37 16,-13 18-50-16,13-18-68 15,-13 9-50-15,4-11-57 0,9 2-128 0,0 0-524 0,-20-12-375 16</inkml:trace>
  <inkml:trace contextRef="#ctx0" brushRef="#br0" timeOffset="210.38">3335 6778 2919 0,'0'0'-40'0,"0"0"12"0,9-13 22 0,-9 13 14 0,0 0 25 15,13-8 23-15,-13 8 22 16,0 0 7-16,17-7 5 0,-17 7-3 0,14-4-5 0,-14 4 0 15,22-5-7-15,-22 5-8 0,22-3-1 0,-4 2-7 16,1-3-6-16,-19 4-9 16,38-4-11-16,-18 3-28 0,-2-2-38 0,3 0-41 15,-2-1-44-15,0 1-45 0,3 2-55 16,-4-3-62-16,0 2-621 0,-2 0-282 0</inkml:trace>
  <inkml:trace contextRef="#ctx0" brushRef="#br0" timeOffset="550.37">3965 6577 2612 0,'6'-16'-107'0,"-6"16"30"0,0 0 10 0,0 0 7 0,0 0 12 16,0 0 6-16,0 0 14 16,0 0 17-16,0 0 14 0,0 0 17 0,0 0 14 15,0 0 4-15,0 0 5 16,-32 35 11-16,26-22-1 0,-3 6 6 16,0 0 1-16,1 1-6 0,0 0-2 15,1 1 2-15,1 0 2 0,2-2-2 0,0 3-9 0,-1 0-4 16,3-1-7-16,0-2-1 0,2 0-3 0,0 0-10 15,2-2-8-15,3 0-30 16,-1-2-43-16,0 1-49 0,4-5-65 16,-1 0-112-16,1 0-453 0,-2-6-12 0</inkml:trace>
  <inkml:trace contextRef="#ctx0" brushRef="#br0" timeOffset="1040.08">4248 6620 2115 0,'0'0'-74'0,"0"0"18"0,0 0 13 16,0 0 14-16,0 0 17 15,0 0-2-15,0 0 10 0,10 34 9 0,-10-34-8 0,-4 22 29 16,4-22-5-16,-6 28 1 0,2-12 4 0,0-3 0 15,0 2 6-15,-3 0-12 16,0-4 4-16,-1 1 9 0,0-1 13 0,-1 1-2 0,9-12 7 16,-17 18 1-16,6-10 10 15,11-8 0-15,-16 9-3 0,16-9-5 0,-18 3 0 16,18-3-1-16,0 0-3 16,0 0-1-16,-29-12 1 0,29 12 0 0,-13-13 5 15,13 13 1-15,-6-15-4 16,6 15-7-16,-7-15-4 0,7 15-5 0,-4-14-6 0,4 14-2 15,0 0 1-15,0 0-6 0,0 0 2 0,9-22 1 16,-9 22 6-16,0 0 0 16,19-2 7-16,-19 2 9 0,0 0 3 0,25 3 0 0,-25-3 4 15,24 10-1-15,-12-4 3 16,3-1 2-16,-2 2-1 0,2 0-2 0,-1 2-1 16,2 1 0-16,-2-1-6 15,-2 2-1-15,4-3-9 0,-4 3-3 0,1-2-7 0,0 0-2 16,0 1-9-16,-1-1-27 0,-4-1-42 0,-8-8-52 15,20 14-59-15,-12-9-55 16,-2 0-71-16,-6-5-147 0,13 6-469 0,-13-6-294 16</inkml:trace>
  <inkml:trace contextRef="#ctx0" brushRef="#br0" timeOffset="1280.08">4553 6559 2732 0,'4'-9'-86'16,"-4"9"8"-16,10-13 3 16,-10 13 7-16,0 0 8 0,0 0 19 15,14-6 28-15,-14 6 30 0,0 0 5 0,0 0-1 16,14 21 2-16,-14-21 6 0,6 27 12 0,-4-10 3 16,3 1 8-16,-5 3-1 15,0 0-2-15,0 2-7 0,0 0-8 0,-2 4-2 0,-1 0-7 16,-1-1 14-16,-2-1-35 0,0 3-49 0,-3-3-54 15,-4 4-64-15,-1-4-121 16,-4-1-419-16,2 1 39 0</inkml:trace>
  <inkml:trace contextRef="#ctx0" brushRef="#br0" timeOffset="3080.31">4508 6689 1948 0,'0'0'-90'0,"0"0"31"0,0 0 18 0,0 0 10 0,0 0 12 16,0 0 10-16,0 0 13 16,0 0 5-16,0 0 4 0,0 0 15 0,0 0 1 15,0 0-2-15,0 0 4 0,0 0 0 0,0 0-2 0,0 0 9 16,0 0-1-16,0 0 6 15,0 0 8-15,0 0 5 0,0 0 2 0,0 0 32 16,25 17-15-16,-25-17 3 16,0 0 5-16,16 8-2 0,-16-8-3 0,0 0 2 15,18 8 7-15,-18-8-14 0,18 1-2 16,-18-1 2-16,18 6-4 0,-18-6 1 0,22 2 2 16,-22-2 4-16,23 4 1 15,-11-2-5-15,-12-2-1 0,26 1-8 0,-13 2-5 16,-13-3-8-16,30 1-4 0,-18 1-7 0,-12-2-1 15,26 0-6-15,-26 0-5 0,25 2-1 16,-25-2-4-16,21 2-4 0,-21-2-2 0,17 2-5 16,-17-2-13-16,0 0-40 15,24 0-41-15,-24 0-54 0,12 4-59 16,-12-4-65-16,0 0-139 0,10 0-480 0,-10 0-246 16</inkml:trace>
  <inkml:trace contextRef="#ctx0" brushRef="#br0" timeOffset="3780.34">4654 6586 2488 0,'0'0'-146'15,"-4"-17"24"-15,4 17 20 0,0 0 12 0,0 0 28 16,0 0 20-16,0 0 21 16,6-21 19-16,-6 21 20 0,0 0 11 0,0 0 13 0,0 0 12 15,8-13-5-15,-8 13 19 16,0 0 0-16,0 0 11 0,0 0 10 0,0 0 5 15,0 0 2-15,0 0-3 0,0 0-4 0,8-12-6 0,-8 12-9 16,0 0-5 0,0 0-6-16,0 0 5 0,0 0-4 0,0 0-8 0,0 0 0 15,0 0-6-15,0 0-3 16,0 0-2-16,-14 46-2 0,14-46-2 0,-8 17-7 0,2-6 2 16,0 3 3-16,6-14 5 15,-13 23 2-15,8-10-4 0,-1-1-5 0,0 1 1 16,1 1-2-16,-1-1-2 0,6-13-4 0,-8 26 1 15,6-14-5-15,2-12-4 16,-6 26-2-16,1-15 0 0,5-11-1 0,-5 22 1 0,5-22-7 16,-6 23 3-16,6-23-3 15,-2 20 4-15,2-20-1 0,-4 20 9 16,4-20 8-16,-2 19 4 0,2-19 0 16,-4 17-8-16,4-17 6 0,-2 17-5 0,2-17-2 0,-2 15 0 15,2-15-4-15,-2 17-1 0,2-17 2 0,0 0 5 16,0 25 4-16,0-25-2 15,0 0 0-15,2 21 4 0,-2-21-3 0,4 13-3 16,-4-13 3-16,10 12-6 16,-10-12-3-16,15 10 3 0,-15-10-5 0,19 6 0 15,-19-6-3-15,21 5-1 0,-21-5-6 16,24 2 3-16,-24-2-10 0,22 2 6 0,-22-2-4 16,22-2-1-16,-22 2-2 0,19-2-4 15,-19 2-15-15,0 0-16 0,26-5-19 0,-26 5-23 16,16-9-26-16,-16 9-36 0,20-12-37 15,-10 1-39-15,-2 2-58 0,1-4-67 16,2 1-139-16,-3-5-472 0,3-2-372 0</inkml:trace>
  <inkml:trace contextRef="#ctx0" brushRef="#br0" timeOffset="4150.3">5016 6515 2679 0,'0'0'-183'0,"0"0"23"0,0 0 18 0,0 0 21 16,0 0 28-16,0 0 26 15,0 0 25-15,0 0 20 0,0 0 26 0,0 0 14 0,0 0 27 16,0 0 14-16,0 0 8 0,0 0 1 15,0 0-6-15,0 0-8 0,0 0-7 16,9 39 1-16,-9-39-10 0,2 25 5 0,0-8-5 16,0 0 13-16,0 1 8 15,1 0 11-15,-3 2 5 0,2 0 2 0,0 1-1 0,-2 2-8 16,2 1 1-16,0 4-3 16,-2-4 1-16,0 2-6 0,2-1-1 0,-2 2-13 15,-2 0 0-15,0-3-8 0,-2 1-1 0,-1 0-32 0,-3 0-52 16,-3-2-75-16,0 0-90 15,-7 1-190-15,-2-1-411 0,-3-2-135 0</inkml:trace>
  <inkml:trace contextRef="#ctx0" brushRef="#br0" timeOffset="5470.33">2537 6711 2356 0,'0'0'-100'0,"0"0"5"0,0 0 18 0,0 0 2 16,0 0 9-1,0 0 3-15,37-28 13 0,-31 21 25 0,-6 7 9 0,14-17 14 0,-4 5 14 16,-4 3 12-16,2-5 17 16,0 3 11-16,-2-3-2 0,3-1-13 0,0-2 12 15,1-2-6-15,-3-4-1 0,-1 0 2 16,0-1 4-16,0-3 10 0,-1 0 9 16,-1 2 8-16,1-1 8 0,-3 1 7 15,0 2 0-15,0 2-2 0,0 0-12 0,0 2 0 16,-2 0-6-16,2 5-4 0,-2 14-5 0,0-32-3 15,0 32-6-15,0-21-12 0,0 21-3 16,0-19-6-16,0 19-3 0,0 0-4 0,0 0-4 16,-8-13-1-16,8 13-3 15,0 0-2-15,0 0 1 0,0 0-3 0,-13 40-3 0,8-23 4 16,1 2-4-16,0 4-3 16,0 2 2-16,0 1-5 0,-3 3-3 0,3 3 0 15,-2 4-3-15,0-1 0 16,1 0 2-16,-1 1-6 0,1 0-5 0,1-1 8 0,-2 4-8 15,2-2 3-15,0-2 4 0,0 2-6 0,0-5 3 16,-1 3-1-16,2-7-2 16,-3 3 5-16,2-3 0 0,0-1 1 15,0-2 4-15,0-1-2 0,-3-2-4 0,3 0 10 16,-2-1-6-16,-1-3 1 0,1-2 2 0,-1-3-3 16,1 2 3-16,0-3-3 15,-2 0 6-15,8-12-4 0,-16 20 1 0,8-12 4 16,8-8-4-16,-15 11 2 0,15-11 2 0,-17 8-1 15,17-8 0-15,-17 3-5 0,17-3 2 16,0 0 2-16,0 0-4 0,-27-7 0 0,27 7 4 16,0 0-2-16,-11-13 11 15,11 13-11-15,0 0-1 0,-2-17 6 0,2 17-2 0,0 0 2 16,0 0-2-16,0 0-6 16,17-26 7-16,-17 26-5 0,15-11 2 0,-15 11 0 15,21-7 11-15,-9 6 11 16,-12 1 12-16,26-7 9 0,-10 7 10 0,-16 0 2 15,33 0 3-15,-14 3-4 0,2-2 0 0,-1 3-7 0,2 0-6 16,-2-1-3-16,5 1-4 16,-2-1-3-16,0 1-6 0,3 2-4 0,-1-5-10 0,-1 3-37 15,-4-2-40-15,4-2-48 16,-1 1-54-16,1-1-56 0,-6-1-77 0,4-3-664 16,-3-2-406-16</inkml:trace>
  <inkml:trace contextRef="#ctx0" brushRef="#br0" timeOffset="5830.4">3164 6395 2791 0,'0'0'-151'0,"0"0"29"0,0 0 23 16,0 0 11-16,0 0 19 16,0 0 15-16,0 0 21 0,0 0 16 15,0 0 20-15,0 0 11 0,0 0 8 16,-21 43 7-16,15-30 10 0,0 3 17 0,-2 4-10 16,2 3-2-16,-2 2-2 0,2 3-1 15,-3 6 6-15,1 1-13 0,-1 3-3 0,3 2-7 16,0 0 12-16,-1 2 6 0,-1 4 19 0,4-3-8 0,0 0-4 15,2-2-4-15,-3 4 1 16,5-4-8-16,0 3-3 0,2-1-1 0,7 7-5 16,-1-4-24-16,3 1-11 15,3-3-8-15,1-2-50 0,4-2-59 0,5-5-63 16,-6-5-153-16,4-3-400 0,1-4-15 16</inkml:trace>
  <inkml:trace contextRef="#ctx0" brushRef="#br0" timeOffset="6779.95">5276 6414 2074 0,'0'0'-97'15,"0"0"10"-15,0 0 7 16,0 0 10-16,0 0 7 0,0 0 5 0,0 0 6 16,0 0 5-16,0 0 16 15,0 0 14-15,0 0 14 0,0 0 15 0,0 0 3 0,0 0-1 16,30 25 4-16,-30-25 12 16,0 0 12-16,0 0 5 0,0 0 14 0,11 14 2 15,-11-14-7-15,0 0-3 0,8 17-8 0,-8-17 9 0,11 17 1 16,-7-8-10-16,5 5 1 15,-3-1 9-15,0 2-1 0,-2 1 2 0,2 0 7 16,2 3 4-16,-2 3 3 16,0 2-1-16,-2 2-7 0,0 2-10 15,0 1-1-15,1 1-3 0,-1 7-6 0,-2-2-3 16,-2-2-1-16,0 1-5 0,-2 6-6 0,-2-2 2 16,-1-1-5-16,-1 1 0 15,-2-3-1-15,0 4-5 0,-4-3-1 0,0 6-3 0,-3-2-4 16,0 1-19-16,-2-9-47 0,3 2-37 15,-2 1-40-15,0 2-49 0,-1-6-97 16,0-3-457-16,0 1-8 0</inkml:trace>
  <inkml:trace contextRef="#ctx0" brushRef="#br0" timeOffset="8440.14">5908 6999 2079 0,'0'0'-75'0,"0"0"29"0,0 0 36 0,0 0 12 0,0 0 27 16,0 0 25-16,0 0-2 0,0 0 21 0,0 0 12 15,0 0 13-15,0 0 13 16,0 0-4-16,0 0 1 0,0 0-4 0,0 0-13 16,0 0-9-16,0 0-7 0,0 0-5 15,0 0-8-15,0 0-5 0,0 0-7 0,0 0-2 16,0 0-3-16,0 0-6 16,0 0-6-16,31 11 0 0,-31-11-2 0,19 1-7 15,-19-1-1-15,23 2 0 16,-23-2-4-16,22 0-1 0,-22 0-2 0,25 2-2 15,-25-2-5-15,26 3-5 0,-26-3-23 0,25 0-31 0,-25 0-31 16,21 0-19-16,-21 0-45 16,22-3-40-16,-14 1-62 0,-8 2-114 0,10-7-401 0,-10 7-47 15</inkml:trace>
  <inkml:trace contextRef="#ctx0" brushRef="#br0" timeOffset="8640.41">5941 6899 2172 0,'0'0'-68'0,"-15"-8"16"16,15 8 9-16,0 0 3 15,0 0 0-15,0 0 11 0,0 0 24 0,0 0 2 0,0 0 17 16,0 0-1-16,0 0 3 16,0 0-6-16,37-23 1 0,-37 23 2 0,16-1-3 15,-16 1-9-15,24-4-22 0,-24 4-29 0,21-6-54 16,-8 3-87-16,-13 3-328 0,21-3 302 15</inkml:trace>
  <inkml:trace contextRef="#ctx0" brushRef="#br0" timeOffset="10000.1">7002 6231 1399 0,'0'0'-46'15,"0"0"22"-15,0 0 13 16,0 0 8-16,0 0 13 0,0 0 7 0,0 0 13 0,9-17 7 15,-9 17-8-15,0 0 7 0,0 0 0 0,0 0-6 16,0 0 4-16,0 0-3 16,0 0 4-16,0 0 2 0,0 0 6 0,0 0 16 15,0 0 23-15,0 0-8 0,0 0 6 16,0 0-11-16,0 0-11 0,-7 50-9 0,7-50 8 16,-2 32-14-16,-1-13-1 15,1 1-10-15,0 2-3 0,2 4 5 0,-4-3 1 0,2 5-8 16,-2 2 0-16,0-1 0 0,2 3-11 0,-3-1 2 15,3 0-5-15,0 7 2 16,2-4 3-16,-2 2-6 0,2-2 1 0,0 0 2 16,0 4-5-16,2 0-1 0,0-2 0 15,0 3 4-15,1-3-4 0,1 0-2 0,-2 0-4 16,4-1-1-16,0 1 4 16,-2-2 8-16,4 0-4 0,-2-5-8 0,-2-1 4 15,0 4 17-15,0-6-3 0,0 1-4 0,-2-1 0 16,0 0-4-16,-2 4 25 0,0-8 16 15,-2 0 12-15,-2 3 5 0,-2-3 5 0,0-1 5 16,0-4 0-16,-6 2 7 16,2-4-7-16,0 0 6 0,-3-3-10 0,2 0-7 0,-2 0-3 15,3-6-5-15,-2 3-7 16,12-9-5-16,-24 4-5 0,24-4-17 0,0 0-25 16,-30-11-46-16,22 3-46 0,-1-4-45 15,3 0-49-15,0-3-47 0,2 0-76 0,4 3-608 16,0 12-313-16</inkml:trace>
  <inkml:trace contextRef="#ctx0" brushRef="#br0" timeOffset="10350.19">7243 7729 2775 0,'0'0'31'0,"0"0"47"0,15 6 20 15,-15-6 3-15,0 0 11 0,0 0 11 0,11 7 5 16,-11-7-6-16,0 0-6 0,0 0-18 16,0 0-11-16,0 0-12 0,12 8-9 15,-12-8-14-15,0 0-21 0,0 0-55 0,0 0-73 16,0 0-81-16,11 4-97 0,-11-4-193 16,0 0-455-16,0 0-327 0</inkml:trace>
  <inkml:trace contextRef="#ctx0" brushRef="#br0" timeOffset="11550.33">7617 6245 2649 0,'0'0'-143'0,"0"0"21"0,0 0 20 15,0 0 7-15,0 0 20 0,0 0 21 0,0 0 18 16,14 15 23-16,-14-15 13 16,0 0 8-16,0 0 1 0,0 0-4 0,-18 29 19 0,18-29 6 15,-10 13 0-15,10-13 8 0,-17 13 24 0,9-7-1 16,8-6 11-16,-24 14 0 15,14-9-2-15,-2 1-3 0,12-6 2 0,-26 10-7 16,15-7-2-16,11-3-8 0,-21 4-3 16,21-4-12-16,-21 2 3 0,21-2-5 0,-20 2-8 15,20-2-3-15,0 0-3 16,-20-8-10-16,20 8 3 0,-11-11-13 0,11 11 1 16,-7-13-5-16,7 13-1 15,0 0-2-15,2-24 2 0,-2 24-5 0,0 0 12 16,9-26-10-16,-9 26 6 0,11-14-5 0,-11 14 5 0,10-15-8 15,-10 15-3-15,13-9 10 16,-13 9 6-16,15-9-12 0,-15 9 1 0,17-3-7 0,-17 3 4 16,0 0 1-16,0 0 5 15,36 12 4-15,-26-3-3 0,4 3 3 0,-4-1 3 16,4 5-1-16,-1-3-2 16,2 2-8-16,0 0 8 0,-1-2-2 15,4 3-16-15,-4-3 3 0,1-1 6 0,0-3-8 0,-2 1-2 0,1-4-8 16,2-2-11-16,-4 3-1 15,-12-7-3-15,26 1 7 0,-26-1 8 16,23-4 9-16,-23 4-7 0,23-11 0 0,-12 3 10 16,-1-3 2-16,0-1 1 0,0-2 15 0,-2 1 4 15,-2 1 10-15,-6 12 8 16,8-25 0-16,-6 12-3 0,-2 13-7 0,0-21 7 0,0 21-4 16,0 0 5-1,-10-26-5-15,10 26 4 0,-12-14-6 0,12 14 1 0,-20-10-4 16,20 10 12-16,-16-3-10 0,16 3-6 0,-18-1 1 15,18 1-4-15,0 0-22 0,-25 1-49 16,25-1-56-16,-10 6-68 0,10-6-172 16,-14 3-310-16,14-3 94 0</inkml:trace>
  <inkml:trace contextRef="#ctx0" brushRef="#br0" timeOffset="12259.95">8245 6922 1859 0,'0'0'-95'0,"0"0"13"15,0 0 2-15,12 19 11 16,-12-19 3-16,0 0 20 0,19 0 9 0,-19 0 16 0,0 0 4 16,0 0 17-16,34-16 14 15,-26 10 11-15,3-3 11 0,-11 9 24 0,19-17 14 16,-11 7 11-16,1 1 21 0,-9 9-3 0,15-21 6 15,-7 12-7-15,-8 9 2 0,13-20 5 16,-9 13-11-16,-4 7-10 0,4-16-6 16,-4 16-12-16,0 0-8 0,0-19-11 15,0 19 2-15,0 0-7 0,-16-12 6 0,16 12-1 16,0 0 9-16,-28 3-8 0,28-3-5 16,-25 7-4-16,10 1-5 0,0 0-4 0,0 1 5 15,-2 3-10-15,0 2-5 0,3-1 0 0,-2 0-3 16,4 2 1-16,-1-1 3 15,5 1-1-15,-3-2 2 0,5 2 3 0,-1 0 15 0,3-2 6 16,4-13-5-16,0 27-1 16,0-27 5-16,9 27 1 0,-1-13 5 0,3-5-1 15,4 2-8-15,1-3-3 16,2-1-4-16,-2 1-5 0,4-2-5 0,1-2-3 0,0 0-5 16,2-4-9-1,-1 0-25-15,-2-3-35 0,2-1-39 0,1-3-68 0,1-1-55 16,-6-2-70-16,3-4-173 0,-3-2-420 0,-2-2-234 0</inkml:trace>
  <inkml:trace contextRef="#ctx0" brushRef="#br0" timeOffset="12550.09">8602 6460 2584 0,'0'0'-52'0,"0"0"14"16,0 0 8-16,0 0-2 0,0 0 5 0,0 0 10 0,0 0 2 16,0 0 10-16,0 0 2 15,0 0 0-15,0 0 6 0,0 0-7 0,36-6 8 16,-36 6-4-16,21-1 0 0,-21 1 5 0,28-2 2 0,-28 2-10 15,29-4-20-15,-13 2-38 16,-2-2-38-16,0-2-34 0,2 0-102 0,-2 2-346 16,1-3 217-16</inkml:trace>
  <inkml:trace contextRef="#ctx0" brushRef="#br0" timeOffset="13010.24">9049 6214 1694 0,'0'0'-15'0,"0"0"10"15,8-11 13-15,-8 11 0 0,0 0 15 16,0 0 10-16,0 0 2 0,0 0-1 0,0 0 13 16,0 0-8-16,0 0-2 15,0 0 4-15,0 0 3 0,0 0 13 0,0 0-11 16,-36-4 3-16,36 4-10 0,0 0-6 0,0 0 5 0,-27 15-5 15,27-15-4-15,-15 11-6 16,15-11-2-16,-13 13 8 0,13-13 1 0,-12 12-16 16,12-12-14-16,-6 13 8 15,6-13 2-15,0 0-14 0,-5 20 10 0,5-20-9 0,0 0 7 16,7 23-5-16,-7-23-1 16,8 13 4-16,-8-13 5 0,10 16-7 0,-4-9-1 15,-6-7-2-15,14 15 1 0,-14-15 7 0,10 16-5 16,-10-16 3-16,11 14-3 0,-7-2 4 15,-4-12 2-15,6 14-13 0,-6-14 14 0,4 15 5 16,-4-15 12-16,0 0 15 16,-4 21 7-16,4-21 9 0,-8 14 11 0,8-14 5 15,-13 11 2-15,13-11-3 0,-15 7 4 16,15-7-15-16,-19 8-4 0,19-8-9 0,-19 4-20 16,19-4-37-16,-19-3-31 15,19 3-44-15,0 0-26 0,-23-4-31 0,23 4-53 16,-13-8-39-16,13 8-510 0,-9-14-26 0</inkml:trace>
  <inkml:trace contextRef="#ctx0" brushRef="#br0" timeOffset="13220.19">9087 6291 2134 0,'0'0'-38'0,"19"-4"21"0,-19 4-5 15,15-4 14-15,-15 4-18 0,17-4 12 0,-17 4 1 16,18-4 4-16,-18 4 9 16,24-4 0-16,-24 4-15 0,23-1 15 0,-23 1 0 15,26-3-5-15,-26 3-16 0,25 0-35 16,-25 0-29-16,21-4-73 0,-21 4-126 0,20-7-159 16,-14 4 401-16</inkml:trace>
  <inkml:trace contextRef="#ctx0" brushRef="#br0" timeOffset="13490.71">9265 6193 1320 0,'0'0'3'0,"-15"-5"8"15,15 5-8-15,0 0 8 0,0 0 16 0,0 0 16 0,0 0 18 16,0 0 2-16,0 0 0 16,0 0-6-16,2 40-2 0,-2-40-1 0,2 25 2 15,-2-25 5-15,0 30-7 0,0-13-5 0,3 1 6 16,-6-1-2-16,6 2 17 0,-3 0-13 15,0 0 8-15,2 0 0 0,-2 2 8 0,0-2 6 16,2 0-1-16,0 0-6 16,-2-2 2-16,2 0-9 0,2 1 0 0,-2-3-3 15,2-1-8-15,0 0-4 16,-4-14-2-16,11 22-6 0,-2-11 1 0,-9-11-7 0,14 11-38 16,-14-11-60-16,19 7-59 15,-8-8-52-15,-11 1-193 0,23-10-402 0,-13 3-59 16</inkml:trace>
  <inkml:trace contextRef="#ctx0" brushRef="#br0" timeOffset="14285.18">9838 6844 2308 0,'0'0'-34'0,"0"0"25"0,0 0-9 15,0 0 19-15,0 0 4 0,30 6 27 0,-30-6 10 16,0 0 4-16,17-6-3 16,-17 6-6-16,12-9-5 0,-12 9 3 0,16-11-8 0,-8 4 6 15,-8 7 2-15,19-20 14 16,-11 9 7-16,1-1 14 0,0-3 9 0,-1 0 3 16,0-1 1-16,-2-6-12 15,4 2-8-15,-4-3-7 0,0-1-4 16,0 2-4-16,0-2-5 0,-1 5-6 0,-1 1-3 0,0-1-1 0,-2 1-3 15,0 1 3-15,1 2-10 16,-3 15 4-16,2-23-11 0,0 10 1 0,-2 13-7 0,0 0-5 16,-4-27 0-16,4 27 0 15,-7-11 1-15,7 11-1 0,0 0-4 0,-17-10 4 16,17 10-7-16,0 0 4 16,0 0-2-16,-28 6 2 0,28-6-2 0,-14 12 1 0,14-12 1 15,-12 22 1-15,3-11-2 0,2 5 4 0,1 1-3 16,0 2-1-16,-1 4 2 15,3 0-3-15,0-1 1 0,2 6 0 0,-2-2-2 16,2 0 5-16,2 3-4 0,-2-1-3 16,-1 3 4-16,3 0 6 0,0-1-2 0,0 2-2 15,0 0-2-15,0 0 1 16,3-2 2-16,-6 2-2 0,3-1 3 0,0-3-5 16,-2 2 2-16,0-2 1 15,-3-3-3-15,1 1 5 0,2-1-1 0,-4-2 0 0,0-1-2 16,0-3-6-16,-1 1-29 0,0-4-47 0,3 0-60 15,-2-3-80-15,6-13-168 16,-13 20-487-16,7-13-238 0</inkml:trace>
  <inkml:trace contextRef="#ctx0" brushRef="#br0" timeOffset="14490.17">9798 7211 2583 0,'0'-19'-69'0,"0"19"16"0,0 0 9 0,10-11 3 0,-10 11 24 16,0 0 23 0,22-7 29-16,-22 7 32 0,17-7-7 0,-17 7 0 0,21-3-4 15,-21 3-1-15,25-4-7 16,-12 1-7-16,-13 3-5 0,34-3-6 0,-17 0-14 0,2 1-23 16,0-1-45-16,0 2-41 15,-2-2-53-15,2-2-89 0,-2 2-494 0,3-4 0 16</inkml:trace>
  <inkml:trace contextRef="#ctx0" brushRef="#br0" timeOffset="14800.26">10414 6800 2158 0,'0'0'-40'0,"0"0"21"0,0 0-3 16,0 0 6-16,0 0-1 0,0 0 4 0,0 0 15 15,-16 39-1-15,8-27 23 16,2 1 6-16,0 2 5 0,2 5 0 0,-2-3 4 16,2 4-2-16,-1 1 5 0,1 2-2 15,2-1 9-15,2 2-2 0,-2-5 5 0,4 3 1 16,-2 0-8-16,4-1-11 0,0 1-3 0,3-1-10 15,1-2-9-15,0-1-35 16,4 1-43-16,0-4-32 0,-2-4-54 0,3 0-85 16,0-5-421-16,0 1 110 0</inkml:trace>
  <inkml:trace contextRef="#ctx0" brushRef="#br0" timeOffset="15280.16">10850 6863 1833 0,'0'0'-72'0,"0"0"31"16,0 0 3-16,21 12 20 0,-21-12 21 15,0 0 0-15,-2 27 7 0,2-27 5 16,-4 27 0-16,0-12-2 0,-2 2 4 0,1-1 7 0,-1-1 1 15,0-1-2-15,-1 2 5 16,-2 0 3-16,-1-1 1 0,2-1 2 0,-3-2 1 0,0 1 11 16,1-2 9-16,-3-2 8 15,3-2 1-15,10-7 18 0,-24 12-11 0,14-8 5 16,10-4-5-16,-22 6-2 16,22-6-8-16,-18 0 1 0,18 0-11 0,0 0 0 15,-22-12-9-15,22 12 3 0,-8-14-7 0,8 14-1 0,0 0 2 16,-2-22-8-16,2 22-6 15,0 0 0-15,12-25-4 0,-12 25-1 0,11-13-4 16,-11 13 1-16,17-12-6 0,-17 12-1 16,16-7-1-16,-16 7 4 0,20-4-2 0,-20 4 1 15,21-1 4-15,-21 1 10 16,21 5 11-16,-21-5 12 0,21 9 2 0,-7-1-4 16,-2 2-5-16,0-1-4 0,-1 1-2 15,2 1-3-15,-2 2-5 0,1-1-3 0,-1-1-12 16,2 2-24-16,-3-1-55 0,4-1-63 0,-2 1-53 15,0-3-59-15,-1 1-129 16,-1-3-448-16,3 1-144 0</inkml:trace>
  <inkml:trace contextRef="#ctx0" brushRef="#br0" timeOffset="15580.12">11134 6909 2341 0,'0'0'-85'16,"0"0"16"-16,0 0 13 0,0 0 9 15,0 0 5-15,0 0 12 0,0 0 16 0,0 0 7 16,0 0 7-16,0 0 13 0,0 0 3 0,25-14-8 15,-25 14 3-15,21 1 7 16,-21-1-9-16,28 3 2 0,-28-3 0 0,30 2-3 0,-14-2 2 16,-1 1-12-16,-15-1 4 15,30 0-23-15,-18 0-42 0,2-1-42 0,-3-4-77 16,-11 5-374-16,18-5 255 16</inkml:trace>
  <inkml:trace contextRef="#ctx0" brushRef="#br0" timeOffset="15840.38">11296 6822 1560 0,'0'0'-27'0,"0"0"17"0,0 0 13 0,0 0 24 15,0 0 0-15,0 0 28 16,0 0 32-16,0 0 18 0,-23 16-15 0,23-16 8 16,-2 15-18-16,2-15-3 0,-4 21-9 15,2-8 0-15,-2 2-14 0,1 2 7 0,-3 1 1 16,4-1-6-16,-2 2-4 0,0 0 12 0,0 2-7 15,2-2 4-15,0 2-7 16,2-2-2-16,-2 1-9 0,2 0-6 0,2-1-3 16,0 0-2-16,4 0-11 0,0-2-14 15,0-1-24-15,3-3-43 0,1 0-42 0,1-2-45 16,-2 0-67-16,1-4-125 16,0-3-344-16,0 0 68 0</inkml:trace>
  <inkml:trace contextRef="#ctx0" brushRef="#br0" timeOffset="16070">11536 6832 2073 0,'0'0'-27'0,"5"-13"3"0,-5 13 1 0,0 0-1 0,10-12 3 16,-10 12 12-16,0 0 10 15,0 0 22-15,0 0 30 0,0 0 20 0,27 24 13 16,-20-11-8-16,-3 2-10 0,1 1 5 15,-1 4-15-15,-2-1-4 0,2 4-10 16,-2-1 0-16,-2 0-7 0,0 0-13 0,-4 0-40 0,0 4-52 16,-2-2-48-16,-5-2-74 15,-2 0-180-15,1-3-235 0,-5 0 187 0</inkml:trace>
  <inkml:trace contextRef="#ctx0" brushRef="#br0" timeOffset="23770.31">11987 7060 1705 0,'0'0'-10'0,"19"-7"4"15,-19 7 6-15,0 0 5 0,0 0 1 0,0 0 17 0,13-10 18 0,-13 10 0 16,0 0 23-16,0 0 18 15,0 0 13-15,11-9 10 0,-11 9 5 0,0 0 2 16,0 0-3-16,0 0-2 0,0 0-1 16,10-12-1-16,-10 12-9 0,0 0-6 15,0 0-11-15,0 0-14 0,0 0 0 16,0 0-11-16,0 0-16 0,0 0-7 0,0-19-5 16,0 19-11-16,0 0-4 15,0 0-3-15,-19-13-2 0,19 13-6 0,0 0 6 16,-17-9-2-16,17 9 0 0,-15-4 0 0,15 4-3 0,0 0-2 15,-26-4-3-15,26 4 1 16,0 0 0-16,-24 5 6 0,24-5-8 0,-19 8 2 0,19-8 3 16,-15 13 0-16,15-13 0 15,-10 14-3-15,10-14 1 0,-10 15-2 0,10-15 1 16,-5 17 3-16,5-17-5 16,-5 15 7-16,5-15-2 0,0 0 3 15,0 22 2-15,0-22-2 0,0 0 0 0,7 18 1 16,-7-18 4-16,0 0 2 0,7 10 0 0,-7-10-8 15,0 0 8-15,0 0-6 0,18 2 1 0,-18-2 4 16,0 0-2-16,0 0-4 0,0 0 5 16,30-17-6-16,-30 17 1 0,12-13-3 0,-3 3 3 15,-1-2-1-15,0 2 11 16,1-6 7-16,2 0 8 0,-1 0 1 0,-2-5 1 16,3-1 0-16,-4 1 1 0,1-3 1 15,0-1 1-15,-2-1 2 0,2 1 2 0,-3-4-1 16,1 2 2-16,0-1 3 0,-3-1 4 0,3 3 0 15,-1-3 2-15,-1 5-3 16,1-4 5-16,-3 3-8 0,3 2-1 0,-3 3-4 0,4 1 0 16,-5 2-4-16,1 2-2 15,-2 15-2-15,5-27-4 0,-5 27-3 0,2-21-4 16,-2 21-3-16,2-17-6 16,-2 17-1-16,2-14-5 0,-2 14 3 0,0 0-2 15,0 0 1-15,0 0-1 0,0 0-2 0,0 0 5 0,0 0-1 16,0 0-3-16,-16 47 2 15,12-28-2-15,0-1 4 0,4 3-3 0,-2 2 2 0,1 3-4 16,1 3 5 0,0 0-2-16,1 0 1 0,-1-1 0 0,2 3 2 0,-2-3 1 15,2-2-7-15,0 3 6 16,2-4-1-16,-1 0-3 0,-1-4 3 0,1 0-3 0,-1-2-2 16,2-2-1-16,0-2-2 15,-2 0-6-15,3-1-26 0,-5-14-41 0,4 21-61 16,-4-21-65-16,8 17-95 0,-8-17-178 0,9 9-102 15,-9-9-277-15,0 0-201 16</inkml:trace>
  <inkml:trace contextRef="#ctx0" brushRef="#br0" timeOffset="24110.27">12255 6847 2503 0,'0'0'-68'0,"0"0"23"16,0 0 23-16,0 0 19 15,0 0 34-15,0 0 23 0,0 0 14 0,0 0-2 16,0 0-1-16,0 0-4 0,0 0-7 0,0 0-1 0,0 0-4 15,0 0-13-15,25-12 3 16,-25 12-4-16,22 3-2 0,-22-3-7 0,25 0-2 16,-25 0 0-16,29 1-3 15,-13-1-1-15,-16 0-8 0,29 3-9 0,-16-3-28 0,-13 0-39 16,28 0-34-16,-28 0-34 16,22-3-39-16,-13 2-49 0,-9 1-103 15,7-6-341-15,-7 6 100 0</inkml:trace>
  <inkml:trace contextRef="#ctx0" brushRef="#br0" timeOffset="24449.88">12397 6765 1905 0,'-16'-9'-34'0,"16"9"21"15,0 0 9-15,0 0-7 0,0 0 4 16,0 0 11-16,0 0 18 0,0 0 11 0,0 0 33 16,0 0 28-16,0 0 16 15,0 0 4-15,0 0-3 0,0 0-5 0,-18 22 1 16,18-22 0-16,-1 19-3 0,1-19-3 0,0 25-2 0,0-25 5 15,0 29-2-15,0-12-4 16,0-17-5-16,0 33-9 0,0-16-3 0,0-2-9 16,0-15-2-16,0 35 4 15,0-22-4-15,0-13-3 0,0 29 5 0,-2-14 1 0,2-15 0 16,2 25 0-16,-1-15-2 16,-1-10-2-16,3 23-5 0,-3-23-5 0,4 17 6 15,-4-17 0-15,7 15-2 0,-7-15-1 0,10 12-7 16,-10-12-5-16,17 8 0 0,-17-8-8 15,26 2-8-15,-26-2-7 0,30-3-21 16,-13-4-32-16,-1-1-41 0,-1-1-58 16,-2-1-66-16,6-1-68 0,-10-3-121 0,3 2-213 0,-4-4 10 15,-1 1-268 1,-3 1-198-16</inkml:trace>
  <inkml:trace contextRef="#ctx0" brushRef="#br0" timeOffset="28480.12">13877 5016 434 0,'0'0'101'16,"0"0"-24"-16,0 0-12 0,0 0 3 0,0 0-2 0,0 0-10 15,0 0-9-15,0 0-5 16,0 0-5-16,0 0 1 0,0 0-1 0,0 0 6 16,0 0-1-16,0 0 12 15,0 0 9-15,0 0 1 0,0 0 16 0,0 0 16 0,0 0-1 16,0 0 2-16,0 0-3 0,0 0-7 0,0 0-12 15,0 0-10-15,0 0-4 16,0 0-9-16,0 0-1 0,0 0-9 0,0 0-9 0,0 0 0 16,0 0-6-16,0 0 4 15,49 2-4-15,-49-2-4 0,22 0-4 0,-22 0 0 16,23-2-11-16,-23 2 10 16,24 2-4-16,-24-2-2 0,27 0 1 15,-27 0-5-15,25 0-1 0,-25 0 2 0,23 0-9 0,-23 0 5 16,25 2 2-16,-25-2-5 0,17 0 4 15,-17 0-8-15,19 0 4 0,-19 0 1 0,0 0 0 16,27 0 0-16,-27 0-6 0,0 0 6 16,15 1 1-16,-15-1 1 0,0 0-1 0,0 0 4 15,21 0 14-15,-21 0-1 16,0 0 13-16,0 0-3 0,0 0-8 0,15 3 5 16,-15-3-8-16,0 0-5 0,0 0-2 15,0 0 6-15,0 0-8 0,20 1 2 0,-20-1-1 16,0 0-1-16,0 0-3 0,0 0 6 0,0 0 19 15,0 0 7-15,0 0 8 16,0 0 0-16,0 0 4 0,18 4-4 0,-18-4-2 0,0 0 1 16,0 0 0-16,0 0-5 15,0 0-3-15,0 0-4 0,0 0-7 0,0 0-1 16,0 0-4-16,0 0 2 16,0 0-6-16,0 0-3 0,0 0 0 0,0 0-3 0,0 0 0 15,0 0 4-15,0 0 3 0,0 0 0 0,0 0 6 16,0 0 0-16,0 0 5 15,0 0 3-15,0 0-2 0,0 0 0 0,0 0-6 0,0 0 0 16,0 0-6-16,0 0-1 16,-45 17-2-16,45-17-3 0,-25 7 2 0,14 0-1 15,-1-1-4-15,-3-1 1 16,0 1-2-16,-1 0-1 0,3-1 1 0,-5 3 1 0,2-2-5 16,0-1 5-1,1 3-6-15,-1-2-2 0,5 1 2 0,-4 1-3 0,15-8-2 16,-22 14 3-16,13-11-1 0,9-3-2 0,-13 13 5 0,13-13 6 15,-14 14 7 1,14-14 4-16,-7 13 4 0,7-13-3 0,-8 16 3 0,8-16-4 16,0 16 0-16,0-16-2 15,0 0 0-15,8 29-4 0,-8-29 4 0,7 17-6 16,1-7-2-16,-8-10 0 16,11 18 1-16,-3-10-2 0,-8-8-1 0,19 16-1 0,-11-7 0 15,-1-3 0-15,-7-6 1 0,25 12-4 0,-14-9 2 16,3 3-3-16,-14-6 4 0,25 6-2 15,-12-6 0-15,-13 0-1 0,26 0-1 0,-26 0 1 16,28-4 2-16,-11-2-4 16,-1 1 2-16,2-1-2 0,-4-2 3 0,-1 0-4 15,1 1-3-15,1-3-15 0,-3 3-28 16,1-2-44-16,-1 0-65 0,-2 2-63 0,-3-5-102 16,2 2-200-16,-2 3-439 15,-7 7-386-15</inkml:trace>
  <inkml:trace contextRef="#ctx0" brushRef="#br0" timeOffset="28850.19">14634 5224 2807 0,'0'0'-121'15,"0"0"15"-15,0 0 19 0,0 0 19 0,0 0 5 0,0 21 16 16,0-21 10-16,0 0-2 0,0 0 0 0,0 0 11 15,22 1 0-15,-22-1 5 16,18 3-3-16,-18-3 4 0,23 0 1 0,-23 0 8 16,28 0-6-16,-28 0 2 15,27-3 17-15,-14 2-12 0,-13 1-10 0,27-2-18 0,-27 2-18 16,26-2-40-16,-16-1-45 16,-10 3-103-16,19-5-204 0,-19 5 394 0</inkml:trace>
  <inkml:trace contextRef="#ctx0" brushRef="#br0" timeOffset="29159.95">14665 5140 1240 0,'-27'0'-33'15,"27"0"19"-15,0 0 12 0,0 0 11 16,0 0 16-16,0 0 20 0,0 0 15 0,0 0 14 0,0 0 26 16,0 0 5-16,0 0 1 15,0 0-9-15,0 0-1 0,0 0-1 16,0 0 11-16,0 0-4 0,0 0-6 0,0 0-12 16,0 0-5-16,0 0-13 0,63 13-3 0,-45-13-7 15,1 2-6-15,2-2-7 0,-2 0-1 0,3 0-18 0,0 0-25 16,0 0-38-16,-1-2-30 15,-1 2-28-15,2-2-41 0,-3 1-45 0,-2-3-86 16,0 1-369-16,0 0 136 16</inkml:trace>
  <inkml:trace contextRef="#ctx0" brushRef="#br0" timeOffset="29829.99">15337 4959 1828 0,'0'0'-64'0,"0"0"3"0,0 0 7 0,0 0 0 16,0 0 24-16,0 0 17 0,0 0 9 15,0 0 6-15,0 0 15 0,0 0 0 0,0 0 8 16,0 0 10-16,0 0-4 16,0 0-6-16,0 0-2 0,-6 53-1 0,3-40-4 15,3-13-2-15,-9 28-1 0,4-14 11 16,2 2-13-16,-1 0-3 0,0-4 0 0,-2 2 6 16,-2-1-8-16,3 0 5 15,5-13 2-15,-13 22 4 0,5-12-3 0,-1-2 0 16,9-8 0-16,-12 16 0 0,12-16-5 15,-16 11-4-15,8-5 5 0,8-6 6 0,-14 7-5 16,14-7-2-16,-16 6 2 0,16-6-1 0,0 0 1 16,-21 1-4-16,21-1-2 15,0 0 4-15,0 0-2 0,-19-10-4 0,19 10 4 0,0 0 5 16,-10-14 5-16,10 14-5 16,0 0 13-16,-6-17 10 0,6 17-5 0,0 0 2 15,0 0-9-15,0-23-2 0,0 23-5 0,0 0 2 16,0 0 0-16,14-19 5 0,-14 19-6 15,0 0-16-15,15-9 3 0,-15 9 3 0,11-6 3 16,-11 6-6-16,0 0 9 16,18-6-5-16,-18 6 1 0,0 0 4 0,21 0 13 0,-21 0 12 15,0 0 4-15,0 0 11 16,26 6 16-16,-26-6-12 0,14 10 1 0,-14-10 1 16,16 11 0-16,-8-6 1 15,-8-5-1-15,14 17 2 0,-2-9-2 0,-4 3 3 0,-8-11-9 16,19 18 6-16,-10-9-10 0,1 3-4 15,1-3-7-15,-3 1-2 0,1 0-6 16,0-1 0-16,0-2-6 0,-9-7-5 0,15 18-12 16,-7-11-23-16,-8-7-33 0,15 14-42 15,-8-7-50-15,2-1-49 0,-3-2-79 16,-6-4-172-16,13 4-358 0,-13-4-109 16</inkml:trace>
  <inkml:trace contextRef="#ctx0" brushRef="#br0" timeOffset="30169.96">15515 5102 2243 0,'0'0'-109'0,"0"0"27"16,0 0 17-16,21-3 13 0,-21 3 20 15,0 0 14-15,0 0 2 0,25 1 5 0,-25-1-7 16,0 0 5-16,30 2 6 16,-30-2-4-16,22 4 4 0,-9-3 1 0,-13-1-3 0,30 0 11 15,-15 2-9-15,-15-2 6 0,30 0 1 16,-30 0-3-16,28-2-2 0,-28 2-17 15,22 0-26-15,-11-1-20 0,0-1-39 0,-11 2-22 16,15-4-28-16,-15 4-249 0,7-5 130 16</inkml:trace>
  <inkml:trace contextRef="#ctx0" brushRef="#br0" timeOffset="30520.09">15675 5016 1093 0,'0'0'0'0,"0"0"23"16,0 0-6-16,0 0 13 0,0 0 4 0,0 0-6 0,0 0 5 16,0 0 12-16,0 0 6 15,0 0 30-15,0 0-3 0,0 0 21 0,0 0 16 16,0 0-6-16,0 0 3 16,0 0-11-16,-4 27-13 0,4-27-10 0,0 0 2 0,4 30 10 15,-4-30 3-15,5 23 1 0,-5-10-6 16,0-13-5-16,2 29-7 0,0-12 7 15,-2 1-6-15,2-2 6 0,-2-16-1 0,0 32 0 16,0-18-3-16,0 1 3 0,0-15 2 16,0 25 11-16,2-14 1 0,-2-11 4 0,2 20-2 15,-2-20-4-15,7 17-6 16,-7-17-14-16,10 11-5 0,-10-11-8 0,14 8-5 16,-14-8-10-16,24 2-2 0,-24-2-10 15,30-2-27-15,-13-4-49 0,-3 1-59 0,6-1-64 16,-2-4-61-16,2-1-75 15,-1-1-155-15,-2-3-491 0,-2 2-370 0</inkml:trace>
  <inkml:trace contextRef="#ctx0" brushRef="#br0" timeOffset="31604.1">17191 5275 2683 0,'-6'-29'-184'0,"6"29"18"0,0 0 30 0,-13-11 15 16,13 11 33-16,0 0 21 0,-21-11 17 15,21 11 15-15,-15-8 17 0,15 8 15 0,-17-7 2 16,17 7 14-16,-19-7 18 0,19 7 3 0,-19-3 8 16,19 3 9-16,-19-4-10 15,19 4 2-15,-20-2 2 0,20 2-8 0,0 0-1 0,-31 4 2 16,31-4-4-16,-19 8-6 16,8-1-4-16,1 1 6 0,10-8-9 0,-20 15-3 15,12-7-1-15,8-8-5 0,-14 17 11 0,10-7-3 16,4-10-2-16,-9 19 3 0,9-19 3 15,-2 17 3-15,2-17-7 0,-3 17 4 0,3-17-7 16,0 0 4-16,7 23-2 16,-7-23 4-16,9 13-9 0,-9-13 14 0,10 10-13 15,-10-10-6-15,14 9 1 0,-14-9 0 16,14 5 5-16,-14-5 3 0,16 5-13 0,-16-5-2 16,0 0 3-16,22-2 5 15,-22 2-4-15,0 0 5 0,21-10-2 0,-21 10 2 16,14-11 0-16,-14 11 3 0,14-15-2 0,-14 15 5 0,8-19-8 15,-2 7 6-15,0 0 7 16,-2-3-3-16,-4 15 6 0,7-29-4 0,-3 12-5 16,-1 0 5-16,1-2-8 15,-2 2 1-15,0-2-4 0,0 0 5 0,0-2-5 0,-2 2-1 16,2-4 1-16,0 2 8 16,1 2 11-16,-1-2 7 0,-2 2 4 0,2-2 4 15,0 4 1-15,0 0 3 0,-2 0 2 0,2 0 4 0,-2 17-2 16,0-24-6-16,0 24-3 15,4-22-5-15,-4 22 0 0,0-17-9 0,0 17-3 16,2-15-7-16,-2 15-6 16,0 0-1-16,0 0-3 0,0 0 1 0,0 0 0 0,0 0-2 15,0 0-2-15,0 0 3 16,0 0-2-16,0 0-2 0,0 0 3 0,0 0-2 16,0 0 0-16,-4 59 1 15,4-42-1-15,0-17 1 0,0 34-1 0,0-15 1 0,0 2-2 16,0 0-3-16,0 0 8 0,0-2 5 15,2 2 6-15,-2 1 3 0,2-2-6 16,-2 1-1-16,2-2-1 0,0 2-1 0,0-2-3 16,1 0 0-16,-1-2-2 0,0 2-1 15,3-3-22-15,-3-1-33 0,2 0-43 0,0 0-72 16,0-2-61-16,-2-3-85 16,-2-10-205-16,6 17-357 0,-4-11-228 0</inkml:trace>
  <inkml:trace contextRef="#ctx0" brushRef="#br0" timeOffset="33620.25">17424 5163 2437 0,'0'0'-150'0,"0"0"28"0,0 0 23 16,0 0 24-16,0 0 16 0,0 0 19 16,0 0 22-16,0 0 16 0,0 0 2 0,0 0 10 15,0 0 3-15,0 0 5 0,0 0 3 0,0 0-4 16,0 0 6-16,0 0 6 16,0 0 9-16,0 0-13 0,0 0-4 15,0 0-7-15,0 0-3 0,0 0-5 0,0 0 8 0,0 0 15 16,28-25-26-16,-28 25 3 0,0 0 8 15,22-4-11-15,-22 4 1 0,18-1-3 0,-18 1 2 16,19-2 2-16,-19 2-4 16,19-3-2-16,-19 3 9 0,19-3-8 0,-19 3 0 0,18-4 4 15,-18 4-2-15,20-2 4 16,-20 2-4-16,17-4-1 0,-17 4 2 16,19-1-6-16,-19 1 3 0,0 0 6 15,25-3-2-15,-25 3-11 0,18 0 1 0,-18 0 6 0,0 0 2 16,20 3-10-16,-20-3 11 0,0 0-5 0,17 4 7 15,-17-4 9-15,0 0 0 16,0 0 5-16,17 5 32 0,-17-5 2 0,0 0 7 0,0 0 8 16,0 0 5-16,0 0-2 15,0 0 12-15,0 0-8 0,0 0 3 0,0 0 2 16,-23 30-8-16,23-30-3 16,-15 8 3-16,15-8-3 0,-16 9 0 0,16-9-7 0,-16 8-7 15,16-8 0-15,-16 8-5 0,5-3-4 16,11-5-7-16,-17 8-4 0,17-8-1 15,-17 10-4-15,17-10-2 0,-17 9-3 0,17-9 2 16,-13 11 2-16,13-11-4 0,-12 9-2 16,12-9-2-16,-11 12 0 0,11-12-1 0,-11 13-1 15,11-13-2-15,-6 16-1 16,6-16 0-16,-4 16 1 0,4-16-2 0,-2 16 1 16,2-16-3-16,0 0-2 15,0 25 0-15,0-25 2 0,0 0 3 0,4 19-2 0,-4-19 0 16,6 14-2-16,-6-14 0 0,9 11-2 15,-9-11-2-15,11 9-1 0,-11-9 1 16,12 8-1-16,-12-8 2 0,14 8-5 0,-14-8 3 0,20 4 1 16,-20-4-5-16,19 1 4 15,-19-1-2-15,21 0 1 0,-21 0-1 0,23-5-5 16,-23 5-3-16,28-10-11 16,-16 3-23-16,2-1-21 0,-2 1-25 0,3-1-50 0,-3-2-60 15,0 1-71-15,-2-3-169 0,0 3-489 0,-1-2-321 16</inkml:trace>
  <inkml:trace contextRef="#ctx0" brushRef="#br0" timeOffset="34080.18">18050 5275 2637 0,'0'0'-147'0,"0"0"18"16,0 0 19-16,0 0 13 15,0 0 19-15,0 0 11 0,16 20 1 0,-16-20 10 0,0 0 7 16,20 4 2-16,-20-4 7 0,20 1-1 15,-20-1 10-15,23 2 1 0,-23-2 0 16,23 2 20-16,-10 0-2 0,-13-2-6 0,23 1 6 16,-23-1-2-16,25 3 1 0,-25-3-2 15,24 1-7-15,-24-1-51 0,17-1-63 16,-17 1-285-16,16-4 132 0</inkml:trace>
  <inkml:trace contextRef="#ctx0" brushRef="#br0" timeOffset="34309.91">18120 5216 1254 0,'-14'-6'31'0,"14"6"18"16,0 0-1-16,0 0 5 0,0 0 13 16,0 0 8-16,0 0 28 0,0 0-13 15,0 0-6-15,0 0 2 0,0 0-16 0,0 0-9 16,0 0 2-16,65 11-3 0,-51-8-14 0,-14-3 2 0,26 5-10 15,-9-3-5-15,0 0-35 16,-17-2-35-16,29 2-38 0,-15-2-38 0,0-2-55 16,-1 0-84-16,-13 2-290 15,28-3 272-15</inkml:trace>
  <inkml:trace contextRef="#ctx0" brushRef="#br0" timeOffset="38080.15">16674 4947 1454 0,'0'0'-70'0,"0"0"20"15,0 0 24-15,0 0 14 0,0 0 14 0,0 0 15 0,0 0 14 16,0 0 8-16,0 0-1 15,0 0 6-15,0 0 7 0,0 0 1 0,0 0-5 16,0 0 1-16,0 0 9 16,0 0-1-16,0 0-4 0,0 0-5 0,0 0 5 0,0 0 4 15,0 0 11-15,0 0 12 16,0 0-10-16,0 0 1 0,0 0-7 0,0 0-2 16,11 42-3-16,-11-42-10 15,6 21 2-15,-3-10-10 0,-3-11 2 0,6 25-3 0,-4-11-6 16,-2-14-1-16,7 28-1 0,-5-14-10 0,0 2 5 15,0-1-4-15,0-1 3 16,2 0-5-16,-4-14-3 0,4 27 1 0,-2-16-3 16,-2-11 0-16,6 21-5 15,-6-21-31-15,6 18-43 0,-6-18-48 0,4 16-51 0,-2-10-105 16,-2-6-460-16,0 0 6 16</inkml:trace>
  <inkml:trace contextRef="#ctx0" brushRef="#br0" timeOffset="38530.18">16558 5460 2055 0,'0'0'-89'0,"0"0"26"0,0 0 14 16,0 0 7-16,0 0 30 15,0 0 26-15,0 0 13 0,0 0 14 0,21 11 2 16,-21-11-6-16,0 0 7 16,0 0-11-16,23 4 12 0,-23-4 11 0,20 2-1 0,-20-2 3 15,20 2 2-15,-20-2-14 16,28 6 6-16,-13-2-11 0,2-2-5 0,2-1-9 16,-1 2 3-16,2 1 3 15,-1-3-9-15,2 3-6 0,0-2 2 0,1-1-5 0,-4 2-25 16,2 1-39-16,-1-3-26 0,-2 2-26 0,-4-2-34 15,-1-1-57-15,-12 0-119 16,22 2-259-16,-22-2 236 0</inkml:trace>
  <inkml:trace contextRef="#ctx0" brushRef="#br0" timeOffset="39130.08">16893 5699 1530 0,'2'11'-81'16,"-2"-11"14"-16,0 0 26 15,0 0 6-15,0 0 27 0,0 0 9 0,0 0 13 0,-7 22 15 16,7-22-5-16,-6 12 6 0,6-12-8 0,-6 13 7 15,6-13 0-15,-6 16 1 16,6-16 6-16,-10 19 6 0,4-9-2 0,6-10 5 16,-14 22 11-16,8-11 11 0,-1-1 8 15,7-10-5-15,-15 21 8 0,7-12-2 0,-1 1-3 16,9-10-9-16,-17 15-5 16,6-9-4-16,11-6-6 0,-16 12-3 0,16-12-7 15,-20 7-6-15,20-7-4 0,-18 4 5 0,18-4-9 16,-15 2 5-16,15-2-5 0,0 0 0 15,0 0-10-15,-28-6 1 0,28 6-3 0,-12-10-2 16,12 10-3-16,0 0-6 16,-11-19 4-16,11 19-8 0,-5-13-2 0,5 13 4 15,0 0-2-15,2-27 1 0,-2 27-11 16,8-15 8-16,-8 15-1 0,10-13 7 0,-10 13-8 16,10-12 3-16,-10 12-6 15,15-10 8-15,-15 10-5 0,17-5 3 0,-17 5 4 0,15-4-5 16,-15 4 1-16,0 0 6 0,24 0 7 0,-24 0 28 15,0 0 12-15,22 8 6 16,-22-8 6-16,18 8 2 0,-18-8 0 0,16 8 6 16,-7 0-4-16,-9-8-1 15,21 14 3-15,-12-4-3 0,1-3-8 0,0 1-2 0,2 1-8 16,-2 1-6-16,-2-1-3 16,-8-9-17-16,21 19-38 0,-12-9-51 0,2 2-50 15,-1-2-53-15,0 0-48 0,0 2-109 16,4-1-503-16,-4-2-165 0</inkml:trace>
  <inkml:trace contextRef="#ctx0" brushRef="#br0" timeOffset="40740.21">18770 5186 2282 0,'0'0'-173'16,"-13"-8"15"-16,13 8 27 15,0 0 21-15,0 0 22 0,-14-8 26 0,14 8 18 0,0 0 24 16,0 0 15-16,0 0 7 0,0 0-4 0,-28 10 2 15,28-10 8-15,-13 9 4 16,13-9 3-16,-12 13 4 0,12-13-6 0,-10 16 8 16,10-16-5-16,-10 19-1 0,10-19 4 15,-6 17 19-15,6-17-13 0,-6 21-5 16,6-21 4-16,0 21 4 0,0-21-6 16,4 19 6-16,-4-19-4 0,6 19 7 0,-2-9-5 15,-4-10 4-15,10 15-4 16,-10-15 11-16,8 11-2 0,-8-11 15 0,10 12 5 0,-10-12-5 15,0 0 3-15,15 9 1 0,-15-9-4 0,0 0-3 16,0 0 2-16,19-2-4 16,-19 2-10-16,0 0 2 0,17-13-10 0,-17 13 1 0,13-11-2 15,-13 11-4-15,13-19-7 16,-9 7-1-16,2-1-2 0,-2-2 0 0,0 0-9 16,-2-3-5-16,2-1-8 15,-1 0 4-15,0-4 0 0,-1 2 0 0,-2-1 0 0,2 0 3 16,-2 0-1-16,0 1 0 0,2 0-4 0,-2 1 2 15,0-2 5-15,-2 2-5 16,4 4 4-16,-2-4 2 0,0 20-4 0,-2-28 7 16,4 14 7-16,-2 14-8 15,0-22 2-15,0 22-1 0,2-19-7 0,-2 19 2 0,2-16-7 16,-2 16 6-16,0 0 2 16,0 0 2-16,0 0-1 0,0 0-4 0,0 0 3 15,0 0 12-15,0 0 1 0,0 0-3 16,0 0 10-16,0 0 8 0,0 0 12 0,12 60 12 15,-12-42 5-15,2 1 4 0,1 0 3 0,-1 3 6 16,0-1-3-16,0 0 2 16,2 4-2-16,-2-5-7 0,0 2-5 0,1-4-3 0,-1 4 0 15,0-4-10-15,0 1-5 16,0 2-4-16,0-3-6 0,1-1-30 0,-1-2-48 16,0 0-54-16,2-1-52 15,-2-3-65-15,-2-11-130 0,2 19-477 0,0-13-164 0</inkml:trace>
  <inkml:trace contextRef="#ctx0" brushRef="#br0" timeOffset="41020.06">18969 5201 2327 0,'13'-10'-116'0,"-13"10"19"16,0 0 19-16,19-3 25 16,-19 3 24-16,17-5 23 0,-17 5 9 0,21-1-1 15,-21 1 7-15,23 0-5 0,-23 0 2 16,30 0-1-16,-16 1 3 0,-14-1-2 0,32 0 4 16,-17 0 1-16,-15 0-8 15,30-1 12-15,-30 1-3 0,26-2-15 0,-26 2-37 16,22-2-45-16,-22 2-53 0,13-8-118 0,-6 3-235 0,-7 5 340 15</inkml:trace>
  <inkml:trace contextRef="#ctx0" brushRef="#br0" timeOffset="41300.28">19168 5092 1351 0,'0'0'-45'16,"0"0"12"-16,0 0 9 0,0 0 7 0,-19-6 11 15,19 6 22-15,0 0 26 0,0 0 15 16,0 0 8-16,0 0-2 0,0 0 3 0,-2 32 4 15,2-32 14-15,4 22-7 0,-4-22 5 0,9 25 5 16,-7-12 16-16,2 2 4 16,-4-15 10-16,7 28 14 0,-5-12 9 0,2-1 9 15,0 3 4-15,-2-3 0 16,2 0-8-16,0 0-9 0,0 1-10 0,-2-1-14 16,4-2-6-16,-2 2-8 0,-4-15-9 15,8 25-5-15,-4-14-7 0,-4-11-9 0,8 19-5 16,-1-11-5-16,-7-8-7 0,13 15-6 0,-5-10-7 0,-8-5-32 15,19 11-56-15,-19-11-53 16,24 0-68-16,-24 0-56 0,27-8-50 0,-14 2-105 16,-3-1-548-16,1-2-342 15</inkml:trace>
  <inkml:trace contextRef="#ctx0" brushRef="#br0" timeOffset="42700.02">13389 7357 2640 0,'0'0'-168'0,"0"0"12"0,0 0 15 0,0 0 15 16,0 0 15-16,0 0 19 0,0 0 14 0,0 0 4 0,0 0 12 15,0 0 9-15,0 0 14 16,0 0 19-16,0 0 20 0,0 0 12 0,0 0 19 16,0 0 15-16,0 0 5 0,0 0 9 15,0 0 1-15,0 0-1 0,0 0-3 0,0 0-10 16,0 0-7-16,0 0 5 16,0 0-18-16,0 0 4 0,53 4 9 0,-53-4-21 15,21 2 4-15,-21-2 8 0,25 2-15 16,-10 0 0-16,-15-2-4 0,27 3 0 15,-11 1 2-15,-16-4-3 0,30 0 2 0,-19 3 5 0,-11-3-13 16,27 1 1-16,-27-1-8 16,25 3-25-16,-25-3-21 0,22 0-38 0,-13-3-41 0,-9 3-77 15,0 0-381 1,17-4 218-16</inkml:trace>
  <inkml:trace contextRef="#ctx0" brushRef="#br0" timeOffset="43049.89">13497 7276 1599 0,'0'0'-52'16,"0"0"33"-16,0 0 2 0,-18-3 7 15,18 3 8-15,0 0 9 0,0 0 15 16,0 0-5-16,0 0 7 0,0 0-9 16,0 0 6-16,-20-5 6 0,20 5 3 0,0 0 5 15,0 0 11-15,0 0-2 0,0 0 18 16,0 0 6-16,0 0 10 0,0 0-12 0,0 0 15 16,0 0 0-16,0 0 11 15,0 0-4-15,0 0 8 0,0 0-6 0,0 0-8 16,67 2-8-16,-67-2-7 0,34 0-11 0,-16 0-13 0,3 0-43 15,-2 0-39-15,-19 0-45 16,36 3-37-16,-18-3-47 0,-3 0-75 0,-15 0-465 16,25 0 38-16</inkml:trace>
  <inkml:trace contextRef="#ctx0" brushRef="#br0" timeOffset="46039.84">14380 6570 1919 0,'0'0'-117'0,"0"0"32"0,0 0 12 0,0 0 18 16,0 0 16-16,0 0 17 15,0 0 14-15,0 0 20 0,0 0 19 0,0 0 11 16,0 0 7-16,0 0-1 16,0 0 10-16,0 0 10 0,0 0 9 0,0 0-18 0,0 0 10 15,0 0 10-15,-4 55-8 16,4-55 7-16,2 26-9 0,-4-10 4 0,2-16-12 16,0 33-2-16,-2-15-7 15,2 2-3-15,-3 1-6 0,6 2 3 0,-3-2-11 0,0 3 1 16,0 2-3-16,0-4-7 0,0 4-8 0,0-2 3 15,0 2-5-15,0-2 4 16,0 0-3-16,0 2-3 0,0-4-1 0,0 5 3 0,0-1-6 16,0-1-1-1,0 1 1-15,-3 0 4 0,6 0-7 0,-3-1 2 0,0 4-9 16,2-3 10-16,-4 1-3 16,2 0 1-16,2 1 6 0,-2-1-1 0,0 0-4 15,0 1 4-15,2-3 0 0,-2 2-2 0,0-1 7 16,-2-1 12-16,2-2 7 0,-2 3 6 15,-3 0-7-15,2-4 1 0,0 0 5 0,-1-1 6 16,-3 0 8-16,1 1-1 0,-2-5 4 16,0 2 4-16,1 0 3 0,-1-4-4 15,-1 0 10-15,0 2 4 0,0-5-3 16,2 2-5-16,0-2-3 0,-2-1-7 0,0 0-4 16,9-11-4-16,-16 17-8 15,8-10-4-15,8-7 0 0,-16 13-4 0,16-13-2 0,-14 7-7 16,14-7-13-16,-18 0-24 0,18 0-25 0,0 0-34 15,-28-17-42-15,18 7-45 16,10 10-60-16,-13-20-77 0,10 8-172 0,1 1-483 0,2 11-375 16</inkml:trace>
  <inkml:trace contextRef="#ctx0" brushRef="#br0" timeOffset="46394.9">14602 8027 2889 0,'8'5'-8'15,"-8"-5"51"-15,0 0 22 0,0 0 10 16,15 10 14-16,-15-10 7 0,0 0 2 0,0 0-5 16,0 0-8-16,9 9-8 15,-9-9-6-15,0 0 3 0,0 0-5 0,0 0 0 16,0 0-3-16,0 0-1 0,0 0-1 16,11 7-3-16,-11-7-6 0,0 0-6 0,0 0-10 15,0 0-32-15,0 0-54 16,0 0-68-16,0 0-76 0,18-10-83 0,-18 10-151 15,6-7-546-15,-6 7-419 0</inkml:trace>
  <inkml:trace contextRef="#ctx0" brushRef="#br0" timeOffset="47279.91">15079 6711 2772 0,'0'0'-176'16,"0"0"27"-16,0 0 17 0,0 0 17 0,0 0 30 0,0 0 19 15,0 0 29-15,0 0 12 16,-25 46 17-16,25-46 6 0,-12 16 16 0,6-9 7 16,6-7 1-16,-16 13 4 15,4-5 4-15,12-8-5 0,-22 12 4 0,8-8-4 16,14-4 3-16,-25 5-5 16,13-3 8-16,12-2 2 0,-26 3-1 0,26-3 11 0,-26-3 6 15,26 3 1-15,-20-5-8 0,20 5 5 0,-19-8-7 16,19 8-6-16,-13-14 0 15,13 14-7-15,-9-12-1 0,9 12-8 0,-6-15 1 0,6 15-2 16,0 0-4-16,0-22-3 16,0 22 4-16,0 0-7 0,10-20 0 0,-10 20-3 15,8-14 1-15,-8 14-1 0,13-8-5 16,-13 8 2-16,16-7-1 0,-16 7 3 0,16-6-2 16,-16 6 7-16,18-2-13 15,-18 2 8-15,0 0-3 0,31 5 0 0,-18-1 2 16,-1 2-7-16,1-1 4 0,2 2-4 0,-3 0 4 0,3-1 1 15,1 1 9-15,-4 1-11 16,5-3 2-16,-4 1 0 0,2 0-1 0,-2 1 5 16,-13-7-5-16,25 8 4 15,-13-4 2-15,-12-4-15 0,22 7 19 0,-22-7-6 0,19 7-2 16,-19-7 2 0,18 0 1-16,-18 0 4 0,0 0-8 0,23 0 2 0,-23 0 7 15,0 0-7-15,22-8 6 0,-22 8 4 0,11-10 0 0,-11 10 8 16,8-11 13-16,-8 11 3 15,7-13 0-15,-7 13 6 0,0 0-1 0,6-19-5 16,-6 19-3-16,0 0-3 16,-4-21-1-16,4 21-7 0,0 0-4 0,-12-19-3 15,12 19-1-15,-9-12 3 0,9 12-6 16,-16-9-2-16,16 9 7 0,-15-10 0 0,15 10 4 16,-19-3 2-16,19 3-4 15,0 0-4-15,-29 2 2 0,29-2-2 0,-19 6-3 16,19-6-11-16,-23 10-45 0,12-2-66 0,2 0-84 0,9-8-162 15,-18 16-496-15,9-9-203 16</inkml:trace>
  <inkml:trace contextRef="#ctx0" brushRef="#br0" timeOffset="56669.84">1133 5421 2420 0,'0'0'-79'0,"0"0"28"16,0 0 26-16,0 0 25 15,-18 29 17-15,18-29 22 0,0 0 16 0,0 0 13 0,0 0 2 16,0 0 3-16,0 0-3 16,0 0-4-16,0 0-5 0,0 0 6 0,0 0 3 15,0 0 4-15,0 0 2 16,0 0 1-16,0 0 1 0,0 0-7 0,0 0-7 0,0 0-7 16,0 0-5-16,0 0 0 15,0 0 9-15,0 20-2 0,0-20 2 0,0 0-5 16,-5 21 3-16,5-21-8 0,-4 16 0 15,4-16-4-15,-6 21 1 0,3-9-4 0,-3 1-1 16,6-13-7-16,-8 29-1 0,2-16-6 0,1 2 1 16,-1-1-5-16,-2-1 0 15,-1 0-3-15,1 1 0 0,-2-3-4 0,10-11 0 16,-15 20-3-16,4-11-1 0,2-2-1 16,9-7-1-16,-18 16-2 0,8-11 1 0,10-5-1 15,-17 8-1-15,17-8-1 0,0 0 2 0,-23 2-3 16,23-2 0-16,0 0-2 15,0 0 1-15,-21-11-1 0,21 11-2 0,-6-13-1 0,6 13 1 16,0 0-3-16,-4-23 1 16,4 23-5-16,2-20 1 0,-2 20-3 0,0 0 4 15,4-26-3-15,-4 26 2 16,4-18-4-16,-4 18-9 0,6-15 1 0,-6 15-3 0,7-15 2 16,-7 15-3-16,6-13 2 15,-6 13 1-15,0 0 1 0,9-15 1 0,-9 15 1 16,0 0 1-16,9-12 2 0,-9 12 0 0,0 0 0 15,0 0 0-15,20-2 3 16,-20 2 3-16,0 0-2 0,0 0 2 16,29 10 2-16,-29-10 1 0,18 7-1 0,-7-1 1 15,-11-6 5-15,21 13 4 0,-12-6 6 0,7 1 4 16,-5 0 2-16,1 2 3 16,0-1 2-16,0-1 1 0,-1 1-5 0,-2 1 1 0,2-1-4 15,1 1-1-15,-4-1-6 0,-8-9 4 0,18 19-6 16,-8-9-22-16,-4-2-41 15,-6-8-51-15,11 15-63 0,-3-8-68 0,-8-7-95 16,10 12-196-16,-10-12-399 0,0 0-332 16</inkml:trace>
  <inkml:trace contextRef="#ctx0" brushRef="#br0" timeOffset="59539.98">1364 5421 2611 0,'0'0'-165'0,"0"0"26"0,0 0 24 16,0 0 18-16,0 0 20 15,0 0 13-15,0 0 18 0,0 0 5 0,0 0 20 16,0 0 24-16,0 0-4 16,0 0 9-16,0 0-6 0,0 0 11 0,0 0 8 0,0 0-4 15,0 0 19-15,0 0 22 16,0 0-12-16,0 0 11 0,0 0-7 0,22 35 3 16,-22-35 8-16,0 0 0 15,9 14-7-15,-9-14 2 0,10 7-3 0,-10-7-2 16,11 12 0-16,-11-12-1 0,12 13-10 0,-3-5 3 15,1 0-13-15,-10-8 1 0,22 19-1 16,-10-10-8-16,-2 0-1 0,6 3 0 0,-4-3-1 16,1 1-6-16,1-1-3 0,0 1 2 15,-2-1-1-15,-2-2 0 0,4 1 11 0,-14-8-20 16,15 12 4-16,-5-6-6 16,-10-6 2-16,13 9 0 0,-13-9 1 0,10 8-11 15,-10-8 6-15,0 0-1 0,10 11-3 0,-10-11 5 0,0 0-2 16,0 0 6-1,7 10-1-15,-7-10-4 0,0 0 2 0,0 0-4 0,0 0 6 16,0 0 16-16,0 0 6 16,-7 22 16-16,7-22 9 0,0 0 9 0,-18 16 4 0,7-8 2 15,-3-1-4-15,3 2-6 16,-4 1 3-16,2 2-12 0,-3-1-4 0,-3 2-7 16,3-1 0-16,-2 1-7 15,0-2-1-15,3 1-4 0,3-3 0 0,-3 1-5 0,1 0-14 16,5-3-19-16,9-7-36 0,-22 15-36 0,14-8-48 15,8-7-53-15,-14 11-55 16,14-11-123-16,-14 8-462 0,5-7-158 16</inkml:trace>
  <inkml:trace contextRef="#ctx0" brushRef="#br0" timeOffset="60629.78">1945 5567 2307 0,'0'0'-153'15,"0"0"25"-15,5 15 19 0,-5-15 25 0,0 0 22 16,3 15 14-16,-3-15 24 0,0 0 17 0,0 0 5 15,0 23 11-15,0-23 14 0,0 0-5 16,-3 17 13-16,3-17 7 0,0 0-6 0,-1 20 1 16,1-20 4-16,0 0-13 15,-6 18 7-15,6-18 1 0,-7 14 0 0,7-14-4 0,-8 10 12 16,8-10-2 0,-9 11-16-16,9-11 17 0,0 0-10 0,-12 11 13 0,12-11-5 15,-10 8 5-15,10-8 1 0,0 0-4 0,-18 5 7 16,18-5-6-16,-14 4 4 15,14-4-7-15,0 0 12 0,0 0-5 16,-29-4-1-16,29 4-3 0,0 0-3 0,0 0-1 16,-22-9-3-16,22 9-6 0,-9-10 3 0,9 10-3 15,0 0-1-15,-12-15-7 16,12 15 0-16,-5-11-7 0,5 11 1 0,0 0-3 16,-4-21 2-16,4 21-5 0,0 0 6 15,-2-21-9-15,2 21 3 0,0 0 3 0,0 0 2 16,6-26 6-16,-6 26-5 0,4-11-4 0,-4 11 7 15,0 0-7-15,11-15 2 0,-11 15 0 16,11-6-1-16,-11 6-1 0,0 0 7 16,19-9-3-16,-19 9 5 0,14-2 6 15,-14 2-6-15,0 0 0 0,27 2-2 0,-27-2-6 16,17 6 1-16,-17-6 1 16,20 7 0-16,-20-7 0 0,12 14-6 0,-5-7-1 0,-7-7-33 15,13 17-64-15,-7-7-71 0,-6-10-91 0,9 15-224 16,-9-15-271-16,2 15-32 15</inkml:trace>
  <inkml:trace contextRef="#ctx0" brushRef="#br0" timeOffset="75769.84">15925 7355 1011 0,'0'0'133'0,"-8"19"-33"0,8-19-10 0,0 0-25 16,0 0 20-16,0 0 1 16,0 0 3-16,0 0-15 0,0 0 5 0,0 0-14 0,0 0-18 15,0 0 4-15,0 0-4 0,0 0 19 0,0 0-3 16,0 0 12-16,0 0 0 15,0 0 3-15,0 0-5 0,0 0-7 0,0 0-6 16,0 0-5-16,0 0-8 0,0 0-3 16,20 11-9-16,-20-11 9 0,0 0-9 0,0 0-7 15,0 0-6-15,0 0-2 16,39-20 4-16,-39 20-7 0,17-10-4 0,-8 3 1 16,-9 7-2-16,14-11-3 0,-14 11 3 15,16-12-1-15,-16 12 2 0,10-11-1 0,-10 11-2 16,8-9 0-16,-8 9-2 0,0 0-6 0,8-14 1 15,-8 14 2-15,0 0-1 16,0 0 2-16,0 0-6 0,0 0-4 0,0 0 0 0,-26-15 5 16,26 15 0-16,0 0-5 15,-24 0 3-15,24 0 2 0,0 0-4 16,-28 5-1-16,28-5-1 0,-19 6 2 16,19-6 0-16,-16 10 7 0,16-10-5 0,-16 11 4 0,16-11-5 15,-12 14 1-15,12-14 1 0,-11 15 0 0,11-15 3 16,-9 18 6-16,9-18 23 15,-4 19 7-15,4-19 12 0,0 18 10 0,0-18 9 16,0 0 1-16,2 27-3 16,-2-27 1-16,11 13 7 0,-4-6 14 0,-7-7 2 0,18 15-2 15,-7-10-4-15,-11-5-7 16,28 9-11-16,-14-3-5 0,2-2-8 0,-16-4-3 16,32 5-10-16,-16-2-8 0,1-2-26 15,-17-1-34-15,38-4-41 0,-18 0-41 0,-2 1-52 16,3-5-39-16,0 1-45 0,-2-7-70 15,1 2-662-15,-4-6-428 0</inkml:trace>
  <inkml:trace contextRef="#ctx0" brushRef="#br0" timeOffset="76179.89">16345 6891 2871 0,'0'0'-142'0,"0"0"40"15,0 0 8-15,-30 5 33 0,30-5 18 0,0 0 26 16,0 0 14-16,0 0 14 16,0 0 4-16,0 0 17 0,0 0-2 0,0 0 0 15,0 0-3-15,0 0-1 0,59-3-7 0,-59 3 0 0,28-2 0 16,-14 0-4-16,-14 2-6 15,34-2-6-15,-17 1-31 0,-17 1-28 0,30-5-25 16,-18 3-45-16,-12 2-61 16,24-5-163-16,-14 1-235 0,1 2 212 15</inkml:trace>
  <inkml:trace contextRef="#ctx0" brushRef="#br0" timeOffset="76679.87">16818 6686 1622 0,'0'0'-60'16,"0"0"19"-16,0 0 13 15,0 0 7-15,0 0 13 0,0 0 15 0,-42 0 11 16,42 0 6-16,0 0 6 16,-23 7 2-16,23-7-7 0,-14 6 9 0,14-6-18 15,0 0 4-15,-18 7-3 0,18-7-2 16,0 0 3-16,-10 8-2 0,10-8-6 0,0 0 4 16,0 0 0-16,-2 17-6 15,2-17 4-15,0 0-6 0,0 0 3 0,16 19-3 16,-8-12-3-16,-8-7 1 0,14 13 1 0,-14-13 1 0,16 15-6 15,-7-7 3-15,0 2-3 16,-9-10 7-16,16 17-2 0,-7-6 3 0,-3-4 8 16,-6-7-8-16,15 15-1 15,-10-5 4-15,-5-10-4 0,6 16 10 0,-6-16 15 0,4 17 15 16,-4-17 17 0,2 18 2-16,-2-18-3 0,0 0 2 0,-4 23 9 0,4-23 13 15,-8 13 2-15,8-13 8 0,-12 11-5 0,12-11-2 0,-12 8-6 16,12-8-7-16,0 0-12 15,-23 6-8-15,23-6-34 0,0 0-49 0,0 0-62 16,0 0-56-16,-30-16-59 16,30 16-140-16,-6-15-373 0,2 6 20 0</inkml:trace>
  <inkml:trace contextRef="#ctx0" brushRef="#br0" timeOffset="81939.67">16986 6677 1961 0,'0'0'-87'0,"0"0"22"0,0 0 29 0,0 0-1 0,0 0 19 16,0 0 17-16,0 0 7 0,0 0 1 0,0 0 6 15,0 0 2-15,0 0 1 0,0 0 2 16,0 0-11-16,0 0 9 0,0 0 10 15,0 0 2-15,0 0 4 0,0 0 9 16,0 0-8-16,0 0-1 0,0 0 0 0,0 0 16 16,0 0 29-16,0 0 24 0,0 0 13 15,0 0 19-15,0 0-6 0,0 0-13 0,0 0-4 16,0 0-11-16,0 0-2 16,56 6-6-16,-56-6 5 0,30 0 9 0,-10 0-6 15,-3 0-7-15,1 0-12 0,-18 0-13 0,34 0-3 16,-18 0-7-16,-16 0-8 0,27 0-5 15,-27 0-7-15,23 0-12 0,-23 0-25 0,19 0-32 16,-19 0-32-16,0 0-36 16,24 0-45-16,-18 0-35 0,-6 0-33 0,0 0-60 0,0 0-627 15,0 0-280-15</inkml:trace>
  <inkml:trace contextRef="#ctx0" brushRef="#br0" timeOffset="82219.8">17151 6606 2530 0,'0'0'-179'0,"0"0"15"0,0 0 19 0,0 0 11 16,0 0 15-16,0 0 12 15,0 0 12-15,0 0 7 0,0 0 9 0,0 0 8 16,0 0 13-16,0 0 2 16,0 0 12-16,0 0 2 0,0 0 5 0,0 0 4 0,0 0 3 15,0 0 6-15,0 0 7 16,0 0-12-16,0 0-41 0,0 0-98 0,0 0-79 16,0 0 80-16</inkml:trace>
  <inkml:trace contextRef="#ctx0" brushRef="#br0" timeOffset="82819.64">17256 6676 655 0,'0'0'-10'0,"0"0"22"15,0 0 4-15,0 0 14 16,16-4 27-16,-16 4 10 0,0 0 17 0,0 0 5 0,0 0 7 16,0 0 1-16,0 0 13 15,0 0 5-15,0 0-1 0,0 0-24 0,0 0-4 16,0 0-23-16,0 0-6 0,0 0 3 16,0 0-11-16,0 0 9 0,0 0-11 0,0 0-7 15,0 0 3-15,0 0-7 0,0 0 3 0,0 0 14 16,0 0 5-16,0 0-1 0,-34 34-5 15,34-34-5-15,-15 16 0 0,8-9-8 0,-1 2-1 16,8-9-2-16,-17 19-3 16,11-6-5-16,6-13-5 0,-13 19 1 15,8-7-4-15,5-12 2 0,-8 21-9 0,4-11 6 16,4-10-2-16,-4 21 10 0,4-21-11 0,-2 21 1 16,2-21 5-16,0 19-1 15,0-19 5-15,2 16 2 0,-2-16 5 0,6 15-2 16,-6-15-2-16,10 11-1 0,-10-11-4 0,16 11-1 15,-16-11-2-15,16 8-2 16,-16-8 1-16,19 3-9 0,-19-3-9 0,22 0-44 0,-22 0-58 16,28-6-63-16,-14 1-68 15,-1-3-146-15,2-1-345 0,0-1 11 0</inkml:trace>
  <inkml:trace contextRef="#ctx0" brushRef="#br0" timeOffset="84599.88">16799 7165 2030 0,'0'0'-88'0,"0"0"17"0,0 0 12 0,0 0 21 0,0 0 28 16,0 0 17-16,0 0 21 16,0 0 18-16,0 0 9 0,-21-8 11 15,21 8 1-15,0 0 18 0,0 0 12 0,0 0 18 16,0 0 10-16,0 0 3 0,0 0 3 0,0 0-7 16,0 0 0-16,0 0-21 15,0 0-13-15,60-1-6 0,-60 1-12 0,20 0-8 16,-20 0-7-16,26 4-5 0,-7-3-3 0,3 2-7 0,-2-2-10 15,2 3 2-15,3-2-4 16,3 1-8-16,-3-3-8 0,2 3-8 0,-1-1-1 16,-3-2-5-16,3 0-3 0,-3 2-4 15,-2-4-12-15,-2 2-18 0,3-2-32 0,-22 2-32 16,31-3-48-16,-16 3-54 16,-5 0-110-16,-10 0-548 0,19-5-217 0</inkml:trace>
  <inkml:trace contextRef="#ctx0" brushRef="#br0" timeOffset="85160.6">17098 7318 2450 0,'0'0'-122'15,"0"0"11"-15,0 0 9 0,0 0 10 16,-13 11 9-16,13-11 12 0,0 0 17 16,0 0 12-16,-9 12 17 0,9-12 10 0,0 0 0 0,-10 13 7 15,10-13 13-15,-8 11 0 0,8-11 11 0,-13 13 9 16,13-13 0-16,-15 14-6 0,15-14-1 15,-14 13 8-15,5-7 8 0,9-6 0 0,-17 11 0 16,17-11-2-16,-15 9 8 16,15-9 6-16,-18 7 2 0,18-7-7 0,-18 6-4 15,18-6-4-15,-14 5-4 16,14-5-21-16,0 0-11 0,0 0-9 0,-24-3-9 0,24 3 9 16,0 0 0-16,-15-14-4 15,15 14 2-15,0 0-7 0,-6-17 3 0,6 17 10 16,0 0-6-16,0-19 7 0,0 19-7 0,0 0 6 0,0 0 8 15,13-22 0-15,-13 22 6 16,10-7 2-16,-10 7-4 0,0 0 3 0,19-10-5 16,-19 10 7-16,0 0 21 15,21 0 16-15,-21 0 24 0,0 0 28 0,28 3 27 0,-28-3 6 16,17 5 1-16,-17-5 1 16,17 9 1-16,-6-5-7 0,-11-4-1 0,18 15-7 15,-7-6-15-15,0 0-11 0,1 2-10 0,1-1-11 0,2 4-4 16,0 1-13-16,-1-2-39 15,2 0-76-15,0 1-84 0,1-2-89 0,-4-5-170 16,-1 1-519-16,1-3-321 16</inkml:trace>
  <inkml:trace contextRef="#ctx0" brushRef="#br0" timeOffset="87299.93">18061 7573 2714 0,'0'0'-93'15,"13"-18"41"-15,-13 18 33 0,0 0 25 0,0 0 24 16,0 0 20-16,10-8 9 0,-10 8 17 16,0 0 6-16,11-11 0 0,-11 11-3 0,0 0 3 15,13-11 15-15,-13 11 1 16,10-9-6-16,-10 9-7 0,9-13-6 16,-9 13-6-16,8-14-4 0,-8 14-8 0,8-17-5 15,-1 6-8-15,-7 11-3 0,9-23-6 0,-3 9-5 16,0-1-5-16,0-1-1 0,-2 0-3 0,0 0-3 15,2 0-1-15,-2 0-2 16,0 0-2-16,0 0 0 0,-2 0-4 0,-2 16-3 0,2-27-3 16,-2 27 1-16,0-22-3 15,0 22-3-15,-2-21-2 0,0 13-1 0,2 8-2 16,-6-17-1-16,6 17-3 0,-12-12 0 16,6 9 2-16,6 3 1 0,-12-6-2 15,12 6 3-15,0 0-2 0,-21 2 0 0,21-2 3 0,-15 7-2 16,6 0 0-16,9-7 1 15,-14 18 0-15,5-8 6 0,0 2-6 0,3 3 3 0,0 3 0 16,0 1 3-16,2 3-4 16,-3 1 3-16,2 1 3 0,1 1 0 0,0 4-3 15,2-2 2-15,0 4 0 16,0-4 1-16,2 2 0 0,-2-3 0 0,2 1-2 0,0 0 1 16,0 1 1-1,-2-4 3-15,2-3-3 0,0 0 1 0,0 0-3 0,0-2 2 16,0-2 0-16,0-17 6 0,0 28-11 15,0-14 3-15,-2-1-16 0,2-13-48 0,-2 22-48 16,2-13-69-16,0-9-78 0,-5 13-159 0,5-13-545 16,0 0-396-16</inkml:trace>
  <inkml:trace contextRef="#ctx0" brushRef="#br0" timeOffset="87505.08">17993 7709 3037 0,'0'0'-9'0,"6"-17"2"0,-6 17 6 16,9-10-2-16,-9 10 13 0,0 0 28 0,21-8 4 15,-21 8-1-15,23-5 12 16,-23 5-4-16,28-5-8 0,-13 4-4 0,2-2-5 0,2 2-14 16,-19 1-43-16,36-6-42 15,-18 2-43-15,2-1-52 0,-1-1-53 0,0-1-121 16,-2-2-430-16,-1 2-53 0</inkml:trace>
  <inkml:trace contextRef="#ctx0" brushRef="#br0" timeOffset="87870.04">18552 7405 2191 0,'-8'-27'-92'0,"8"27"13"0,0 0 13 16,0 0 20-16,0 0 23 0,0 0 12 0,0 0 14 0,-34 27 25 15,28-15 5-15,6-12 19 16,-14 27 16-16,8-10 8 0,2 0-2 0,0 2 0 16,0 0 8-16,2 1-5 15,-2 1-9-15,2 1 0 0,2-1-5 0,2 1-7 16,-2-4 0-16,4 1-5 16,0 0-6-16,0 0-21 0,2-4-60 0,2 0-58 0,2 0-67 15,-2-3-122-15,4 1-436 0,-1-5 18 16</inkml:trace>
  <inkml:trace contextRef="#ctx0" brushRef="#br0" timeOffset="88329.93">18670 7545 2001 0,'0'0'-93'0,"0"0"12"16,0 0 5-16,0 0 10 0,0 0 11 0,12-17 15 16,-12 17 17-16,0 0 1 15,16-10-2-15,-16 10 4 0,17-5 8 0,-17 5-3 0,21-7 1 16,-21 7 6-16,21-5 1 16,-8 3 7-16,-13 2 5 0,21-6 9 0,-21 6-1 15,24-4-4-15,-24 4 3 0,19-3-4 0,-19 3-1 16,17 0-2-16,-17 0 5 15,0 0-1-15,19-3 9 0,-19 3 4 16,0 0 16-16,0 0 19 0,0 0 19 0,0 0 9 16,14 12 3-16,-14-12-3 0,0 0-7 0,0 0-4 15,0 0-4-15,-14 30 0 16,14-30-3-16,-11 22-9 0,3-12 4 0,1 3 6 0,-1 2 3 16,1-1 10-1,1-2-1-15,-2 2 1 0,2 3-2 0,1-4 3 0,-2 2 1 16,7-15-3-16,-6 27-7 0,4-15-3 15,2-12-5-15,2 20-4 0,-2-20-5 0,6 20-1 16,-6-20-8-16,14 15-6 0,-4-8-5 0,3-1-1 16,-1 0-10-16,-12-6-41 15,28 4-76-15,-12-3-72 0,-16-1-80 0,34-9-180 16,-16 1-437-16,1-3-214 16</inkml:trace>
  <inkml:trace contextRef="#ctx0" brushRef="#br0" timeOffset="88529.88">19177 7435 2596 0,'0'0'-55'0,"0"0"13"16,0 0 7-16,10-8 32 0,-10 8 39 0,0 0 42 15,0 0 13-15,0 0 2 16,0 0 11-16,20 34 1 0,-18-21-8 0,2 4-8 0,0-2-11 16,-2 7-4-1,2-3-9-15,-2 4-10 0,0-1-5 0,0 4-7 0,-4-4-20 16,2 2-49-16,-6 2-54 0,2 0-59 0,-4-1-62 0,-6-2-128 15,0 3-519-15,-7-3-193 16</inkml:trace>
  <inkml:trace contextRef="#ctx0" brushRef="#br0" timeOffset="94159.86">19615 7232 2485 0,'0'0'-94'0,"0"0"21"0,0 0 14 15,0 0 23-15,0 0 24 0,0 0 9 0,0 0 21 0,0 0 12 16,0 0 4-16,0 0 9 0,0 0 18 0,0 0 20 15,0 0 15-15,0 0 13 16,0 0 11-16,0 0 12 0,0 0 16 0,-2 48-12 0,2-48-1 16,0 0-3-16,4 28-8 15,-2-16 0-15,-2-12-11 0,2 27 16 0,0-11-14 16,4-1-7-16,-4 3-12 16,3-1-9-16,-3 2-8 0,3-2-8 0,-5 2-11 0,4-1-6 15,-2-1-7-15,0 0-1 0,0-1-8 0,0 1-19 16,-2-17-40-16,4 26-53 15,-2-17-70-15,3 3-79 0,-5-2-100 0,0-10-199 0,2 15-89 16,-2-15-266-16,0 0-243 16</inkml:trace>
  <inkml:trace contextRef="#ctx0" brushRef="#br0" timeOffset="94445.03">19488 7756 2515 0,'0'0'-121'0,"0"0"37"0,0 0 28 0,-15 12 24 16,15-12 35-16,0 0 33 16,0 0 11-16,0 0 21 0,0 0 6 0,0 0 3 0,35 11 5 15,-35-11 10-15,26 4 10 0,-9-4 9 0,2 0 9 16,-19 0 1-16,41 0 0 15,-18 0-13-15,0-2-10 0,-2 2-14 0,3 0-15 16,-2-2-10-16,0 2-37 0,-1-2-62 16,-2 2-69-16,2 2-58 0,-5-2-80 0,-16 0-155 15,27 0-443-15,-17 0-183 16</inkml:trace>
  <inkml:trace contextRef="#ctx0" brushRef="#br0" timeOffset="94929.72">19839 8014 2397 0,'0'0'-104'0,"-2"15"16"16,2-15 3-16,0 0 11 0,-2 17 5 0,2-17 9 15,0 0 22-15,-4 19 5 0,4-19 23 0,-6 15 12 16,6-15 5-16,-12 19-7 0,6-9 0 15,-2 3 13-15,0-3 8 0,-3 1 14 16,-2 0 28-16,3-1-4 0,-3 0 12 16,1-3-2-16,-2 1-2 0,14-8-2 0,-20 14 3 15,20-14-3-15,-20 8 5 16,20-8 9-16,-17 4 1 0,17-4-10 0,-14 2-7 0,14-2-3 16,0 0-8-16,0 0-9 15,-20-17-2-15,20 17-13 0,-2-15 2 0,2 15-12 16,0 0 0-16,6-34-4 0,-1 21-3 0,-5 13-4 15,11-24 4-15,-5 15 0 0,-6 9 0 16,10-18-8-16,-10 18 2 0,13-13 0 0,-13 13-3 16,15-9-4-16,-15 9 4 15,15-7 0-15,-15 7 3 0,0 0 2 0,26 5 19 0,-26-5 24 16,20 10 21-16,-7-5 15 16,0 4 6-16,2-1-2 0,-3 3 1 0,0 1-3 15,2-1-4-15,0 1-3 0,1 2-7 0,-2 1-8 16,0 0-6-16,-3-1-6 0,3-2-3 15,-2 2-16-15,1-1-26 0,-1-2-56 0,0 1-70 16,1 1-91-16,-1-5-131 16,-1 2-239-16,1-5-333 0,-11-5-306 0</inkml:trace>
  <inkml:trace contextRef="#ctx0" brushRef="#br0" timeOffset="95889.87">20489 7493 2614 0,'0'0'-150'0,"-2"-19"19"0,2 19 12 16,0 0 8-16,-6-28 15 15,3 17 24-15,3 11 20 0,-10-18 12 0,3 8 24 16,7 10 24-16,-16-17 18 16,8 9 27-16,8 8 21 0,-22-12 20 0,7 5 7 0,15 7 9 15,-25-8 3-15,12 7-8 16,13 1-13-16,-28-2-6 0,28 2-16 0,-27 8 4 16,14-3-5-16,1 4-6 15,-1 2-7-15,0 0-1 0,2 0-5 0,3 5-3 0,2-1 2 16,0 2-4-16,2-2-1 0,2 2 1 0,2-17-5 15,2 33-4-15,2-17-4 16,2 1-4-16,2-2-1 0,0-4-1 16,3 2-3-16,-2-2 1 0,1-3-2 0,1 3 0 15,-11-11-1-15,19 10-6 0,-19-10 3 0,19 6 0 16,-19-6-2-16,19 0-4 16,-19 0-3-16,0 0 1 0,28-16 2 0,-18 4-7 15,-1 1 4-15,-1-5-4 0,3-4 1 0,-3 2-3 0,0-3-1 16,-2-4-3-16,2 2 0 15,-2-4 0-15,0 2-1 0,-2-2 4 0,0 0-4 16,1 2 2-16,-3-5-2 16,2 2 0-16,-2 2 1 0,0-3 5 0,-2 3 6 0,2 1 14 15,-2 4 10-15,3 2 7 16,-3 0-1-16,0 19-2 0,0-33-6 0,0 22-6 16,0 11-3-16,2-21-6 15,-2 21-2-15,0-17-3 0,0 17-4 0,0 0 1 0,0 0 0 16,0 0-3-16,0 0 2 0,0 0 1 0,0 0 3 15,-26 34-2-15,22-19 4 16,0 2 0-16,0 2 4 0,0 6 5 0,0-1 2 0,0 1 0 16,4 4 1-1,0-3-1-15,4 6-7 0,-2-4 3 0,2 3-2 0,0-2-2 16,2-1 0-16,-2-1-2 16,2-1-2-16,-1-2-1 0,1 0 1 0,1-2-8 15,1 0-6-15,-4-4-37 0,3-2-47 0,-3-1-65 0,4-4-83 16,-4 0-157-16,2-4-190 15,-6-7-334-15,0 0-311 0</inkml:trace>
  <inkml:trace contextRef="#ctx0" brushRef="#br0" timeOffset="96499.89">20635 7431 2680 0,'0'0'-84'15,"22"-8"21"-15,-22 8 14 0,0 0 24 0,0 0 24 0,14-4 39 16,-14 4 23-16,0 0 8 16,13-8-2-16,-13 8-5 0,14-6-8 0,-14 6-1 0,16-5-13 15,-16 5-1-15,16-7-4 0,-16 7-8 0,22-4 5 16,-22 4-2-16,20-7 1 15,-9 3-2-15,-11 4 4 0,22-4-1 0,-22 4 5 16,22-7 1-16,-22 7-2 0,24-4-9 16,-12 2 6-16,-12 2 4 0,20-4 8 0,-20 4-2 15,0 0 0-15,23-3 3 16,-23 3 1-16,0 0 3 0,17-4 5 0,-17 4 3 16,0 0 0-16,0 0-4 0,0 0 0 15,19-3-8-15,-19 3-7 0,0 0-6 0,0 0-5 16,0 0-2-16,0 0-3 0,0 0-1 0,0 0-3 15,0 0-1-15,0 0 0 16,0 0-1-16,0 0-4 0,0 0 0 0,-36 34-2 0,25-29 0 16,11-5-2-16,-18 18 0 15,7-11 2-15,0 1 2 0,1 2 1 0,10-10 3 16,-20 20-1-16,12-10 2 16,0 1-2-16,-1 2 1 0,3 1 7 0,6-14-7 15,-11 25-1-15,7-12 1 0,0 2 2 0,1 0 2 0,3-15-4 16,-4 27-2-16,4-27 1 15,0 23 1-15,0-23 5 0,7 21 12 0,-3-12 9 16,-4-9 3-16,11 19 3 0,-3-9 19 16,3-2-4-16,-1 0-1 0,-10-8-7 0,24 11-4 15,-12-6-7-15,-12-5-3 16,26 5-7-16,-14-5-1 0,-12 0-21 0,37-5-46 0,-19 0-50 16,0-1-78-16,0 3-97 15,-3-5-147-15,4-4-213 0,-4 4-5 0,-5-1-311 16,2-1-346-16</inkml:trace>
  <inkml:trace contextRef="#ctx0" brushRef="#br1" timeOffset="104869.52">14541 9465 1687 0,'0'0'-27'0,"0"0"21"16,0 0 16-16,0 0 8 0,-9-10 17 0,9 10 3 16,0 0 22-16,0 0 0 15,0 0 7-15,0 0 3 0,0 0 9 0,0 0 16 0,0 0 6 16,-8 41 9-16,8-41-1 16,-7 26-3-16,4-10-1 0,3 3 1 0,-2-2-10 15,0 2-6-15,2 2-12 0,-2 2-8 0,2-1-5 16,0 7-7-16,0-2-5 0,0 3-8 15,2-3-4-15,-2 2 10 0,4 1-4 0,1 4-6 16,0 1-3-16,-1 1-7 16,0 0-1-16,3 1-3 0,-1 0-3 0,-1 0-3 15,3-1-1-15,-4 0-3 0,2 0 2 16,1-1-4-16,2-2 1 0,-4 2-3 0,2-1-2 16,-3 0 1-16,2-1-2 15,-2 1 1-15,0 2-4 0,0-7 1 0,-1 2 4 16,-3-1-3-16,0 1 7 0,0-3 0 0,-3 0 3 0,1 1 1 15,-2-3 1-15,0 2-3 16,0-4 6-16,0 2 2 0,-2-4 4 16,1 1 0-16,0-4 8 0,0-2-5 15,-2 0 2-15,1-4-5 0,-2 2-3 0,0-3-3 0,1-2-10 16,-6-3-18-16,13-7-18 16,-22 9-19-16,22-9-34 0,-17-3-49 0,17 3-57 15,-19-7-63-15,19 7-139 0,-14-18-592 0,8 8-428 0</inkml:trace>
  <inkml:trace contextRef="#ctx0" brushRef="#br1" timeOffset="105209.99">14943 10961 3239 0,'0'0'140'16,"0"0"19"-16,0 0-3 15,10 11-17-15,-10-11-11 0,0 0-8 0,0 0-6 16,0 0-14-16,11 8-14 16,-11-8-12-16,0 0-12 0,0 0-35 0,8 6-48 0,-8-6-59 15,0 0-82-15,0 0-83 16,0 0-160-16,0 0-171 0,0 0-348 0,0 0-329 16</inkml:trace>
  <inkml:trace contextRef="#ctx0" brushRef="#br1" timeOffset="105979.65">15049 9353 2718 0,'0'0'-91'0,"0"0"29"16,0 0 0-16,2 42 12 0,-2-42 5 0,-11 32 4 15,7-14 7-15,-4 2 14 16,2 1-2-16,-6-1 13 0,4-2 0 0,-3 0 9 0,1-2 5 16,-3 2 4-16,3-4 12 15,-1-4 18-15,-1 2-2 0,-1-2 11 0,0-3 7 16,13-7 8-16,-28 12 4 16,18-11 5-16,10-1-2 0,-22 3-2 0,22-3-1 15,0 0-9-15,-23-10-1 0,23 10-14 0,-10-17-2 0,5 6 1 16,5 11-11-16,-2-29 1 15,2 29-4-15,5-29 2 0,-3 15-3 0,2 0-1 16,-4 14-5-16,11-25 2 16,-8 15-2-16,-3 10-1 0,15-15-2 0,-15 15-2 0,18-10 4 15,-18 10-5-15,18-3-2 16,-18 3 2-16,24 0-2 0,-24 0 3 0,26 7-3 16,-14-3 5-16,3 4 1 0,0 0 0 0,1-1-3 15,1 2-1-15,1 3-3 0,-1-3 1 16,2 4-3-16,-4-6-3 0,2 2 1 0,2-2-1 15,-3 0 0-15,1-1-1 16,0-1-2-16,0-3 5 0,-17-2-4 0,28 0-4 0,-14 0 6 16,-14 0-3-16,27-13 3 15,-13 6-2-15,-4 0 1 0,1-4 5 0,0-1 1 16,-3-1 0-16,-2-2 10 16,-1-3 8-16,3 3 10 0,-4-2 9 0,-1 0 14 0,-3 17 0 15,2-29 2-15,-2 29 0 0,-5-25-2 0,5 25-4 16,-4-21-5-16,4 21-5 15,-11-15-1-15,11 15-3 0,-12-5 0 0,12 5-1 16,0 0-6-16,0 0-4 0,-36 15-2 16,27-5-7-16,1 1-3 0,0 2-10 0,1 3-21 15,0-1-34-15,3 2-41 16,0 0-55-16,4 2-67 0,-2-2-61 0,2 1-131 16,2 0-163-16,0 0-358 0,0-2-317 0</inkml:trace>
  <inkml:trace contextRef="#ctx0" brushRef="#br1" timeOffset="106689.76">15929 10086 2686 0,'0'0'-93'0,"0"0"27"0,0 0 18 16,0 0 12-16,0 0 22 0,0 0 16 0,0 0 19 15,0 0 14-15,0 0 2 0,0 0 8 0,0 0-12 0,0 0 0 16,0 0-5-16,0 0 4 16,0 0-1-16,0 0 2 0,0 0 1 0,51-12 3 15,-51 12 8-15,15-10 4 16,-15 10-2-16,17-14 3 0,-9 4 0 0,0 1 0 16,0-3-3-16,-4 3-3 0,0-2-6 0,0 2 0 0,-4 9 2 15,4-19 0-15,-2 10-2 16,-2 9-2-16,0 0-2 0,-6-22 3 0,6 22 1 0,-10-8 3 15,10 8 8-15,0 0 10 16,-26-4 4-16,26 4 0 0,0 0-1 0,-34 8-3 16,23-1-3-16,-1 1-2 15,-1 0-1-15,2 1-4 0,-1 5-6 0,4-2 7 0,-3 3-1 16,2-2-6-16,3 2-8 16,0 2-3-16,1-2-1 0,1 1-4 0,2 0 2 15,2-16 4-15,2 31 11 0,2-17-2 0,5-1-1 0,-1 0-3 16,5-2-4-16,4 1-2 15,4-3-7-15,0 1-16 0,5-5-35 0,-1-2-47 16,-1-2-70-16,1-1-70 16,0-5-57-16,0-3-159 0,1-3-128 0,-5-3-375 0,0 1-343 15</inkml:trace>
  <inkml:trace contextRef="#ctx0" brushRef="#br1" timeOffset="107783.5">16228 9281 2702 0,'0'0'-131'15,"0"0"24"-15,0 0 30 0,0 0 23 16,0 0 12-16,0 0 22 0,0 0 8 16,0 0 6-16,0 0 3 0,0 0 0 0,0 0 3 0,0 0 9 15,0 0 9-15,0 0 13 0,0 0 11 0,0 0 13 0,0 0 21 16,0 0 8-1,0 0 14-15,0 0 4 0,0 0 11 0,0 0-5 0,46 3 1 16,-46-3-3-16,0 0-5 16,0 0-8-16,26 0 4 0,-26 0-6 0,0 0-4 15,27-2-5-15,-27 2-2 0,20-4 1 16,-20 4-6-16,20 0-4 0,-20 0-10 0,22-1-7 16,-22 1-2-16,21-3-9 15,-21 3-4-15,22-1-4 0,-22 1-7 0,0 0-15 16,24-2-29-16,-24 2-38 0,0 0-39 0,22 0-59 0,-22 0-44 15,0 0-63-15,0 0-121 16,21 0-589-16,-21 0-415 0</inkml:trace>
  <inkml:trace contextRef="#ctx0" brushRef="#br1" timeOffset="108329.6">16911 8833 2801 0,'0'0'-155'0,"0"0"24"0,0 0 27 0,0 0 20 16,0 0 18-16,0 0 16 15,0 0 25-15,0 0 14 0,0 0 16 0,0 0 4 16,0 0 21-16,-27 32 4 16,27-32 15-16,-8 25 14 0,2-10 7 0,-1 1 1 0,0-1-2 15,3 2 2-15,-2 2-6 16,2 0-5-16,0 4-8 0,0 2-3 0,2-3-5 16,-1 3-4-16,1-1-4 15,2 1 2-15,0 3-9 0,2-1 1 0,1 1-8 0,1-1-3 16,0-1 4-16,0 3 0 0,4-3-8 0,-2-1-1 15,3 0 1-15,2-2-3 16,-1 0 2-16,1-3-4 0,-1 1-5 16,1-3 2-16,0-2-10 0,-3-3-28 0,2 1-25 15,0-2-33-15,-2-1-48 0,0-3-62 0,-2-2-148 16,1-2-402-16,-7-4-30 16</inkml:trace>
  <inkml:trace contextRef="#ctx0" brushRef="#br1" timeOffset="108999.86">17199 8926 2268 0,'5'-19'-4'16,"-5"19"16"-16,0 0-6 0,0 0 5 0,2-16-2 0,-2 16 0 15,0 0 5-15,0 0-9 16,0 0 0-16,0 0 1 0,0 0-3 0,0 0 3 0,0 0 3 16,0 0 19-16,0 0 17 15,-32 0 20-15,32 0 13 0,0 0 10 0,-27 16-3 16,27-16 0-16,-20 11-7 0,10-5-10 0,-1 2-3 0,11-8-6 15,-16 11-12 1,16-11-3-16,-16 12-7 0,16-12-12 0,-10 12-8 16,10-12-3-16,-6 9-3 0,6-9-8 15,0 0-12-15,0 0-4 0,0 0-1 0,10 24-1 0,-10-24 4 16,11 10 0 0,-11-10 2-16,17 9 3 0,-17-9-1 0,19 10 6 0,-11-4-6 15,3 1 4-15,0 1 2 0,-1 0 4 0,-2 1-2 0,-8-9 2 16,16 21-6-16,-10-9 7 15,-2 1-1-15,-2-4 0 0,0 5 1 0,0-5 11 16,-2-9 12-16,-2 23 6 16,2-13 4-16,0-10 2 0,-8 15 2 0,2-8 1 15,6-7-9-15,-16 10 0 0,8-6-5 16,8-4-4-16,0 0-4 0,-30 0-13 0,30 0-31 16,-23-8-36-16,11 1-47 15,3-1-40-15,-2-2-54 0,1 1-99 16,2-3-544-16,-2 3-186 0</inkml:trace>
  <inkml:trace contextRef="#ctx0" brushRef="#br1" timeOffset="109549.62">17511 9229 2524 0,'0'0'-33'0,"0"0"48"15,0 0 15-15,0 0 12 0,0 0 3 0,0 0 14 16,0 0 12-16,0 0 19 15,0 0 6-15,0 0 6 0,0 0 4 0,0 0-8 0,0 0 0 16,-25 29-2-16,25-29 2 16,-20 13-3-16,10-3 3 0,-5 1-5 0,0 0-9 15,-2 4-11-15,2 3-4 16,-4-3-8-16,3 2-9 0,-4 0-4 0,3 1-3 0,0 1-7 16,0-2-2-16,1-1-7 0,-4 2-3 0,6-3 1 15,-3 0-5 1,4-3-3-16,2-1-12 0,-1 1-16 0,1-3-25 0,0 1-36 15,3-2-37-15,8-8-45 0,-12 14-40 16,5-8-53-16,7-6-91 0,-11 8-166 16,11-8-359-16,0 0-212 0</inkml:trace>
  <inkml:trace contextRef="#ctx0" brushRef="#br1" timeOffset="110049.67">17563 9506 2475 0,'0'0'-98'0,"0"0"22"0,-2 18 22 15,2-18 1-15,0 0 17 0,0 0 20 16,-14 31 16-16,14-31 11 0,-11 17 11 16,5-10-2-16,6-7 14 0,-15 18 8 15,4-11 12-15,11-7 8 0,-14 14 12 0,5-9 6 16,9-5 3-16,-17 10-6 16,17-10 0-16,-19 4 3 0,19-4-4 0,0 0-10 0,-23 2-14 15,23-2-14-15,0 0-14 0,-21-8-16 0,21 8-16 16,0 0-26-16,-13-17-8 15,13 17-17-15,-2-17-4 0,2 17 6 0,0 0 8 0,6-25 1 16,-6 25 6-16,7-15 2 16,-7 15 6-16,8-12 0 0,-8 12 15 0,0 0 15 15,17-7 14-15,-17 7 18 16,0 0 22-16,0 0 10 0,0 0 12 0,34 11 3 0,-26-3 3 16,-8-8 1-16,15 15-2 15,-6-4-1-15,1-1-9 0,-1 4 4 16,-1-5-11-16,0 4-10 0,1 0-1 0,2-1-7 0,-3-1-13 15,0 1-32-15,-2-1-41 0,4-2-63 16,-10-9-51-16,14 18-55 0,-14-18-122 0,11 9-495 16,-7-5-164-16</inkml:trace>
  <inkml:trace contextRef="#ctx0" brushRef="#br1" timeOffset="110469.77">17750 8949 2437 0,'0'0'-67'16,"4"-13"21"-16,-4 13 15 0,0 0 14 0,7-15 6 0,-7 15 13 15,0 0 29-15,0 0 27 16,6-14 20-16,-6 14 12 0,0 0 12 16,0 0 8-16,0 0 5 0,0 0-4 15,0 0-5-15,0 0-6 0,0 0-10 0,0 0-7 0,32 19-9 16,-26-7-2 0,-6-12 8-16,13 29-3 0,-5-15-6 0,2 8-3 0,-1 1-6 15,2 1 1-15,-1 4-6 0,0 3-6 0,2-1-7 16,-2 3-1-16,-2-2-5 0,-1-1-2 15,-3-2-3-15,-2 1-4 0,0-1-3 0,-2 1 0 16,0 0-6-16,-2-2 0 16,-2-1-1-16,0-1-4 0,-1-2-3 0,1-3-9 15,0-2-23-15,0 2-30 0,0-6-34 16,0 1-55-16,2-1-54 0,0-2-68 0,-4-3-159 16,6-9-545-16,-2 15-405 15</inkml:trace>
  <inkml:trace contextRef="#ctx0" brushRef="#br1" timeOffset="111189.59">18188 8955 2896 0,'0'0'-92'0,"0"0"43"0,0 0 26 15,0 0 21-15,0 0 20 0,0 0 21 0,0 0 22 16,0 0 5-16,0 0 5 16,-25 5 1-16,25-5-5 0,0 0-5 0,0 0-3 0,0 0-2 15,0 0-8-15,0 0-5 0,0 0 4 0,0 0-12 16,0 0-4-16,0 0-7 15,0 0-4-15,0 0-3 0,57-11-8 0,-57 11-3 16,23-6 1-16,-10 2-2 0,-13 4-1 16,20-6 1-16,-20 6-1 0,22-7 0 0,-12 3 3 15,-10 4-1-15,18-7 8 16,-18 7 7-16,12-6-1 0,-12 6 1 0,0 0-4 0,17-4 1 16,-17 4-2-16,0 0-7 15,0 0-1-15,0 0-3 0,0 0 2 16,0 0-2-16,0 0-1 0,0 0 8 0,0 0 3 0,-10 33 5 15,10-33-4-15,-13 22-4 16,5-10 3-16,-1 3-1 0,0 1-1 0,1-1 0 0,2 2-2 16,-2 3-2-16,0-1 0 15,0 4 2-15,2-2-2 0,-2 3 0 16,4-2-4-16,2-3-1 0,-1 2 2 16,1-2 0-16,0 0-1 0,2 0 2 0,2-2-4 0,-2 1 4 15,2-5 0-15,1 2 2 0,3-1 1 16,-4-3 3-16,6 1 2 0,0-2-2 15,0-3-3-15,0-2 1 0,-8-5-9 0,16 7-17 0,-5-7-41 16,-11 0-48-16,21-8-62 16,-6 2-47-16,-5-6-96 0,4 3-192 0,-2-3-362 15,0-2-214-15</inkml:trace>
  <inkml:trace contextRef="#ctx0" brushRef="#br1" timeOffset="111949.69">18813 9753 2503 0,'0'0'-97'15,"12"-16"18"-15,-1 5 25 0,-1 0 17 0,1-3 12 0,2-2 19 16,-1-4 24-16,4 1 24 16,-2-1 35-16,3-6 10 0,0-2 28 0,-2 1 9 15,1-1 24-15,0-1-5 0,-2 0-2 0,1 1-3 16,0 0-13-16,-2-1-10 15,-3 6-15-15,-2 0-11 0,1 1-9 0,0 0-15 0,-1 5-3 16,-2 0-8-16,-2 2-9 16,0 2-8-16,-4 13-6 0,10-22-6 0,-10 22-3 0,0-17-6 15,0 17 2-15,0 0-2 16,0 0-3-16,-12-15-1 0,12 15 0 0,0 0 0 16,0 0-4-16,0 0 1 15,0 0-1-15,-40 29 0 0,30-18-1 0,1 3 1 16,1 1-3-16,-2 2 3 0,1 2-4 0,0 1-4 0,1 4 6 15,2-2-2-15,-2 2 5 16,1 0-5-16,0 1-2 0,1 0 3 0,2 1 3 16,0-1-8-16,0 0 5 15,-1 0-3-15,3 1 0 0,0 1 1 0,2-2-2 0,0 1 2 16,0-3 0-16,0 0-3 16,2 2 2-16,-2-2 2 0,0-1-1 0,0-1-2 15,-2 1 3-15,0 0-1 0,0 0 0 0,0-2-2 0,-3 1 2 16,1-1 1-16,-2 2 0 15,1-4 13-15,-1 4-1 0,0-3-1 0,-2 3-1 16,2-5-4-16,-2-3-2 16,2 4-35-16,0-7-61 0,2 5-79 0,-2-5-84 15,6-11-175-15,-15 17-164 0,15-17-286 16,-13 9-242-16</inkml:trace>
  <inkml:trace contextRef="#ctx0" brushRef="#br1" timeOffset="112189.79">18773 9990 2547 0,'0'0'-33'15,"0"0"15"-15,2-19 13 0,-2 19-2 0,0 0 2 16,0 0 35-16,12-12 36 16,-12 12 17-16,12-4 5 0,-12 4 1 0,0 0-5 15,28-4 3-15,-28 4-1 0,26-2 4 0,-11 2-8 0,-15 0-5 16,36-2-11-16,-18 1-11 15,4-2-2-15,-1 2-6 0,0-1-15 0,0-2-24 16,1 1-34-16,1-1-43 16,-2 3-47-16,0-2-47 0,-2 0-49 0,-2-2-90 15,2 3-532-15,-4-2-168 0</inkml:trace>
  <inkml:trace contextRef="#ctx0" brushRef="#br1" timeOffset="112879.87">19427 9635 2599 0,'0'0'15'0,"-12"-17"16"16,12 17-2-16,0 0-2 0,0 0 9 0,0 0 7 0,-31 37 16 15,22-21 10-15,1 1-1 16,2 4-6-16,-3 2 0 0,1 0-7 0,2 1 5 0,1 4 3 16,-1-2-1-16,3-1 5 15,-1-1 14-15,2 3-1 0,0-3-8 0,0 4-4 16,2-6-4-16,2 2-6 16,0-4-10-16,2 3-5 0,1-4-9 0,1 0-32 0,3-3-55 15,-1-1-71-15,3-5-75 0,-1 1-122 0,5-4-655 16,-2-1-430-16</inkml:trace>
  <inkml:trace contextRef="#ctx0" brushRef="#br1" timeOffset="113359.92">19603 9846 2946 0,'-6'-13'-60'0,"6"13"23"0,0 0 11 0,0 0 13 15,-6-17 6-15,6 17 21 0,0 0 17 16,0 0 3-16,0 0 3 0,0 0 0 0,0 0-1 16,12-19-5-16,-12 19-3 15,0 0-1-15,14-7 3 0,-14 7 13 0,14-7 6 16,-14 7 8-16,16-5 8 0,-16 5 3 16,0 0 1-16,25-6 0 0,-25 6-5 0,17-1-4 15,-17 1-10-15,17-3-5 0,-17 3-2 0,0 0-7 16,26-1 0-16,-26 1-11 15,0 0 0-15,20 1-2 0,-20-1-2 0,0 0-2 0,15 4-3 16,-15-4 6-16,0 0 6 16,0 0 10-16,0 0 11 0,0 0 4 0,-4 23 6 15,4-23-2-15,0 0 3 16,-27 19-6-16,15-10-2 0,2-1-5 0,-2 1 3 0,-1 1-5 16,0 1 0-16,3 1-3 15,-1 0-1-15,3 0-4 0,-3 2 6 0,2-3-8 16,3 3-8-16,0-1-2 0,6-13 1 0,-6 25-1 0,4-14-3 15,2-11-1-15,0 22-1 16,0-22-2-16,8 19 0 0,-8-19-22 0,14 16 9 16,-3-6-8-16,2-4-4 15,2-3-20-15,1 1-31 0,2-2-36 0,-18-2-46 0,36 0-40 16,-17 0-38-16,2-2-30 16,-2 1-34-16,-1-5-88 0,2 0-93 0,-1 0-437 15,0-3-283-15</inkml:trace>
  <inkml:trace contextRef="#ctx0" brushRef="#br1" timeOffset="113579.81">20078 9764 2609 0,'7'-19'-64'0,"-7"19"42"0,6-16 32 0,-6 16 23 15,0 0 10-15,7-14 19 16,-7 14 9-16,0 0 1 0,0 0 0 0,0 0 15 16,10-8 8-16,-10 8-1 15,0 0 4-15,0 0-11 0,0 0 0 0,10 33-6 0,-10-33-7 16,0 24-1-16,2-6-5 0,-4-1-10 0,2 2-2 15,-2 0-6-15,-2 3-6 16,0 0-4-16,-2 0-5 0,0 3 10 0,-3 0-27 16,0 0-37-16,1 0-49 0,-3-2-52 15,1 3-55-15,2-4-56 0,-4 0-108 0,2-1-604 16,2-2-360-16</inkml:trace>
  <inkml:trace contextRef="#ctx0" brushRef="#br1" timeOffset="114290.66">20635 9913 2838 0,'0'0'-66'0,"0"0"42"16,0 0 8-16,-6-23 24 15,6 23 16-15,-11-12 18 0,11 12 8 0,-15-7 12 16,15 7 6-16,-17-7-2 16,17 7 3-16,-21-3-3 0,21 3-5 15,-23 4 2-15,23-4-3 0,-24 8-9 0,12 0-2 0,12-8-5 16,-21 16-5-16,10-6-4 0,3 2-2 15,-1-2-1-15,9-10-5 16,-12 24-2-16,6-10 0 0,6-14-1 0,-6 27-1 0,6-17 3 16,0-10-2-16,4 23 0 0,-4-23 2 0,6 19 0 15,-2-9-4-15,-4-10-3 16,12 17 0-16,-12-17-2 0,17 10-1 0,-17-10-1 16,17 3-2-16,-17-3 13 0,19-1-2 15,-19 1-5-15,0 0 0 0,30-16-4 0,-22 5 2 16,3-1-4-16,2-5-1 0,-3-2-2 15,1-4 3-15,1-3-11 0,4-7 1 16,-4-1-2-16,5-6 4 0,0-2-4 0,2-3 2 16,-4-1 12-16,2-1 12 0,-5 4 16 15,4 2 12-15,-4 4 8 0,-2 3 6 0,-1 3-5 16,0 2 2-16,-3 5-1 0,-2 3-7 16,0 2-7-16,3 2-4 0,-5 2-13 0,2 1-8 15,-4 14-8-15,4-17-2 0,-4 17-4 0,0 0 0 16,0 0-3-16,0 0-2 15,0 0 2-15,0 0 0 0,0 0 1 0,0 0-3 0,-21 55 5 16,19-34-5 0,-2 4-1-16,0 1-1 0,-1 3 2 0,3 0-3 0,0 1 1 15,2 1-3-15,-2-2 2 16,2 1 1-16,0-2 2 0,2 3-4 0,-2-3-2 0,4-1 4 16,1 4 0-16,-1-4-5 15,2-1 0-15,1-2-7 0,1-1-20 0,0 1-29 16,-2-4-34-16,4-4-36 0,-2-1-43 0,-2-1-42 0,2-2-37 15,-1 0-57-15,1-3-100 16,1-1-144-16,-1-2-330 0,3-2-249 0</inkml:trace>
  <inkml:trace contextRef="#ctx0" brushRef="#br1" timeOffset="114759.68">21138 9755 2624 0,'-10'-12'-62'0,"10"12"20"0,0 0 9 0,0 0 4 15,0 0 6-15,0 0 22 16,0 0 19-16,0 0 11 0,0 0 14 0,0 0 17 16,0 0 7-16,0 0 6 0,0 0 4 0,0 0 3 0,26-15-7 15,-26 15-6-15,16-4-8 16,-16 4-9-16,20-3-4 0,-20 3-6 0,19-6-4 0,-19 6-4 15,21-6-5 1,-21 6 3-16,21-3-4 0,-21 3 13 0,17-6 7 0,-17 6 6 16,0 0 2-16,19-4-3 15,-19 4-6-15,0 0 3 0,0 0 4 0,0 0 4 0,0 0 7 16,0 0-1-16,0 0 5 16,0 0-9-16,0 0-5 0,0 0-5 0,-21 44-7 15,10-33-3-15,-1 5-2 0,-3 0-8 0,-2 2-1 16,2-1 0-16,0 4 2 0,-2-4-3 15,3 1 2-15,0 2-1 0,4 1 5 0,-2 0 0 16,1 0 5-16,2 0 3 16,3 0 7-16,0-4-2 0,3 2-8 0,1-4-1 0,2-15 18 15,5 33-14-15,-1-20 4 16,4 0-10-16,1 0-4 0,2-2-3 16,3 2-1-16,2-4-9 0,0 0-23 15,1-1-46-15,-2-4-53 0,4-2-75 0,0-2-78 0,-2-2-141 16,-3 1-192-16,4-6-5 0,-18 7-276 15,21-15-237-15</inkml:trace>
  <inkml:trace contextRef="#ctx0" brushRef="#br1" timeOffset="120509.86">13304 10519 818 0,'0'0'165'15,"0"0"-36"-15,0 0-23 16,0 0-26-16,0 0-12 0,-23 2 28 0,23-2 7 16,0 0 7-16,0 0 20 15,0 0 3-15,0 0-2 0,0 0-3 0,0 0-7 0,0 0 8 16,0 0 5-16,0 0 9 16,0 0-1-16,0 0 11 0,0 0 0 0,0 0-1 15,0 0 0-15,0 0-10 0,0 0-8 0,0 0-11 0,0 0-11 16,0 0-9-16,0 0-11 15,0 0-5-15,0 0-15 0,0 0-6 16,0 0-7-16,0 0-6 0,0 0-6 16,59 7-6-16,-59-7-5 0,24 0-6 0,-24 0-6 15,30-2-9-15,-30 2-10 0,29-1-9 16,-14 1-11-16,-15 0-10 0,29-4-19 16,-12 2-20-16,-17 2-22 0,24-5-25 0,-24 5-28 0,20-4-31 0,-20 4-25 15,16-5-25-15,-11 1-25 16,-5 4-56-16,0 0-635 0,0 0-348 0</inkml:trace>
  <inkml:trace contextRef="#ctx0" brushRef="#br1" timeOffset="120799.57">13352 10410 2772 0,'0'0'-99'0,"-21"-7"25"15,21 7 22-15,0 0 28 0,0 0 7 0,0 0 23 16,0 0 18-16,-14-6 18 16,14 6 4-16,0 0 4 0,0 0-1 0,0 0-1 0,0 0 11 15,0 0 12-15,0 0 17 16,0 0 17-16,0 0 6 0,0 0 6 0,0 0-3 16,0 0 0-16,0 0-7 0,0 0-10 0,70 6-5 15,-55-6-15-15,-15 0-6 0,34-2-11 16,-13 2-17-16,-6-2-24 0,5 0-31 0,-1 0-45 15,-19 2-46-15,35-4-55 16,-21 3-36-16,-14 1-33 0,25-7-41 0,-25 7-90 16,20-5-483-16,-13 3-179 0</inkml:trace>
  <inkml:trace contextRef="#ctx0" brushRef="#br1" timeOffset="121269.56">13804 10010 2371 0,'0'0'-93'0,"0"0"38"0,0 0 19 15,0 0 16-15,0 0 25 0,0 0 15 16,10-7 14-16,-10 7 16 0,0 0 16 0,0 0 17 15,0 0 25-15,0 0 23 0,0 0 2 0,0 0 11 16,0 0 1-16,0 0-7 16,9 36 1-16,-9-36-6 0,2 26-2 0,-2-8-10 0,2 0-4 15,-2 2-5-15,2 2-12 16,1 3-10-16,-1 2-12 0,0 1-6 0,0-1-9 16,0 1-9-16,0 0-13 0,1-2-14 0,-2-1-31 0,-1-4-51 15,0-2-50-15,0 2-70 16,2-2-60-16,-2-4-80 0,0-2-174 0,-2-1-454 15,1 0-360-15</inkml:trace>
  <inkml:trace contextRef="#ctx0" brushRef="#br1" timeOffset="121764.39">14054 10399 2840 0,'0'0'-81'15,"0"0"14"-15,0 0 15 0,0 0 15 0,0 0 24 0,0 0 23 16,0 0 7-16,0 0 8 16,0 0 9-16,0 0-5 0,0 0 8 0,-32 42 4 15,26-31 9-15,-5 2 21 0,1 3-9 0,1 3 5 16,-3 0-4-16,0 2-2 0,-1 0-2 15,2 1-8-15,-3 5-5 0,0 2-4 0,-1-3-3 16,-1 5-5-16,0-2 1 16,1-1-5-16,-1 2-1 0,-2 1-4 0,2-3 0 0,-2 3-1 15,2-3-3-15,0 3-1 16,1-4 0-16,-1 0-1 0,0 0 0 0,2-5-3 16,2-1-2-16,-2-2 1 0,0-2-1 0,1-1-7 0,3-1-23 15,0-5-48-15,-1 3-81 16,-1-4-104-16,5-3-205 0,-3 0-412 15,10-6-223-15</inkml:trace>
  <inkml:trace contextRef="#ctx0" brushRef="#br1" timeOffset="122534.66">14014 10946 2587 0,'8'-10'-84'0,"-8"10"18"16,0 0 11-16,0 0 6 15,0 0 21-15,0 0 21 0,0 0 19 0,0 0 19 16,0 0 13-16,0 0 11 16,0 0-2-16,-27 50 10 0,21-39-2 0,1 2 2 0,-1 0 2 15,-1 3 7-15,-2-1-4 16,0 0-1-16,2-1 5 0,-4 0-2 0,2 0 1 16,-2 1-1-16,4-2-2 0,-4-1-1 0,0 0-13 0,2-3-6 15,-3 3 0 1,12-12-6-16,-17 13-2 0,9-5-5 0,8-8-8 0,-17 9-1 15,17-9-13-15,-17 8-5 16,17-8-3-16,-14 1-4 0,14-1 0 0,0 0-2 0,0 0-5 16,0 0-2-16,-23-15-6 15,23 15 0-15,0 0-3 0,-2-21 0 0,2 21 3 16,0 0 0-16,4-24 1 16,-4 24 2-16,0 0 3 0,7-23 6 0,-7 23 3 0,7-11-2 15,-7 11 7-15,9-12-2 0,-9 12-4 0,0 0 5 16,13-13 2-16,-13 13-1 15,14-7 4-15,-14 7 4 0,17-1 9 0,-17 1 11 16,0 0 12-16,25 1 10 0,-25-1 8 16,20 7 8-16,-20-7 9 0,16 9 0 0,-5-1 1 15,0 0 7-15,-4 3 22 16,5 0-12-16,-3 1-3 0,2 2-14 0,0-2-3 16,-2 4-30-16,2-1-4 0,3 4-4 0,-3 0-8 0,0 2-1 15,3-3-16-15,1 2-23 16,-3-2-39-16,1-3-71 0,1 2-103 15,-4-6-116-15,0 1-247 0,-1-3-16 16,-2 0-320-16,-7-9-318 0</inkml:trace>
  <inkml:trace contextRef="#ctx0" brushRef="#br1" timeOffset="127619.51">22009 10065 925 0,'0'0'256'0,"0"0"-35"0,0 0-53 0,0 0-18 15,0 0-16-15,0 0-3 16,30 2-10-16,-30-2 2 0,0 0 10 0,0 0 4 0,16 2 6 16,-16-2-1-16,0 0-2 15,0 0-5-15,20 2-1 0,-20-2-2 0,0 0-5 16,14 3-12-16,-14-3-12 0,0 0-11 0,24 4-5 0,-24-4-12 15,19 5-6 1,-19-5-9-16,21 3-4 0,-21-3-8 0,23 2-4 0,-11 2-5 16,-12-4-3-16,22 2-3 15,-22-2-3-15,25 2-7 0,-25-2 1 0,22 1-1 0,-22-1-4 16,16 0-6-16,-16 0-18 16,18 3-27-16,-18-3-43 0,0 0-63 0,20-4-61 15,-20 4-68-15,0 0-148 16,15-8-163-16,-15 8-261 0,2-5-176 0</inkml:trace>
  <inkml:trace contextRef="#ctx0" brushRef="#br1" timeOffset="127899.74">22079 9962 2405 0,'0'0'-58'0,"0"0"35"16,0 0 40-16,0 0 24 0,0 0 23 0,0 0 23 16,0 0 25-16,0 0 10 15,0 0 5-15,0 0 3 0,0 0-1 0,0 0-3 0,0 0 1 16,0 0-13-16,0 0-6 16,0 0-15-16,0 0-10 0,53-3-7 0,-53 3-10 15,23 2-11-15,-23-2-20 0,27 1-26 0,-27-1-49 0,26 2-52 16,-26-2-62-16,25 3-48 15,-12-3-68-15,-13 0-145 0,27 1-461 0,-13-1-242 16</inkml:trace>
  <inkml:trace contextRef="#ctx0" brushRef="#br1" timeOffset="129399.56">22764 9614 2632 0,'0'0'-48'0,"0"0"35"16,0 0 19-16,0 0 16 0,-4-15 36 15,4 15 34-15,0 0 28 0,0 0 24 0,0 0 14 16,0 0 1-16,0 0 0 0,0 0 4 0,0 0-1 0,0 0-1 15,0 0 9-15,-2 53 9 16,2-53-15-16,2 21-39 0,-2-21-7 0,0 24-8 16,-2-10-5-16,2-14-5 15,-2 32-12-15,2-14-4 0,-2-1-7 0,0 0-8 0,0 2-7 16,0-2-6-16,2-17 11 16,-2 36-11-16,-1-18-5 0,1-2-4 0,2 4-13 15,-4-5-21-15,4 2-25 0,0-2-37 0,0-3-54 0,-2-1-79 16,2-11-88-16,-2 19-109 15,2-19-191-15,-2 17-19 0,2-17-471 0,-2 13-598 16</inkml:trace>
  <inkml:trace contextRef="#ctx0" brushRef="#br1" timeOffset="129779.54">23085 9962 3202 0,'0'0'-92'0,"10"-7"30"16,-10 7 28-16,0 0 36 16,0 0 33-16,0 0 26 0,0 0 28 0,0 0 15 0,0 0 7 15,0 0 15-15,0 0-4 16,-28 52 10-16,18-36-4 0,-1 1 0 0,-2 4 0 15,0-1-4-15,-3 6-2 0,0 0-15 0,2 3-7 0,-5 3-11 16,2-3-10-16,0 4-2 16,1-1-9-16,-4 5-4 0,1-1-13 0,0 0-2 15,-2 0 0-15,4-5-10 16,2-1 2-16,-3 1-17 0,2-3 4 16,-1 1-6-16,3-3-16 0,1-5-11 0,0 0-19 0,3-2-18 0,-4-2-35 15,6-3-41-15,0-1-54 16,2-1-63-16,-1-1-41 0,1-3-67 0,6-8-148 0,-6 9-99 15,6-9-306-15,0 0-276 16</inkml:trace>
  <inkml:trace contextRef="#ctx0" brushRef="#br1" timeOffset="130239.61">23097 10477 2654 0,'14'-6'-76'0,"-14"6"42"0,0 0 35 0,0 0 38 16,0 0 29-16,0 0 28 16,0 0 17-16,-6 36 8 0,6-36 8 0,-12 25-1 15,6-13 3-15,-3-1-5 0,0 2-7 16,1 1-3-16,-3-2-3 0,3 1-8 0,-1-2-5 16,-1-2-9-16,10-9-11 15,-19 19-3-15,9-11-9 0,10-8-11 0,-22 11-2 16,22-11-10-16,-19 8-10 0,8-4-9 0,11-4 3 15,-19 1-15-15,19-1-4 0,0 0-8 16,0 0-4-16,-32-10-2 0,32 10-1 16,-8-12 1-16,8 12-3 0,0 0 4 15,-4-23-2-15,4 23 2 0,0 0 1 0,0 0 1 16,10-29-4-16,-10 29-2 0,14-9 4 16,-14 9 3-16,14-8 9 0,-14 8 12 15,19-5 6-15,-19 5 5 0,21 1 12 0,-21-1 5 16,27 8 15-16,-11-2 15 0,-2 1 1 0,1 3-5 15,2 2 0-15,-4-1-5 0,1 4-6 0,2 1-10 16,0-1-3-16,-1 2 1 16,0 0-16-16,0-2 3 0,-1 2-1 0,2 1-14 0,-2-2-15 15,4 2-33-15,-4-3-27 16,1-2-47-16,-3-1-69 0,8-1-90 0,-10-3-112 16,6-3-225-16,-4-1 15 0,-12-4 17 0,25 4-317 15,-25-4-242-15</inkml:trace>
  <inkml:trace contextRef="#ctx0" brushRef="#br1" timeOffset="140399.68">24022 9543 2544 0,'0'0'-100'0,"0"0"41"0,0 0 27 16,0 0 23-16,0 0 39 0,0 0 40 16,0 0 6-16,0 0 16 0,0 0 3 0,0 0-2 15,0 0-1-15,0 0-4 0,0 0 0 16,0 0 6-16,0 0 1 0,0 0-1 0,0 0 6 16,0 0-6-16,0 0-7 0,0 0-6 0,0 0-7 15,0 0-7-15,0 0-6 16,0 0-8-16,0 0-5 0,0 0-2 0,0 0-6 0,-51-3-7 15,51 3-4-15,-17 3 0 16,17-3-3-16,-19 6-2 0,19-6-2 0,-26 6-1 16,12-3-5-16,-1 3 2 15,15-6 0-15,-32 8-5 0,16-4 0 0,-4-1-1 0,4 0 4 16,-2 0-7-16,18-3 1 16,-33 5-2-16,18-4 1 0,15-1 0 0,-25 4-2 15,25-4-3-15,-24 2 5 0,24-2 3 0,-19 2 3 16,19-2 0-16,0 0 3 0,-21 4 3 15,21-4 4-15,0 0 1 0,-17 1 0 0,17-1-2 16,0 0 2-16,0 0-4 16,-16 5-1-16,16-5-3 0,0 0 5 0,0 0-1 15,0 0-1-15,-14 7 0 0,14-7 6 16,0 0 4-16,-4 17 2 0,4-17-3 0,0 0-4 16,0 28 0-16,0-15-2 15,0-13 1-15,2 33 22 0,-2-14-4 0,2 2-2 16,0 3 6-16,-2-2-2 0,2 3-25 0,-2 2-2 0,0-1 1 15,0 3-5-15,-2 0 7 16,0 3-6-16,0-2-2 0,-2 1-2 0,0-3 0 16,0 0-1-16,-3 1-1 15,3-4-2-15,0-2 1 0,-1-3-4 0,3-1 4 0,0-4-3 16,-2-1 5-16,4-14-5 16,-2 23 0-16,2-23-8 0,-2 19-19 0,2-11-23 15,0-8-36-15,0 0-45 0,0 0-66 0,0 0-67 0,0 0-81 16,0 0-148-16,0 0-95 15,0 0-3-15,19-31-257 0,-19 31-182 0</inkml:trace>
  <inkml:trace contextRef="#ctx0" brushRef="#br1" timeOffset="140679.44">23513 10050 2399 0,'0'0'-86'0,"-6"-19"29"0,6 19 32 15,0 0 20-15,0 0 30 16,0 0 25-16,0 0 34 0,9-21 6 0,-9 21 12 0,0 0 9 16,13-9 7-16,-13 9 1 15,17-6 4-15,-17 6 4 0,21-5 5 0,-21 5 5 16,23-5 4-16,-5 2-1 16,-18 3 0-16,31-4-3 0,-12 2 4 0,0 0-27 0,2 2-11 15,0-2-11-15,3 1-11 0,-1 1-11 0,0-3-18 16,0 3-29-16,1 0-25 15,-1 3-37-15,0-6-41 0,-2 3-41 0,3 3-45 16,-1-3-53-16,-4 1-56 0,-2-1-114 16,-3-1-153-16,-14 1-328 0,28-3-227 0</inkml:trace>
  <inkml:trace contextRef="#ctx0" brushRef="#br1" timeOffset="141129.4">24298 9737 2532 0,'0'0'-115'0,"0"0"28"0,0 0 25 0,0 0 41 16,0 0 28-16,0 0 30 0,0 0 30 15,0 0 9-15,0 0 5 0,0 0-3 0,0 0-4 16,-26 39 1-16,19-25 9 0,3 0-5 0,-2 1 4 15,1 5 5-15,1-3 0 16,0 4-3-16,0 2 2 0,0-1-11 0,3 3-1 16,-2 0-5-16,3-2-9 0,0 4-3 15,0-4-9-15,3 1-5 0,-2 1-1 0,3-2-7 16,2 0-1-16,0-1-13 16,3-1-11-16,3-1-22 0,-3-4-29 0,4 2-29 15,-1-3-51-15,4 0-31 0,-4-4-35 0,1 1-45 0,-2-5-74 16,-1 2-553-16,1-6-209 15</inkml:trace>
  <inkml:trace contextRef="#ctx0" brushRef="#br1" timeOffset="146579.66">24947 9810 485 0,'0'0'185'0,"0"0"-44"0,0 0-25 0,0 0-12 0,0 0-10 15,17-3-3-15,-17 3-11 0,0 0 9 0,0 0 14 16,0 0 4-16,0 0-12 15,0 0-9-15,0 0-6 0,0 0 6 0,0 0-10 0,0 0-6 16,0 0-11-16,15-6 9 16,-15 6-1-16,0 0-18 0,0 0-3 0,0 0 2 15,0 0-15-15,0 0-3 0,0 0 0 16,0 0 5-16,0 0-16 0,0 0-1 0,0 0-9 16,0 0 7-16,0 0-2 15,0 0 3-15,0 0-6 0,-61 0-5 0,61 0 5 16,0 0-3-16,-23 3-1 0,23-3 2 0,0 0-9 0,-20 3 1 15,20-3-7 1,0 0 8-16,0 0 17 0,-15 5 9 0,15-5 1 0,0 0 4 16,0 0-4-16,0 0-1 15,0 0-5-15,0 0-1 0,0 0 0 0,22 33-4 16,-22-33-8-16,16 9 5 0,-5-2-7 16,-11-7 5-16,16 12-6 0,-4-8 0 0,-12-4 1 15,21 13-3-15,-13-7 0 0,-8-6 2 0,17 10 0 16,-17-10-5-16,16 9 2 0,-16-9 2 15,9 10 3-15,-9-10 12 0,11 7-1 16,-11-7 6-16,0 0 1 0,11 15 7 16,-11-15-5-16,5 10 3 0,-5-10-8 0,0 0 7 15,0 0-4-15,2 21 4 0,-2-21 3 16,0 0 5-16,0 0 3 0,0 0 3 0,-11 23-4 16,11-23 1-16,-12 9-4 15,12-9 1-15,-14 8 5 0,14-8 0 0,-17 5 1 16,17-5 6-16,-21 6-2 0,21-6-2 0,-23 2-1 0,23-2-10 15,-24 2 0 1,24-2-1-16,-25-2-5 0,25 2-5 0,-22-2-14 16,22 2-18-16,-20-7-31 0,8 1-46 15,12 6-65-15,-16-13-55 0,8 4-70 16,8 9-164-16,-20-18-468 0,10 10-296 0</inkml:trace>
  <inkml:trace contextRef="#ctx0" brushRef="#br1" timeOffset="147099.57">25262 10009 2658 0,'11'-12'-114'15,"-11"12"25"-15,0 0 28 0,11-12 31 0,-11 12 40 16,0 0 39-16,13-7 27 0,-13 7 24 15,0 0 12-15,0 0 0 0,0 0-7 0,12-10-7 16,-12 10-10-16,0 0-9 16,0 0-7-16,0 0-5 0,0 0-1 0,0 0 10 15,0 0 8-15,0 0 2 0,0 0 1 16,0 0-2-16,0 0 1 0,-25 41-10 0,16-28-3 16,-2 2-7-16,-1 4-2 0,0-1-10 0,-2 4-6 15,0 1-7-15,-1 4 0 0,-1-1-4 16,-2 3-4-16,0-1-3 0,0 1-1 0,4 1-7 15,-4-3 1-15,1 1-5 16,1 0 0-16,2-2-4 0,3-5 5 0,0 0-4 16,-3-2-4-16,6 0-7 15,1-4-16-15,-3-2-31 0,4-1-42 0,0-1-55 16,1 0-60-16,5-11-76 0,-8 12-146 16,8-12-175-16,-9 8-276 0,9-8-239 0</inkml:trace>
  <inkml:trace contextRef="#ctx0" brushRef="#br1" timeOffset="147629.31">25345 10317 2553 0,'15'9'-104'0,"-15"-9"29"16,0 0 28-16,4 14 25 0,-4-14 28 0,0 0 39 16,0 0 8-16,-4 27 16 15,4-27 9-15,-5 19 3 0,5-19 8 0,-10 21 2 16,3-10 7-16,-3 0 7 0,2 1 1 16,-3-1-1-16,0-1-3 0,1-1-9 0,10-9-7 15,-20 19-10-15,11-12-5 0,9-7-8 0,-19 14-7 16,11-8-4-16,8-6-4 0,-13 9-6 15,13-9-1-15,-16 6-4 0,16-6-6 0,0 0-7 16,-19 4-2-16,19-4-1 16,0 0-7-16,0 0-2 0,-19-13-2 0,19 13-2 15,0 0 2-15,-6-19-4 0,6 19-1 16,0-18-2-16,0 18 1 0,0 0-2 0,4-24 1 16,-4 24-1-16,10-16 0 0,-10 16 7 0,15-11 5 15,-15 11 12-15,19-9 9 0,-5 6 7 16,-14 3 7-16,25-1 5 0,-25 1 7 0,31 4 6 15,-13-1-8-15,-2 3-3 16,1 1-4-16,0 1 2 0,1 1-3 0,-4 1-2 16,-2-1-6-16,2 5-7 0,-2-2 0 15,3 3-7-15,-4-4 0 0,-2 3 2 16,1 0-9-16,0-1-14 0,-1-1-12 16,-1 0-19-16,-2 1-35 0,3-1-46 0,-9-12-66 15,14 21-77-15,-9-16-93 0,1 3-197 0,-6-8-57 0,0 0-319 16,15 11-308-1</inkml:trace>
  <inkml:trace contextRef="#ctx0" brushRef="#br1" timeOffset="148149.31">25628 9810 2677 0,'0'0'-102'0,"0"0"17"15,0 0 17-15,24 17 20 16,-15-9 47-16,-2 2 21 0,3 3 22 16,-2 2 32-16,3 4 19 0,-3 4 20 15,2-1 17-15,1 9 5 0,-1 2 14 0,-3 1 12 0,1 2-13 16,1 0-1-16,-2 3-14 16,0-3-12-16,-3 1-11 0,-2 0-12 0,-2-5-11 15,0 1-8-15,0 1-10 0,-6 1-7 0,-1-2-31 0,-5 0-55 16,2 0-77-1,-5-3-97-15,-6-2-114 0,-2 0-241 0,-9-2-405 0,-1 0-393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3T09:24:45.6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12150 3469 416 0,'0'0'102'16,"0"0"-14"-16,0 0-17 16,0 0-16-16,0 0-9 0,0 0-9 0,0 0-1 0,0 0-2 15,0 0 2-15,0 0 0 0,0 0 2 0,0 0 1 16,0 0 16-16,0 0 7 16,0 0 8-16,0 0 10 0,0 0 8 0,0 0 19 0,0 0 19 15,0 0-7-15,0 0-1 16,0 0-13-16,0 0-17 0,0 0-4 0,0 0-11 15,0 0-8-15,0 0-11 16,0 0 6-16,0 0-22 0,0 0 2 0,0 0-9 16,0 0-1-16,0 0-15 0,0 0 6 0,0 0-7 0,0 0 5 15,0 0-10-15,0 0 4 16,0 0 1-16,0 0 5 0,0 0 3 0,0 0 10 16,0 0-2-16,0 0 2 15,0 0-6-15,0 0 4 0,0 0-5 0,0 0-7 0,0 0 0 16,0 0-1-16,0 0-6 15,0 0-2-15,0 0-2 0,0 0-3 0,0 0 5 16,0 0-4-16,0 0 0 16,0 0 3-16,0 0 6 0,0 0-5 0,0 0-2 0,-27 0 0 15,27 0 0-15,0 0-3 0,0 0-4 16,0 0 10-16,0 0-8 0,-20 13 0 16,20-13-2-16,0 0 0 0,-12 9 0 0,12-9 3 0,0 0-3 15,-11 8 4-15,11-8-4 16,0 0 2-16,-7 10-8 0,7-10 6 0,0 0-1 15,-9 11-2-15,9-11 3 16,0 0-1-16,0 0-4 0,-8 18 5 0,8-18-2 0,0 0 6 16,-2 15-10-16,2-15 5 0,0 0 5 0,-2 17-5 15,2-17 3-15,0 0-2 16,-2 17 7-16,2-17 13 0,0 0 1 0,-2 21 2 16,2-21-3-16,0 0 3 0,2 25-4 15,-2-25-1-15,0 20-4 0,0-20 0 0,0 24 2 16,0-24-9-16,2 25 1 15,0-14 2-15,-2-11-5 0,0 26 6 0,2-14-3 16,-2-12-3-16,4 23 1 16,-4-23-2-16,0 21 2 0,0-21 2 0,2 19 7 0,-2-19-6 15,2 17 2-15,-2-17 1 0,1 15-2 0,-1-15 2 16,0 0-1-16,3 25-3 16,-3-25-1-16,0 17 1 0,0-17-3 0,3 15 4 0,-3-15-3 15,0 0-1-15,0 25-2 16,0-25 5-16,0 18-6 0,0-18 1 0,0 0 2 15,2 20-2-15,-2-20 1 16,0 0-4-16,0 16 4 0,0-16-4 0,0 0 4 0,0 0-3 16,0 19 1-16,0-19 2 0,0 0-2 0,0 0-3 15,0 0 1-15,2 14 3 16,-2-14-3-16,0 0 4 0,0 0 0 0,0 0 0 16,0 0-2-16,0 0 5 0,0 0-8 15,0 0-11-15,0 0-18 0,0 0-23 0,2 18-40 16,-2-18-37-16,0 0-48 15,0 0-88-15,0 0-569 0,0 0-172 0</inkml:trace>
  <inkml:trace contextRef="#ctx0" brushRef="#br0" timeOffset="1519.51">12056 3932 2379 0,'0'0'-142'0,"0"0"14"0,0 0 12 0,0 0 21 15,0 0 24-15,0 0 28 16,0 0 32-16,0 0 12 0,0 0 14 0,0 0 5 16,0 0 16-16,0 0 25 0,0 0 5 0,0 0 19 15,0 0 11-15,0 0 4 0,0 0-6 16,24-15-4-16,-24 15-4 0,15-10-4 0,-7 1-8 16,-8 9-8-16,20-19-8 15,-10 7-5-15,2-2-7 0,0 0-4 0,0-4-4 16,1-1-3-16,-1 1-8 0,-1-1 1 15,3-3-3-15,-5 0-10 0,2 0 2 0,0 1-4 16,-2 0-1-16,-2 3 3 16,-1 0-2-16,4 2 3 0,-7 2 5 0,5-2 1 15,-8 16-2-15,4-22 3 0,-1 12-5 0,-3 10 0 16,5-16-6-16,-5 16 3 0,0 0-5 16,0 0 3-16,0 0-5 0,-12-22 4 0,12 22-2 15,0 0 6-15,0 0 6 0,0 0 4 16,-45 33 5-16,33-20 8 0,0 6 3 0,0 2-1 15,-1 8-4-15,-2-1-2 16,2 5-3-16,1 1 0 0,-2 1-5 0,-2 6-7 16,3-5 0-16,2 0 1 0,-3 6-2 0,1 0-1 0,-1-2-3 15,-2 2-1-15,6-8-1 16,-3 3 0-16,0-3-2 0,1-2 0 0,-1 0-1 16,0 0 0-16,-1-3-3 15,1-3 3-15,-1-4 0 0,2-1-2 0,2-2 2 0,-3-1 1 16,0-1 0-16,3-4 1 15,1-2-4-15,-1 1 6 0,-1-3-3 16,11-9-1-16,-19 14 1 0,19-14-4 16,-17 5 0-16,17-5 0 0,-17 0-1 0,17 0 2 0,0 0-5 15,-21-12 1-15,21 12-1 0,-12-13-3 0,12 13 3 16,-7-15-1-16,7 15 2 16,-5-15-3-16,5 15 0 0,0 0 0 0,5-26-1 15,-5 26-3-15,9-18 3 16,-9 18-3-16,10-13-1 0,-10 13-1 0,17-7 6 0,-17 7 11 15,21-4 10-15,-21 4 5 16,25 1 9-16,-25-1 11 0,34 8 9 0,-17-4 4 16,3 0 9-16,0 2 4 0,4 1 5 0,-1-3-1 0,4 2 1 15,-3 0-15-15,1-1-5 16,4-1-1-16,-3 0 0 0,2-1-10 0,0-1-4 16,1 0-4-16,-2 0 19 15,-3-2-8-15,-1 0-11 0,0 0-16 0,1-2-17 0,-4-2-26 16,4 1-14-16,0-7-31 15,-2 1-37-15,-2-4-52 0,0-1-73 0,-7-5-73 16,1 0-169-16,-1-6-149 16,-3-3 36-16,-1 0-264 0,-5 0-185 0</inkml:trace>
  <inkml:trace contextRef="#ctx0" brushRef="#br0" timeOffset="2770.02">12922 3955 2333 0,'0'0'-158'0,"-27"-5"29"0,27 5 23 0,0 0 25 15,0 0 24-15,0 0 19 16,0 0 14-16,-31 10 20 0,31-10 23 0,-12 10 22 15,12-10 17-15,-13 12 20 16,6-3 23-16,7-9 17 0,-18 21 15 0,10-8 3 0,-5 4-5 16,5 3-2-16,-1 0-9 0,0 5-15 15,-5 4-7-15,2 0-5 0,-1 1-5 16,5 0-12-16,-3 4-4 0,1-4 2 0,1 4 2 16,1-2 0-16,1-4-6 0,2-1-5 15,1 0-6-15,0 0-1 0,4-2-9 0,0 0-3 16,2-5-6-16,0 1-4 15,0-2-15-15,2-2-37 0,1 2-51 0,0-4-58 16,1 1-55-16,-1-5-66 0,-5-11-140 16,9 17-519-16,-2-11-294 0</inkml:trace>
  <inkml:trace contextRef="#ctx0" brushRef="#br0" timeOffset="3349.88">13223 4210 2584 0,'14'0'-156'16,"-14"0"9"-16,0 0 19 0,0 0 24 16,0 0 30-16,29-4 24 0,-29 4 28 0,15-4 22 15,-15 4 2-15,16-5 12 0,-16 5 10 16,18-10 20-16,-18 10-1 0,18-13 0 0,-7 4 5 15,-1-3 3-15,0 1-18 16,-3 0 5-16,0-3-5 0,2-3 2 0,-2-1-10 16,-1 2-2-16,-3-2-3 0,-1-1 4 0,0 2 7 0,-2-2 13 15,0 19 14-15,0-34 11 16,0 21 11-16,0 13-9 0,-5-23 0 0,5 23-12 16,-4-18-4-16,4 18-4 15,0 0-2-15,-15-5-4 0,15 5-3 0,0 0 3 0,0 0 1 16,-25 36 6-16,13-17-5 15,3 2 14-15,1 0 0 0,1 6 6 0,-5 1 0 16,4 2 1-16,-1 3-4 16,1-2-3-16,2-3-7 0,-1 6-5 0,3-5-3 0,-2 0-3 15,3-3-5-15,-4 1-6 0,2-3-1 0,1-1-1 16,2-2-7-16,-2-2-4 16,-1-1-13-16,1-3-34 0,-3-1-41 0,4 2-52 0,-1-3-49 15,-2-3-59-15,6-10-90 16,-12 15-643-16,7-8-400 0</inkml:trace>
  <inkml:trace contextRef="#ctx0" brushRef="#br0" timeOffset="3499.63">13128 4536 2866 0,'0'0'-52'16,"0"0"25"-16,0 0 39 0,0 0 38 0,0 0 29 16,0 0 19-16,0 0 8 15,39-22-8-15,-39 22-14 0,29-7-7 0,-11 6-37 0,0-5-52 16,0 2-62-16,4-4-60 15,1 1-73-15,-1-3-127 0,-2-1-488 0,1-3-148 16</inkml:trace>
  <inkml:trace contextRef="#ctx0" brushRef="#br0" timeOffset="3750">13392 3675 2586 0,'0'0'50'16,"0"0"19"-16,0 0 33 0,10-9 26 0,-10 9 13 16,0 0 2-16,0 0-14 0,0 0-15 15,0 0-14-15,0 0-18 0,0 0-18 0,12-9-31 16,-12 9-58-16,0 0-77 15,0 0-81-15,0 0-113 0,0 0-648 0,0 0-369 16</inkml:trace>
  <inkml:trace contextRef="#ctx0" brushRef="#br0" timeOffset="4109.59">13737 4045 2778 0,'0'0'-107'16,"-18"24"22"-16,18-24 20 15,-15 19 20-15,6-5 27 0,1-1 18 0,0 0 12 0,-3 5 12 16,4 1 9-16,-5-1 8 16,4 4 2-16,1-2 13 0,0 1 19 0,2-4 19 0,1 2 2 15,0 1-1-15,2-1-4 0,2-2-7 16,0 2-10-16,2-2-6 0,0 0-4 16,2-2-10-16,0 0-9 0,2 1-5 0,3-5-30 15,-1 1-43-15,3-1-48 0,-1-1-49 16,1-3-65-16,-11-7-106 0,22 8-560 15,-13-6-217-15</inkml:trace>
  <inkml:trace contextRef="#ctx0" brushRef="#br0" timeOffset="4304.79">13767 4332 2646 0,'-1'-15'-9'0,"1"15"20"0,0 0-7 0,0 0 1 16,7-19 20-16,-7 19 7 15,14-9-1-15,-14 9-2 0,19-4 1 0,-19 4-1 16,23-6-6-16,-23 6 0 0,25-6-18 16,-12 4-38-16,-13 2-30 0,23-5-39 0,-10 0-30 0,-3 3-48 15,-10 2-98-15,17-11-383 0,-9 8 104 16</inkml:trace>
  <inkml:trace contextRef="#ctx0" brushRef="#br0" timeOffset="4489.62">13897 4170 2004 0,'0'0'0'0,"0"0"19"0,0 0 38 0,0 0 54 16,-26 15 48-16,26-15 24 0,-4 16 7 0,4-16-8 15,0 19-14-15,0-19-14 16,0 26-14-16,0-26-18 0,4 33-14 0,0-16-11 0,-4 1-10 16,2-4-14-1,0 4-13-15,0-3-28 0,-2-15-38 0,2 24-46 0,-2-24-56 16,3 24-59-16,-1-15-56 15,-2-9-103-15,0 13-601 0,0-13-332 0</inkml:trace>
  <inkml:trace contextRef="#ctx0" brushRef="#br0" timeOffset="4739.96">14052 4127 2812 0,'0'0'-79'0,"11"-10"20"15,-11 10 25-15,11-6 40 0,-11 6 41 16,0 0 21-16,27 3 10 0,-27-3-3 0,16 10 0 16,-7-2-2-16,-2 3-3 0,1 5-7 0,-3-1 6 15,3 4 3-15,-4 0 6 16,2 2-5-16,-4-1-3 0,0 2-9 0,-2-1-7 0,0 2-1 16,-6 0-15-16,2 0-15 15,0-1-32-15,-2-3-41 0,2 0-50 0,-5 2-52 16,4-3-50-16,-1-3-82 15,-1-2-623-15,-2-2-297 0</inkml:trace>
  <inkml:trace contextRef="#ctx0" brushRef="#br0" timeOffset="5469.96">14401 3965 2586 0,'0'0'-105'15,"0"0"30"-15,0-23 16 0,0 23 19 0,0 0 24 16,0 0 27-16,0 0 23 16,0 0 6-16,0 0 1 0,0 0-6 0,0 0 0 15,0 0-5-15,0 0 21 0,0 0 2 0,0 0 2 0,0 0-1 16,0 0-4-16,0 0-3 16,0 0-3-16,15 53-4 0,-13-34-2 0,0 0-4 15,2 7 2-15,0-3-4 16,-1 4 2-16,-2 2-7 0,3-1 1 0,-1 3 0 0,-1-1-1 15,0 2-5-15,-2-3 2 16,2 2-2-16,-2 0-2 0,-2-2 4 0,0 1-3 0,0-5-6 16,-3 5 2-16,2-6-2 0,-4 3 0 0,3-2-2 15,-2-4 3-15,-3 1-11 16,1 0-9-16,1-3-24 0,1-2-39 0,0-5-42 16,-1 4-35-16,7-16-44 15,-8 22-94-15,6-15-521 0,-4 1-118 0</inkml:trace>
  <inkml:trace contextRef="#ctx0" brushRef="#br0" timeOffset="5849.81">14816 4306 2350 0,'0'0'-60'16,"-24"22"21"-16,24-22 35 15,0 0 21-15,0 0 24 0,0 0 30 0,0 0 12 16,0 0 9-16,0 0-3 16,0 0 0-16,32 14 4 0,-32-14 3 0,22 1 2 0,-22-1-4 15,23 3-4-15,-23-3-7 0,26-3-10 0,-26 3-7 0,27-1-9 16,-27 1-11 0,25-2-31-16,-25 2-46 0,25-4-56 0,-13 0-63 0,-3 3-61 15,-9 1-108-15,13-10-523 16,-13 10-180-16</inkml:trace>
  <inkml:trace contextRef="#ctx0" brushRef="#br0" timeOffset="6009.76">14899 4246 2541 0,'-27'-4'-23'0,"27"4"16"0,0 0 8 0,0 0 2 0,0 0 32 16,0 0 15-1,0 0 14-15,0 0-5 0,0 0-1 0,0 0-13 0,0 0-2 16,0 0-13-16,0 0-33 15,59-9-80-15,-47 6-78 0,-12 3-141 0,23-10-431 0,-12 4-6 16</inkml:trace>
  <inkml:trace contextRef="#ctx0" brushRef="#br0" timeOffset="6829.52">15567 3553 2039 0,'0'0'-81'0,"0"0"11"0,0 0 10 16,0 0 6-16,-12-12 16 16,12 12 22-16,0 0 13 0,0 0 9 0,0 0 16 0,0 0 1 15,0 0 21-15,0 0-2 0,0 0 9 0,0 0 2 16,0 0 31-16,0 0-1 16,0 0 3-16,0 0-9 0,0 0-4 0,0 0-11 0,0 0 2 15,-22 24-15-15,22-24-1 16,-8 20-6-16,4-3 15 0,-2 1-7 0,1 4-2 0,-4 3-3 15,1 0-8 1,2 4-4-16,-2 3-4 0,-1 2 0 0,3 0-1 0,-1 1-4 16,1 1 0-16,-1 2-6 0,3 1-1 0,0 0 1 15,1 1-4-15,0 1 4 16,3 2-4-16,-2-3-6 0,2 2-1 0,0 0-4 16,0-2 4-16,2 0-3 0,-4-2 2 15,2 0 2-15,-2-2 0 0,0 1 6 0,0-1 16 16,-2-6 19-16,-4 4 11 15,2 1 14-15,2-9 3 0,-4 1 2 0,0 0-1 0,-1-4 5 16,0 0 3-16,1-5 6 0,-3 1 3 0,1-5 0 16,-3-1-7-16,2-3-6 15,1 0-8-15,10-10-20 0,-17 11-37 0,17-11-51 16,-15 4-68-16,15-4-77 0,0 0-82 16,-20-10-138-16,20 10-200 0,0 0-267 0,-14-17-223 15</inkml:trace>
  <inkml:trace contextRef="#ctx0" brushRef="#br0" timeOffset="7079.67">15572 5057 2876 0,'2'7'172'0,"-2"-7"2"16,4 11-13-16,-4-11-16 0,4 8-19 0,-4-8-11 0,0 0-11 15,6 12-12-15,-6-12-19 0,0 0-42 0,5 7-66 16,-5-7-97-16,0 0-77 16,0 0-179-16,0 0-181 0,0 0-271 0,0 0-178 15</inkml:trace>
  <inkml:trace contextRef="#ctx0" brushRef="#br0" timeOffset="7969.79">16026 3425 2443 0,'0'0'-107'0,"0"0"11"16,20-5 9-16,-20 5 22 15,0 0 24-15,0 0 27 0,0 0 20 0,0 0-1 16,0 0 9-16,0 0 10 16,0 0 6-16,-4 32 6 0,4-32 11 0,0 0 6 0,-10 21 14 15,10-21 3-15,-10 15-5 0,10-15 2 0,-10 15-6 16,10-15 1-16,-12 14-4 16,3-7-8-16,9-7-1 0,-15 12-7 0,15-12-2 0,-19 11-5 15,11-5 0-15,8-6-5 16,-20 7-2-16,20-7-5 0,-20 5-2 0,20-5 1 15,-22 3-3-15,22-3-6 16,-17 2 3-16,17-2-5 0,0 0 3 0,-28-5-5 16,28 5 0-16,-14-8-2 0,14 8-2 0,-10-11 1 0,10 11-2 15,-7-14 1-15,7 14 2 16,0 0-3-16,-5-23-6 0,5 23 7 0,0 0-5 16,7-24-3-16,-7 24 1 15,9-12-5-15,-9 12 1 0,10-10-2 0,-10 10 0 0,12-7 1 16,-12 7-4-16,0 0 4 15,24-4-2-15,-24 4 1 0,0 0 5 0,0 0 1 16,29 10-4-16,-20-3 5 16,-9-7-1-16,21 15-2 0,-11-7 7 0,2 2-2 0,-2-1-1 15,3 0 0-15,-1 1-1 0,4-2-3 0,-4 0-2 16,0-1 3-16,2-1-4 0,-2 1 2 16,-12-7-2-16,21 8-6 0,-21-8-2 15,24 4-11-15,-24-4 2 0,18-3-4 16,-18 3 11-16,20-5-4 0,-20 5 5 0,16-11 2 15,-16 11 5-15,13-16 12 16,-8 7 6-16,-5 9-4 0,4-17 3 0,-4 17 0 16,0 0-4-16,-4-25 2 0,4 25 0 0,-16-15-5 0,8 7 4 15,8 8-10-15,-23-9-2 16,8 2-7-16,15 7-23 0,-23-1-18 0,23 1-42 16,-24 1-42-16,16 2-61 15,8-3-167-15,-14 9-276 0,10-3 131 0</inkml:trace>
  <inkml:trace contextRef="#ctx0" brushRef="#br0" timeOffset="8739.92">16611 4355 1745 0,'23'-12'-81'16,"-23"12"36"-16,16-12 40 0,-16 12 23 0,12-14 44 16,-6 4 48-16,-6 10 21 15,11-19 10-15,-11 19 2 0,10-19-8 0,-8 9-11 16,-2 10-15-16,9-22-19 0,-9 22-3 15,2-17-11-15,-2 17-11 0,0-18-7 0,0 18-5 16,0 0-7-16,0 0 2 16,-6-23-5-16,6 23 6 0,0 0-3 0,-20-7-7 15,20 7-2-15,0 0-5 0,-24 6 3 0,24-6-6 16,-22 11-6-16,10-3 0 0,-1 0-1 16,2 1-2-16,-2 2-3 0,1-2-1 0,1 5 2 15,-2-2 2-15,3-1 18 16,0 3 6-16,1-1 2 0,-2 0 4 0,5-1-1 0,-3-1 2 15,9-11-1-15,-8 27 2 16,4-18 1-16,4-9 6 0,-2 23 5 0,2-23 5 16,4 21-3-16,-4-21 5 0,10 19-11 15,-3-9 3-15,3-1-4 0,1-1-2 0,0-1-6 16,3 1-7-16,1-2-4 0,0-1-2 0,2-2-14 16,2 3-29-16,0-6-38 15,0 0-50-15,-19 0-66 0,42-7-73 0,-16 0-80 0,4-7-186 16,-5-1-85-16,-2-6-287 15,-2-4-234-15</inkml:trace>
  <inkml:trace contextRef="#ctx0" brushRef="#br0" timeOffset="9039.94">16905 3782 2639 0,'0'0'-34'16,"0"0"41"-16,0 0 36 15,0 0 35-15,0 0 31 0,0 0 17 0,0 0 0 0,0 0-11 16,0 0-10-16,0 0-8 15,0 0-13-15,0 0-11 0,0 0-9 0,54 5-7 16,-54-5-21-16,29-5-45 16,-14 1-50-16,2 0-61 0,-3 0-56 0,4 0-57 0,-4 1-111 15,1-3-508-15,0 0-202 0</inkml:trace>
  <inkml:trace contextRef="#ctx0" brushRef="#br0" timeOffset="9459.89">17409 3621 2512 0,'0'0'-86'0,"15"-9"13"0,-15 9 38 16,0 0 18-16,0 0 40 15,0 0 18-15,0 0 17 0,0 0 4 0,0 0-5 0,0 0 3 16,0 0-2-16,0 0-4 15,0 0-1-15,-61 11-3 0,61-11-11 0,-18 8 4 16,18-8-10-16,-10 10 0 0,10-10-2 16,-8 11-3-16,8-11-1 0,-5 15-5 0,5-15-3 15,0 0 1-15,5 25-8 0,-5-25-1 0,8 19 2 16,-2-6 0-16,0-1-6 0,2 2-2 16,-2-1 1-16,2-2-1 0,-4 2-2 0,-4-13 4 15,10 25-3-15,-5-16 0 16,-5-9 2-16,6 21-3 0,-6-21 8 0,0 24 13 15,0-24 18-15,-2 21 17 16,2-21 13-16,-6 18 4 0,6-18 8 0,-11 16 7 0,3-9-7 16,8-7-2-16,-18 11-11 0,8-4-7 0,10-7-8 15,-19 9-8-15,19-9-8 16,-17 5-27-16,17-5-35 0,-17 5-46 0,17-5-56 16,0 0-49-16,0 0-52 0,-23-12-89 15,23 12-648-15,-3-14-400 0</inkml:trace>
  <inkml:trace contextRef="#ctx0" brushRef="#br0" timeOffset="9679.64">17504 3703 2869 0,'19'-5'-104'0,"-19"5"15"15,15-3 27-15,-15 3 29 16,0 0 32-16,29 0 23 0,-29 0 8 0,26-3 4 15,-11 3-4-15,-15 0 3 16,30-1-3-16,-14 1 1 0,-16 0-8 0,32-3 4 0,-17 2-19 16,-15 1-50-16,30-5-51 0,-18 4-55 15,-12 1-70-15,24-10-157 0,-16 6-251 16,-2-1 158-16</inkml:trace>
  <inkml:trace contextRef="#ctx0" brushRef="#br0" timeOffset="9953.21">17752 3597 1751 0,'0'0'-23'16,"0"0"15"-16,0 0 24 16,0 0 42-16,0 0 44 0,0 0 22 0,0 0 14 0,-15 28-8 15,15-28 4-15,0 19-12 0,0-19-5 16,-2 29-1-16,2-11-4 0,-2-2-9 16,0 4-6-16,0-1-4 0,-2 1 4 0,1-1-1 0,-1 1 1 15,2 0 6-15,-2-3-1 16,0 1-7-16,-1-1-2 0,3 1-2 0,-2-4-1 15,4-14-5-15,-5 29-2 16,3-17-11-16,2-12-3 0,-2 20 0 0,2-20-9 0,2 19-1 16,-2-19-8-16,0 0-7 0,9 19-4 0,-9-19-15 15,15 7-38-15,-15-7-50 16,19 0-65-16,-19 0-74 0,26-9-86 0,-12 0-164 16,1-5-143-16,2 0-306 15,-2-4-282-15</inkml:trace>
  <inkml:trace contextRef="#ctx0" brushRef="#br0" timeOffset="10679.64">18148 4378 2674 0,'0'0'-96'16,"0"0"17"-16,13 11 20 0,-13-11 31 0,0 0 33 0,14 4 31 15,-14-4 11-15,0 0 10 0,0 0 12 0,28-8 10 16,-28 8 6-16,17-11 9 16,-7 3-3-16,3-1-9 0,-2-2-7 0,-1-3-5 15,6-1-4-15,-6-4-12 0,2 0-4 16,1-4-6-16,-2 0-4 0,1-4-7 15,-1 3-7-15,-3-1 1 0,5-4-2 0,-4 4-3 16,1 3 6-16,-2 0 10 0,-1 0 10 16,0 0-1-16,-1 2 0 0,-2 3-3 15,0-1 2-15,0 4-7 0,-4 14-4 0,7-23-2 16,-5 11-7-16,-2 12-5 0,4-16-4 0,-4 16-1 16,0 0-3-16,2-18-3 15,-2 18-2-15,0 0 1 0,0 0-2 0,0 0-2 0,0 0 7 16,0 0-1-16,0 0 1 15,0 0 6-15,-40 34 3 0,31-21 4 0,3 2 0 16,0 5 2-16,0 0-2 16,-3 6 4-16,2-2 1 0,3 3 0 0,-2 4 0 0,0-3-3 15,2 3 0-15,-1 2 0 0,1 4 9 0,2-7 0 16,-2 1-1-16,2-1 6 16,0 1 4-16,-3-3 0 0,3 1-2 0,0 0 5 0,-3-5-7 15,1 3 27-15,0-2-2 16,0-2-10-16,0 0-1 0,0-3-10 0,0-3-2 0,0 2-2 15,-2-1-6 1,2-3-11-16,0 2-19 0,-2-3-25 16,2-1-37-16,-2-1-51 0,6-12-55 0,-9 18-82 0,3-10-99 15,6-8-213-15,-11 10-62 0,11-10-342 0,-9 1-397 16</inkml:trace>
  <inkml:trace contextRef="#ctx0" brushRef="#br0" timeOffset="10869.58">18188 4635 3083 0,'-15'-10'46'16,"15"10"12"-16,0 0 23 0,0 0 18 0,0 0 5 15,0 0 1-15,0 0-8 0,0 0-8 0,0 0-6 16,0 0-8-16,0 0-6 0,30-13-7 16,-30 13-5-16,21-3-8 0,-6 0-11 0,-15 3-20 15,31-8-44-15,-15 5-62 16,2-1-67-16,2-4-69 0,-1-1-101 15,1-4-168-15,-2-1-391 0,-2 1-256 16</inkml:trace>
  <inkml:trace contextRef="#ctx0" brushRef="#br0" timeOffset="11209.96">18413 3612 2702 0,'0'0'-16'0,"0"0"47"15,0 0 49-15,0 0 42 16,0 0 42-16,0 0 6 0,0 0-3 0,0 0-12 16,0 0-19-16,0 0-13 0,0 0-14 0,0 0-15 15,0 0-14-15,0 0-21 0,0 0-46 16,0 0-68-16,0 0-91 0,0 0-80 0,0 0-145 16,35 13-221-16,-35-13-265 15,0 0-207-15</inkml:trace>
  <inkml:trace contextRef="#ctx0" brushRef="#br0" timeOffset="11629.52">18690 4246 2524 0,'0'0'-65'0,"0"0"26"0,0 0 15 0,0 0 22 16,0 0 22-16,0 0 7 15,0 0-1-15,0 0 3 0,-38 20 19 0,38-20-1 16,-11 19 7-16,9-8 11 0,-4 2 12 16,6-13 2-16,-7 27 6 0,3-12-5 0,2 0 7 15,0 2-7-15,2-17 5 0,-3 31-4 0,3-14-5 16,3 0-9-16,1 1-7 16,0-3-3-16,3 0-5 0,-1 0-8 0,5-2-2 0,-3 1-8 15,2-2-14-15,2-1-32 16,0-2-48-16,0 0-49 0,4 0-62 0,-2-2-69 15,-1-4-152-15,-1 0-474 16,-1-3-222-16</inkml:trace>
  <inkml:trace contextRef="#ctx0" brushRef="#br0" timeOffset="11819.56">18886 4420 2596 0,'0'0'-39'16,"-8"-23"9"-16,8 23 17 15,0 0 10-15,0 0 28 0,0 0 23 0,20-12-11 16,-20 12 2-16,18 0-4 16,-18 0-7-16,24-2 1 0,-24 2-3 0,29 0-4 0,-14-1-13 15,-15 1-25-15,31-3-56 0,-15 2-60 0,-2-3-69 16,-14 4-167-16,26-8-272 0,-15 3 138 16</inkml:trace>
  <inkml:trace contextRef="#ctx0" brushRef="#br0" timeOffset="12029.53">19045 4260 1805 0,'0'0'-37'0,"0"0"20"15,0 0 39-15,0 0 28 16,-23 11 25-16,23-11 23 0,-7 17-3 0,3-5 5 16,4-12-6-16,-2 27 1 15,0-12 6-15,2-15-4 0,-2 34-8 0,4-17-5 0,-2 2-13 16,0-1-7-16,0-18-5 15,-2 34-9-15,4-17-17 0,-2-3-24 16,0-14-36-16,2 24-42 0,0-12-52 0,-2-12-51 0,2 20-111 16,3-12-455-16,-5-8-11 0</inkml:trace>
  <inkml:trace contextRef="#ctx0" brushRef="#br0" timeOffset="12289.85">19197 4300 2181 0,'8'-12'-53'16,"-8"12"12"-16,0 0 34 0,10-7 59 0,-10 7 56 15,0 0 28-15,0 0 12 16,0 0 1-16,27 15 7 0,-27-15-3 0,11 21-3 0,-5-7-6 16,-2-2-6-16,1 6-5 15,-1-1-10-15,0 0-15 0,-4 2-9 0,2-2-6 16,-4 2-16-16,2-2-7 0,0-17-6 15,-6 35-8-15,4-18-9 0,-5-2-26 0,3 1-48 16,-2-3-60-16,-1 2-58 16,1-2-68-16,6-13-77 0,-15 23-153 0,7-13-493 15,2-3-350-15</inkml:trace>
  <inkml:trace contextRef="#ctx0" brushRef="#br0" timeOffset="13069.93">19684 4331 2758 0,'5'-16'-106'16,"-5"16"16"-16,0 0 24 0,2-17 36 0,-2 17 34 15,0 0 14-15,0 0 15 0,2-21-7 0,-2 21-1 0,0 0 2 16,0 0 1-16,-6-24-4 16,6 24 14-16,-11-8 12 0,11 8 8 0,0 0 6 15,-19-12 4-15,19 12-4 16,-14-6-6-16,14 6-9 0,0 0 1 0,-30 3-10 0,30-3 0 15,-22 4-5 1,22-4-1-16,-23 14-5 0,11-6-2 0,-1-1-4 16,0 3-2-16,3-1-8 0,-2 4-2 0,4-5 0 0,-2 4-1 15,10-12-2-15,-10 21 3 0,5-10 0 16,5-11 2-16,-4 19-3 0,4-19 2 0,0 19-2 16,0-19-3-16,6 16 1 15,-6-16-1-15,9 13-6 0,-9-13-5 0,10 10-9 0,-10-10-11 16,12 6-9-16,-12-6-12 15,0 0 0-15,0 0 3 0,26-5-3 0,-26 5 11 16,0 0-3-16,24-13 7 16,-16 3 0-16,-8 10 3 0,19-23 2 0,-11 10-8 0,2-3-1 15,-2-3-25-15,0-5-17 0,-2-1 12 0,3 2-19 16,-3-5 12-16,1 2 12 16,-3-3-2-16,0 3 8 0,0-3 14 0,-2 3-6 15,3-3 7-15,-5 2-2 16,2 0 11-16,0 0 16 0,-2 2 1 0,2 3 9 15,-2 1 22-15,0 2-12 0,0 2 30 16,2-1 1-16,-2 18-3 0,0-24-4 0,0 24-7 16,0-22-2-16,0 22-4 0,2-15 2 0,-2 15-2 0,0 0 11 15,0 0 29-15,0 0 11 16,0 0 16-16,0 0 7 0,0 0 10 0,-21 39 1 16,15-23-2-16,0 6-6 15,-1 1-2-15,-2-1-1 0,3 5-2 0,0 1-2 0,0 5-10 16,0 0-3-16,-2 3-2 15,4-6 0-15,0 5-5 0,0-5-4 0,2-1-5 16,0 0 0-16,2 0-5 16,0-3-7-16,0 2-5 0,0-5-4 0,0 0-11 0,2-4-25 15,0 0-39-15,2-2-44 0,0-1-59 0,0 2-56 16,1-4-83-16,-5-14-186 16,9 16-502-16,-3-9-411 0</inkml:trace>
  <inkml:trace contextRef="#ctx0" brushRef="#br0" timeOffset="13399.85">19809 4309 2861 0,'0'0'-89'16,"0"0"34"-16,0 0 43 16,0 0 30-16,0 0 34 0,-8-27 3 0,8 27-4 0,0 0-4 15,0 0-4-15,0 0 0 0,24-3 0 0,-24 3 3 16,18-2 1-16,-18 2 14 16,22 0 4-16,-22 0 0 0,27-2 1 0,-10 0-2 15,-17 2-3-15,36 0-9 0,-17-2-3 16,0 0-2-16,3 0-9 0,-6 1-9 15,4-4-33-15,-4 4-40 0,-16 1-36 16,30-8-44-16,-19 6-28 0,-3-2-36 0,-8 4-43 16,0 0-87-16,12-13-486 0,-12 13-120 0</inkml:trace>
  <inkml:trace contextRef="#ctx0" brushRef="#br0" timeOffset="13709.59">19979 4185 2257 0,'-30'0'-109'0,"30"0"30"16,0 0 33-16,0 0 30 16,0 0 40-16,-11 13 29 0,11-13 27 0,0 0 21 15,-2 19 22-15,2-19 6 0,0 17 0 0,0-17 2 0,-2 22 0 16,2-22-1-16,-2 25-11 16,0-11 2-16,0 2-7 0,0 0 5 15,2-16 0-15,-6 32 0 0,4-17-5 16,-2 0-4-16,2 1-2 0,2-16 2 0,-5 29-9 0,2-17 2 15,3-12-7-15,-2 25-2 16,0-14-6-16,2-11-4 0,2 21-3 0,-2-21-12 16,5 18 0-16,-5-18 17 0,11 15-11 0,-11-15-8 15,12 11-5-15,-12-11-19 0,19 6-34 16,-10-6-53-16,-9 0-58 0,23-6-70 0,-11 2-83 16,2-5-103-16,-2-1-193 15,2 0-55-15,0-2-363 0,-2-2-414 0</inkml:trace>
  <inkml:trace contextRef="#ctx0" brushRef="#br0" timeOffset="15069.92">20609 4397 780 0,'0'0'179'0,"0"0"-49"16,0 0-12-16,0 0-5 0,0 0-2 0,0 0 3 15,0 0 5-15,0 0 3 0,0 0 9 16,0 0-6-16,0 0-2 0,0 0 7 0,0 0-2 16,0 0 5-16,0 0 9 15,0 0 6-15,0 0 1 0,0 0-9 0,0 0-6 16,0 0-8-16,0 0-4 0,0 0-12 15,0 0-6-15,0 0-14 0,26-4-7 16,-26 4-11-16,0 0-10 0,32 4-6 16,-32-4-5-16,34 0-14 0,-13 1-26 0,0-1-40 15,0 0-42-15,3 0-45 0,1 0-50 0,1 0-43 0,-4-1-60 16,4 1-136 0,-7-2-485-16,0-2-270 0</inkml:trace>
  <inkml:trace contextRef="#ctx0" brushRef="#br0" timeOffset="15289.84">20724 4267 2646 0,'0'0'-53'0,"0"0"13"0,0 0 11 16,0 0 16-16,0 0 16 15,0 0 1-15,0 0 5 0,0 0-3 0,0 0 0 0,51 14-3 16,-32-13-22-16,4 2-58 16,5-2-41-16,1-1-82 0,1 2-164 0,4-2-200 15,-2-2 242-15</inkml:trace>
  <inkml:trace contextRef="#ctx0" brushRef="#br0" timeOffset="15969.81">21598 3950 1510 0,'0'0'-85'0,"0"0"16"0,0 0 16 0,0 0 16 15,0 0 18-15,0 0 17 16,0 0 9-16,0 0 9 0,0 0 3 0,0 0-3 15,-21-22-4-15,21 22 12 16,0 0-3-16,-25 0 11 0,25 0 7 0,-20 0 4 0,20 0-2 16,0 0-13-16,-25 4 6 0,25-4-6 0,0 0-1 15,-25 6-12-15,25-6 5 0,-15 8-2 16,15-8-3-16,-10 9-10 0,10-9-3 0,-12 10-4 16,12-10-6-16,-4 13 3 15,4-13-3-15,0 0 1 0,-2 19 0 0,2-19-3 16,0 0 4-16,8 23 2 15,-8-23-6-15,12 17 4 0,-6-9 6 0,-6-8-4 0,12 22 3 16,-3-10 1-16,0-3-10 16,-1 3 6-16,3-1 1 0,-3 1 3 0,0-1-3 15,3 1 1-15,-2-3-1 0,-1 2 8 0,2-1 10 16,-10-10 5-16,16 19 8 16,-10-9 8-16,-6-10 7 0,10 15 5 0,-10-15 12 0,7 17 11 15,-7-17-5-15,4 15 14 16,-4-15-17-16,0 15 4 0,0-15 3 0,0 0-5 15,-2 22-1-15,2-22 4 16,-7 14-5-16,7-14 13 0,-6 14 4 0,6-14 3 0,-12 10 8 16,12-10 2-16,-14 7-4 0,14-7 2 0,-18 4-8 15,18-4-6-15,-20 2-6 16,20-2-7-16,-18 0-6 0,18 0-17 0,0 0-24 0,-28-6-33 16,28 6-48-16,-19-7-53 15,11 1-72-15,8 6-100 0,-18-19-588 0,10 6-243 16</inkml:trace>
  <inkml:trace contextRef="#ctx0" brushRef="#br0" timeOffset="16619.91">22333 3723 2624 0,'0'0'-40'16,"11"-14"37"-16,-11 14 22 16,0 0 23-16,0 0 2 0,0 0 3 0,0 0-11 15,0 0-5-15,10-10 1 0,-10 10-8 0,0 0 1 0,0 0-5 16,0 0-3-16,0 0 0 16,0 0-6-16,0 0 4 0,-49 14-4 0,49-14-5 15,-28 4 6-15,14 0 0 16,14-4-4-16,-28 2 3 0,28-2-5 0,-25 1 0 0,10-1-4 15,15 0 1-15,-23 0 3 16,23 0-12-16,-19 3 3 0,19-3-1 0,0 0 0 16,-21 3 1-16,21-3-1 0,0 0 1 0,-17 2 3 15,17-2-7-15,0 0 1 0,-13 7 14 16,13-7 4-16,0 0 4 0,-11 16-2 0,11-16 3 16,-6 19 2-16,4-6 6 15,2-13-3-15,-6 33 1 0,4-14-1 0,0-1 7 16,0 4-1-16,2 1 4 0,-2 2 19 15,0-1-10-15,-2 1 3 0,2 1 1 0,0-1-1 16,0 1 5-16,0 2 0 16,0-4 1-16,-2 3 6 0,2-2 1 0,-2-3 6 15,2 4-3-15,-2-7-1 0,1 2-2 0,1-5-7 0,0 2-3 16,-2-1-5-16,4-17-4 16,-2 31-5-16,0-20-1 0,2-11-6 0,-5 21-8 15,5-21-25-15,-2 17-33 16,2-17-55-16,0 0-63 0,-4 15-60 0,4-15-62 0,-9 2-115 15,9-2-538-15,0 0-345 16</inkml:trace>
  <inkml:trace contextRef="#ctx0" brushRef="#br0" timeOffset="16789.5">21968 4191 2819 0,'4'-19'-73'0,"-4"19"32"16,8-13 41-16,-8 13 37 0,10-9 34 15,-10 9 22-15,14-8 4 0,-14 8-6 0,22-6-6 16,-9 2-11-16,-13 4-9 0,28-1 1 15,-12-2-14-15,-16 3-4 0,34-1-10 0,-15-2-20 16,2 3-36-16,-2-1-32 16,3 1-55-16,1-2-43 0,0 2-45 0,-2-3-77 15,1 2-575-15,0-2-188 0</inkml:trace>
  <inkml:trace contextRef="#ctx0" brushRef="#br0" timeOffset="17069.93">22570 4069 2470 0,'0'0'-88'0,"0"0"27"0,0 0 33 0,0 0 30 16,0 0 36-16,0 0 35 15,-43 15 9-15,43-15 5 0,-18 16 2 0,7-5-1 16,-2 1 11-16,3-1-1 0,-3 6 1 15,0-2-3-15,3 2-5 0,-1 2-8 0,1 0-6 16,1 1-10-16,0-1-8 16,3-2-5-16,2 1-6 0,0 1-3 0,0-2-11 15,2-1-19-15,2-16-29 0,0 29-31 0,0-16-46 0,0-13-57 16,8 25-55-16,-6-18-89 16,6-1-598-16,-4 1-266 0</inkml:trace>
  <inkml:trace contextRef="#ctx0" brushRef="#br0" timeOffset="17460.03">22689 4131 2615 0,'0'0'-100'0,"0"0"22"0,0 0 15 0,0 0 31 16,-18-7 18-16,18 7 17 0,0 0 25 15,0 0 21-15,0 0 10 0,-31 18 12 0,31-18-3 16,-15 11-7-16,15-11-5 16,-15 13-7-16,9-5-7 0,6-8-1 0,-10 13-8 15,10-13-5-15,-8 18 2 0,8-18-5 0,0 15 1 0,0-15-20 16,0 0-9-16,10 26-11 16,-10-26-6-16,12 20-5 0,-4-9 12 0,1 0-4 15,-1 1 2-15,3-1 3 16,-2 1 7-16,1-1 4 0,-2 1 17 0,0-1 22 0,0 1 12 15,-2-2 8-15,-6-10 12 16,8 22 15-16,-8-22 6 0,2 20 5 0,-2-20 8 16,0 22-2-16,0-22-10 0,-6 21-8 0,6-21-10 15,-10 18-9-15,6-8-13 0,4-10-32 16,-16 17-49-16,6-7-50 0,10-10-66 0,-15 12-57 16,4-9-73-16,11-3-156 15,-17 4-430-15,17-4-214 0</inkml:trace>
  <inkml:trace contextRef="#ctx0" brushRef="#br0" timeOffset="17729.64">22930 4147 2461 0,'0'0'-99'16,"0"0"25"-16,0 0 39 0,23 10 16 0,-23-10 32 0,11 13 13 15,-11-13 12-15,10 21 12 16,-6-6 0-16,0 0 12 0,0 1 1 0,2 0 6 16,-2 2 8-16,-2-1 3 0,0 1 7 0,0-1-4 15,-2 0-5-15,0-17-5 0,-2 34-6 16,0-17-9-16,-2 1-5 0,-4-3-8 0,2 0-26 16,0-1-37-16,-2 2-57 15,-3-3-46-15,3 3-51 0,-3-5-75 0,0 1-140 16,5 0-334-16,-2-2 15 0</inkml:trace>
  <inkml:trace contextRef="#ctx0" brushRef="#br0" timeOffset="18129.5">23594 4353 2052 0,'0'0'-13'0,"0"0"34"16,0 0 18-16,0 0 45 16,-21 6 28-16,21-6 28 0,0 0 21 0,0 0 8 0,0 0-5 15,0 0-13-15,0 0-15 0,0 0 0 0,0 0-1 16,0 0-8-16,0 0-10 0,0 0-12 16,0 0-13-16,0 0-12 0,0 0-8 15,51 17-7-15,-51-17-17 0,25 2-27 16,-10-2-37-16,-15 0-39 0,27 0-52 0,-9 0-60 15,-18 0-79-15,27-6-153 16,-14 3-568-16,0-3-412 0</inkml:trace>
  <inkml:trace contextRef="#ctx0" brushRef="#br0" timeOffset="19129.73">24220 4025 2826 0,'0'0'-143'0,"0"0"22"0,8 17 26 0,-8-17 19 15,0 0 26-15,0 0 20 0,0 0 23 0,0 0 27 16,0 0-6-16,0 0 12 16,0 0-3-16,0 0 6 0,33-17-2 0,-33 17-4 0,11-13 1 15,-11 13-5-15,10-19-2 16,-3 8 4-16,-1-2-9 0,0-3 4 0,0-1-13 15,2-2 2-15,-4 0-1 16,2-2-1-16,-2-3-3 0,0 0 1 0,0 1 1 0,-2 2 4 16,2 2-6-16,-4-1-2 0,3 2-5 0,-1 1 4 15,-2 17 0-15,2-30 9 16,0 16-2-16,-2 14 1 0,0-19-2 0,0 19 0 0,0 0-3 16,0 0 3-16,0 0 10 15,0 0 8-15,0 0 8 0,0 0 5 0,0 0 1 16,0 0 3-16,-31 40-3 15,22-17 0-15,0 0-1 0,1 8-2 0,0 1 3 16,-3 0-11-16,0 5 0 0,1-3-1 16,-1 4-2-16,1 0 4 0,0 6-8 0,-2-2 3 15,2-4-5-15,0 1 6 0,1-2 5 0,-2 1 14 16,1-2 9-16,1-1 7 0,-1-5 1 16,4-2-6-16,-2-2-3 0,0-2-5 0,3 1-5 15,-4-4-2-15,5-1-14 16,-3-4-35-16,3-2-53 0,-3 0-66 0,7-14-57 0,-8 20-111 15,2-12-585 1,6-8-257-16</inkml:trace>
  <inkml:trace contextRef="#ctx0" brushRef="#br0" timeOffset="19289.64">24048 4416 2702 0,'0'0'-22'0,"0"0"13"0,8-15 2 0,-8 15-2 16,13-8 15-16,-13 8 16 15,18-8 3-15,-2 6-4 0,-16 2-2 0,34-4-2 16,-14 3-5-16,2-1-21 0,1 0-39 16,3 2-40-16,1-4-48 0,-2-1-92 0,2-1-482 15,-1 0 30-15</inkml:trace>
  <inkml:trace contextRef="#ctx0" brushRef="#br0" timeOffset="19539.86">24519 4155 2170 0,'0'0'19'0,"-25"0"32"16,25 0 24-16,0 0 18 0,-23 11 17 0,23-11 20 16,-17 19 5-16,7-6-4 15,0 1-7-15,2 5-4 0,0 0-9 0,0-2-5 0,1 2-2 16,5 1-12-16,-3-2-8 15,5 1-10-15,0 1-8 0,3-1-7 0,1 0-10 16,3-2-27-16,-1-2-38 16,2-2-47-16,0 2-62 0,6-3-66 0,-4-3-102 0,5-2-679 15,-5 0-415-15</inkml:trace>
  <inkml:trace contextRef="#ctx0" brushRef="#br0" timeOffset="19859.75">24632 4311 2889 0,'4'-19'-64'0,"-4"19"16"0,4-15-3 0,-4 15 23 16,6-14 16-16,-6 14 6 0,11-11 17 0,-11 11 3 15,17-7 8-15,-17 7 2 0,17-3 12 16,-17 3 17-16,0 0 16 0,28 4 7 0,-28-4 5 16,22 10-4-16,-13-3-8 15,2 3-8-15,-3-1-4 0,-8-9-3 0,13 21-10 16,-7-10 0-16,-6-11-7 0,4 18-1 15,-4-18-1-15,0 19-1 0,0-19-2 0,-6 18 2 16,6-18-1-16,-13 10-3 16,13-10 0-16,-18 8 9 0,18-8 16 0,-22 4 13 15,22-4 2-15,0 0 0 0,-28-8-8 0,28 8-14 0,-16-11 0 16,16 11-9-16,-9-15-19 16,9 15-22-16,-2-23-39 0,2 23-50 0,4-27-57 15,3 15-63-15,-1-2-96 16,4 0-190-16,-1 0-411 0,2 2-301 0</inkml:trace>
  <inkml:trace contextRef="#ctx0" brushRef="#br0" timeOffset="20109.87">25075 4142 2695 0,'5'13'-89'15,"-5"-13"36"-15,7 15 29 0,-7-15 27 0,4 23 25 16,-2-11 5-16,-2-12 3 0,2 34-4 16,-2-17-2-16,0 2-4 0,0 2 0 0,0 0-2 15,0 0-29-15,-2 2-47 16,2-2-53-16,-4 3-71 0,-3-3-149 0,2 0-339 15,-4 0 102-15</inkml:trace>
  <inkml:trace contextRef="#ctx0" brushRef="#br0" timeOffset="188660.99">1730 7209 1258 0,'0'0'246'16,"0"0"-25"-16,0 0-63 0,0 0-50 0,0 0-4 15,0 0-10-15,0 0-18 16,0 0 0-16,0 0-8 0,0 0-1 0,0 0-7 16,40-25 6-16,-26 15 6 0,-3 1 13 0,3-2 4 15,1-2-1-15,0-3-4 0,0-1-7 16,2-2-9-16,-1-3-7 0,2-5-8 0,-4 0-3 15,1-2-9-15,0-1-5 16,-2 0-4-16,-3-1-2 0,-2 1 1 0,0 2-10 0,-2 0-4 16,-4 3 0-16,0 0-1 15,0 5-3-15,-2-2-2 0,2 3 1 0,-4 0-3 16,2 19 0-16,-2-28-3 0,-2 17-1 0,4 11-3 0,-6-20-2 16,6 20 3-16,-13-12-3 15,13 12 6-15,0 0-6 0,0 0 2 0,0 0-2 16,-32 19 2-16,23-3 0 0,-2 6 3 15,3 1-1-15,0 1-1 0,-2 7 1 16,0 2 0-16,2 0-1 0,0 4-1 16,2-3 2-16,-3 0 1 0,0 2-2 15,3 0 1-15,1-2 2 0,-1 3-1 16,2-9-2-16,0 3 2 0,2-3-4 0,-2 1 3 16,2-1 0-16,-3-3 0 0,3-3-2 0,0-1 1 0,0-1 1 15,-3-2 1-15,0-1 0 16,2-2 4-16,3-15 2 0,-8 26 5 0,6-15 3 0,2-11-2 15,-12 18 0-15,12-18-2 16,-8 12-5-16,8-12-4 0,0 0-3 0,-16 5-8 16,16-5 3-16,0 0 1 15,0 0-1-15,0 0 0 0,0 0 5 0,0 0 3 16,-25-5-2-16,25 5-2 0,0 0-2 0,0 0 3 0,0 0-4 16,0 0 2-16,0 0-1 15,0 0 0-15,0 0 5 0,0 0 2 0,0 0 6 16,0 0 2-16,0 0 2 0,55-12-3 15,-55 12 1-15,24 5-3 0,-24-5-3 0,24 5 0 16,-12-2 1-16,-12-3-4 16,26 6 3-16,-15-4-3 0,-11-2-3 0,18 4 0 15,-18-4 5-15,18 5-1 16,-18-5 1-16,0 0 1 0,19 2-1 0,-19-2 2 16,0 0-4-16,0 0-3 0,19 0-11 0,-19 0-12 15,0 0-11-15,0 0-3 0,19-7 3 16,-19 7-5-16,0 0-4 0,11-12 1 0,-11 12 8 15,0 0-7-15,0 0 1 16,13-12-3-16,-13 12-20 0,0 0-52 0,0 0-48 0,10-4-54 16,-10 4-95-1,0 0-561-15,0 0-227 0</inkml:trace>
  <inkml:trace contextRef="#ctx0" brushRef="#br0" timeOffset="189516.06">2226 7213 2476 0,'0'0'-111'0,"6"-14"30"0,-6 14 22 0,7-13 15 16,-7 13 14-16,0 0 19 0,9-12 32 0,-9 12 23 15,0 0 32-15,0 0 13 16,0 0 2-16,0 0 2 0,0 0-10 0,0 0-12 0,0 0-2 15,0 0-1-15,0 0-11 16,0 0-3-16,-12 51-7 0,12-51-5 0,-4 21-1 16,4-21-10-16,-4 17 2 15,4-17-4-15,-6 15 0 0,6-15-6 0,-4 17-1 16,4-17-4-16,-4 15-2 0,4-15 2 0,-3 15-7 16,3-15-5-16,0 0-2 15,-3 17-4-15,3-17 2 0,0 0-2 0,0 0 1 0,0 0-4 16,0 0-7-16,-2 18-26 15,2-18-29-15,0 0-42 0,0 0-57 0,0 0-78 16,0 0-149-16,0 0-331 0,0 0 11 16</inkml:trace>
  <inkml:trace contextRef="#ctx0" brushRef="#br0" timeOffset="189701.12">2275 7028 2112 0,'0'0'107'16,"4"-18"48"-16,-4 18 33 0,4-17 15 0,-4 17 3 16,0 0-15-16,9-16-13 15,-9 16-18-15,0 0-21 0,9-16-24 0,-9 16-33 0,6-10-54 16,-6 10-72-16,0 0-85 0,0 0-83 0,12-10-130 16,-12 10-603-16,0 0-369 15</inkml:trace>
  <inkml:trace contextRef="#ctx0" brushRef="#br0" timeOffset="190141.2">2372 7213 2721 0,'2'11'-143'0,"-2"-11"23"0,5 23 27 0,-5-23 26 16,4 16 16-16,-4-16 12 0,5 15 11 0,-5-15-1 15,0 0 10-15,4 15 5 16,-4-15 10-16,0 0 15 0,0 0 9 0,6 12-7 0,-6-12 7 15,0 0 10-15,0 0-10 16,0 0-3-16,0 0 2 0,0 0-7 0,0 0-1 16,28-25-2-16,-28 25 3 15,0 0-4-15,14-12-6 0,-14 12-4 0,11-5 13 16,-11 5 15-16,0 0 15 0,0 0 15 0,0 0 5 0,23 15 0 16,-23-15-4-16,9 13-1 15,-9-13-11-15,6 15 3 0,-6-15 1 0,6 16-4 16,-6-16-1-16,6 15-4 15,-6-15 1-15,10 10-5 0,-10-10-1 0,0 0-3 0,12 7-8 16,-12-7-2-16,0 0-8 16,0 0-3-16,0 0 0 0,38-19 1 0,-30 9 0 15,3 0 5-15,1 3 10 0,0-2 7 16,0 1 14-16,-12 8 6 0,23-13 6 0,-12 8 9 16,4-1 12-16,-15 6-6 0,20-4 4 15,-20 4-4-15,22-2-8 0,-22 2-10 16,24 2-4-16,-24-2-8 0,20 7-21 0,-20-7-43 15,17 10-60-15,-6-4-83 0,-11-6-91 16,11 13-188-16,-7-7-500 0,-4-6-357 0</inkml:trace>
  <inkml:trace contextRef="#ctx0" brushRef="#br0" timeOffset="190910.9">2023 7882 2746 0,'6'-19'-117'0,"-6"19"11"16,0 0 11-16,0 0 3 15,0 0 10-15,-15-16 12 0,15 16 17 0,-18-1 21 16,18 1 12-16,0 0 28 0,-36 4 12 0,36-4 9 0,-28 4 10 16,15 0 23-16,-1 1-18 15,14-5 3-15,-20 10-2 0,9-5-4 0,11-5 8 16,-14 12-19-16,14-12 7 15,-6 15-11-15,6-15-1 0,0 19-1 0,0-19-15 16,11 21-21-16,-5-10-13 0,2 0-19 16,2 3 4-16,2-2-1 0,-4-1 5 0,2 2 5 15,1-1 5-15,-2 1 3 16,-3-1 17-16,-1-1 9 0,3 0 11 0,-8-11 18 16,4 21 17-16,-4-21 16 0,-4 20 14 0,4-20 10 0,-11 16 2 15,0-8 6-15,11-8 2 16,-24 13 1-16,13-9-1 0,11-4-12 0,-27 6-10 15,27-6-6-15,-24-3-22 16,24 3-29-16,-26-6-36 0,14 2-41 0,12 4-50 0,-22-10-54 16,22 10-64-16,-12-13-154 15,8 5-397-15,4 8-76 0</inkml:trace>
  <inkml:trace contextRef="#ctx0" brushRef="#br0" timeOffset="191141.04">2216 8175 2338 0,'14'12'-8'0,"-14"-12"11"0,0 0 0 15,13 9 8-15,-13-9-4 16,0 0 7-16,17 7 15 0,-17-7-9 0,17 3-6 16,-17-3 7-16,22 0-6 0,-22 0-7 0,29 0-17 15,-12 0-20-15,2 0-9 0,2 0-2 16,0-2-9-16,-1 1-14 0,0-2-4 0,-1 2-15 15,3-2-10-15,-4 2-27 16,-18 1-30-16,34-3-76 0,-21 0-264 0,0 1 343 16</inkml:trace>
  <inkml:trace contextRef="#ctx0" brushRef="#br0" timeOffset="191421.27">2517 8153 1471 0,'-22'-8'77'0,"22"8"60"0,-17-6 1 0,17 6 18 0,-13-6 12 16,13 6 10-16,0 0-4 15,0 0-2-15,-12-9 5 0,12 9-5 0,0 0-12 16,0 0-15-16,0 0-14 16,0 0-12-16,0 0-15 0,0 0-11 0,0 0-16 15,0 0-1-15,46-2-12 0,-46 2-4 16,0 0-7-16,28 16-8 0,-18-9-3 0,1 2-5 16,2 4-4-16,-3-3-4 0,1 2-5 0,-1-1 5 15,2 3-8-15,-4-2 1 16,0 3 0-16,-2-2-1 0,0 0 7 0,-6-13 0 0,3 23-3 15,-3-23-2-15,0 20-3 16,0-20-10-16,-9 19-30 0,9-19-33 0,-10 16-41 16,4-8-62-16,6-8-55 15,-11 8-57-15,11-8-96 0,-13 4-173 0,13-4-336 0,0 0-234 16</inkml:trace>
  <inkml:trace contextRef="#ctx0" brushRef="#br0" timeOffset="191910.83">2948 8147 2550 0,'9'11'-98'0,"-9"-11"10"16,0 0 11-16,-4 21 5 0,4-21 24 0,0 0 20 0,-16 25 25 16,8-18 21-16,8-7 22 0,-16 18 3 0,6-12 10 15,10-6 1-15,-22 13 2 16,22-13 2-16,-15 9 2 0,15-9 6 0,-15 6-10 0,15-6-7 15,0 0-5-15,-19 1-2 16,19-1-10-16,0 0-6 0,0 0 4 16,-18-18-9-16,18 18 0 0,-2-17-10 15,2 17 8-15,0-22-12 0,0 22 10 0,0-20 4 16,0 20-2-16,0 0 5 0,8-23 0 0,-8 23 1 0,8-11 3 16,-8 11 1-16,0 0 3 15,0 0 1-15,20 1-5 0,-20-1 2 0,0 0-6 16,33 20-2-16,-21-11-3 15,0 0-4-15,4 2 5 0,-2-3-5 0,4 0 0 0,0 2-3 16,-1-3 0-16,3 1 5 16,-4-3 0-16,2 0-5 0,0-4 0 0,-1 3 2 15,-17-4-3-15,30-2 3 16,-16-1-2-16,-14 3-1 0,26-12 8 0,-18 5 8 0,-8 7 8 16,18-20 12-16,-12 11 3 0,-6 9 8 0,6-19 3 15,-6 19 1-15,0-19 3 16,0 19-1-16,0 0-3 0,-12-21-7 0,12 21-6 15,-13-9-5-15,13 9-8 0,-19-5-14 16,19 5-32-16,-20-5-53 0,20 5-78 0,0 0-79 16,-27-4-142-16,19 2-227 15,8 2-289-15,-19-8-249 0</inkml:trace>
  <inkml:trace contextRef="#ctx0" brushRef="#br0" timeOffset="192731.08">3933 6851 2493 0,'-55'0'-114'15,"55"0"22"-15,-24 3 14 0,24-3 14 0,-28 6 10 0,16-3 7 16,12-3 20-16,-30 5 11 0,17-3 16 0,13-2 21 16,-24 5 7-16,24-5-2 15,-22 6-6-15,22-6 2 0,-19 5 2 0,19-5 1 16,-15 9-9-16,15-9-10 15,-10 7 5-15,10-7 3 0,-9 12-3 0,9-12 0 16,0 0-7-16,-6 21-1 0,6-21 4 16,0 0 2-16,4 24-3 0,-4-24 0 0,8 18-6 15,-8-18 8-15,11 19-5 16,-3-9-1-16,-1 2 4 0,4 1 2 0,-3-3-8 16,2 2 3-16,4-1 9 0,-4 0-12 0,2 1 0 0,-1 1 14 15,2-3-8-15,-2 2 14 16,-1-3 6-16,0 1 6 0,2-2 16 0,-12-8 17 15,14 12 16-15,-14-12 16 16,8 16 13-16,-8-16 17 0,2 11 13 16,-2-11 1-16,0 0-1 0,0 0-8 0,-20 25-2 15,20-25-4-15,-18 8-17 0,8-4-5 0,10-4-9 16,-28 9-14-16,15-7-13 0,13-2-25 16,-24 2-41-16,24-2-57 0,-26-4-86 15,15 2-74-15,11 2-120 0,-27-14-206 0,14 7-359 0,3-2-285 16</inkml:trace>
  <inkml:trace contextRef="#ctx0" brushRef="#br0" timeOffset="193501.27">3700 6369 2544 0,'0'0'-144'0,"0"0"12"0,-13-15 4 0,13 15 3 16,-19-6 2-16,19 6 5 15,-24-4 6-15,6 4 10 0,18 0 2 0,-36 0 15 16,17 0 6-16,-3 0 18 16,2 0 19-16,20 0 19 0,-37 2 27 0,20-2 15 0,17 0 13 15,-25 2 1-15,25-2-2 0,-22 2 14 0,22-2 6 16,-16 4-5-16,16-4 0 15,-8 9 3-15,8-9-15 0,0 0-2 0,-7 17 1 16,7-17 2-16,-2 19 2 0,2-19 14 16,-4 22-7-16,4-5 5 0,-3-1 11 0,3 2-3 15,-2 3 0-15,2 0-11 16,-2 0 0-16,0 5-9 0,0 2-3 0,2 1-3 0,-4 4 7 16,2-3-12-16,-3 9 2 0,3-2-5 0,-2 3 6 15,-2 1-11-15,2-1 22 16,0 0-28-16,-1-1 9 0,0 3-13 0,-1-1 1 15,4-2 8-15,-2 1-10 16,2 1 7-16,0 1-1 0,-2-3-4 0,2 1-6 0,2-1 3 16,-4-4-6-16,1-1 11 15,3-4-4-15,-4 0 1 0,2-1-1 0,-1-2 11 16,3-1-9-16,0 0 10 0,0-4-10 0,0-1 3 0,3 1-2 16,-3-4-1-16,4 1 3 15,-2 1 4-15,3-2-7 0,-3-1-6 0,2 0-31 16,0 1-40-16,-2-3-41 15,2-2-60-15,-2-2-91 0,2 4-389 0,1-7 121 0</inkml:trace>
  <inkml:trace contextRef="#ctx0" brushRef="#br0" timeOffset="194150.91">4672 6582 1774 0,'0'0'-89'0,"0"0"1"16,10-8 9-16,-10 8 13 0,0 0 20 0,0 0 22 16,0 0 7-16,0 0 8 15,0 0-5-15,-44-1 13 0,44 1 9 0,-30 1 9 16,30-1 13-16,-34 0 19 0,17-1 16 0,17 1 27 0,-28 0 16 16,28 0 5-16,-29-3 1 15,29 3-15-15,-24-1-3 0,24 1-16 0,-18 0-13 16,18 0-8-16,0 0-9 15,-24 0 2-15,24 0-13 0,0 0-9 0,-21 10-1 0,21-10 1 16,-11 14-4-16,3-2-5 16,4 5 0-16,-5 2-5 0,1 4 6 0,0 4-5 15,-4 4-3-15,2 1 1 0,2 2 0 16,-3 0-2-16,0 1 3 0,1-1 10 0,1 0 14 16,-1 0 9-16,4-1 4 0,2-3 4 0,-3-2-8 15,0-3-1-15,5 3-4 16,-2-4-6-16,2-1-27 0,0-4 4 0,0 0-23 0,0-1-23 15,0-3-35 1,2-15-33-16,-4 26-40 0,4-26-58 0,-4 16-135 0,-1-11-393 16,5-5 6-16</inkml:trace>
  <inkml:trace contextRef="#ctx0" brushRef="#br0" timeOffset="194283.15">4201 7209 2209 0,'7'-17'11'15,"-7"17"25"-15,12-15 18 0,-1 7 27 0,2 0 18 16,-1-2 7-16,1 5-1 15,2-3-9-15,2 4-9 0,2-3-13 0,-2 3-11 0,1 0-37 16,2 0-61-16,1 1-73 16,-4 1-66-16,2-2-98 0,-2 3-492 0,0-1-52 15</inkml:trace>
  <inkml:trace contextRef="#ctx0" brushRef="#br0" timeOffset="194530.91">4763 7032 2243 0,'0'0'-29'16,"0"0"18"-16,0 0 14 15,16-4 3-15,-16 4 24 0,0 0 24 16,0 0 24-16,0 0 6 0,0 0 11 0,0 0-5 0,0 0 0 0,-26 50 2 16,18-35 9-1,2 0-13-15,-2 0-1 0,-1 0-1 0,1 4-8 0,1-2-9 16,3 1-3-16,2-4-11 15,-3 4-2-15,5-18-8 0,3 33-17 0,-1-20-41 16,2 3-54-16,2-5-66 0,3 0-62 16,0 1-99-16,3-3-584 0,0-3-245 0</inkml:trace>
  <inkml:trace contextRef="#ctx0" brushRef="#br0" timeOffset="194851.1">5090 7160 2695 0,'0'0'0'0,"2"-14"29"16,-2 14 16-16,0 0 9 0,0 0 12 0,0 0 3 16,-8-23 11-16,8 23 3 15,0 0 1-15,0 0-3 0,-16-5-4 0,16 5-9 0,0 0-7 16,0 0-3-16,0 0-4 16,0 0-6-16,-28 17-5 0,28-17 0 0,0 0-6 15,-4 19-3-15,4-19-2 0,0 0-3 0,2 25-5 0,-2-25 2 16,8 20-3-16,-2-8-5 15,-2 1-1-15,2 1-1 0,4-1-2 0,-2 1-2 16,-4 1 3-16,4-2 3 0,-1 0 4 16,-1 1 0-16,-1-2 6 0,-5-12-3 15,6 22-2-15,-6-22-1 0,0 20 2 16,0-20-5-16,-11 19-7 0,11-19-16 0,-15 14-28 16,5-8-35-16,10-6-37 0,-22 9-51 0,22-9-45 15,-22 2-49-15,22-2-82 16,-24-2-607-16,13-3-354 0</inkml:trace>
  <inkml:trace contextRef="#ctx0" brushRef="#br0" timeOffset="195070.83">5306 7086 2740 0,'19'-3'-92'0,"-19"3"35"15,0 0 28-15,24 9 24 0,-24-9 47 0,12 11-2 0,-4-4 16 16,-8-7 1-1,12 25 3-15,-8-11 2 0,0 1 2 0,-2 0 7 16,0 2 0-16,-2 0 4 0,2 2 1 16,-2-1-8-16,0-18-4 0,-6 36-7 0,4-19-11 15,-2 0-21-15,-2-2-45 16,-2 0-59-16,0 0-52 0,2 1-71 0,-4-7-115 0,-1 3-525 16,0-3-180-16</inkml:trace>
  <inkml:trace contextRef="#ctx0" brushRef="#br0" timeOffset="195321.01">5622 7329 2553 0,'0'0'-47'15,"25"4"25"-15,-25-4 20 0,13 4 19 0,-13-4 31 0,18 4 22 16,-18-4 20-16,24 1 9 16,-9 2-6-16,-15-3-14 0,32 2-9 0,-14-1-4 15,4-1-26-15,-1 0-43 16,0-1-48-16,2 2-50 0,-1-2-43 0,-2-1-62 0,0-1-135 16,-1 0-380-16,-4-1 12 0</inkml:trace>
  <inkml:trace contextRef="#ctx0" brushRef="#br0" timeOffset="195940.81">6411 7092 2015 0,'0'0'-46'0,"6"13"22"0,-6-13 24 0,11 7 17 0,-11-7 30 15,0 0 20-15,23 3-1 16,-23-3 12-16,17 0 3 0,-17 0 3 0,0 0-8 0,28-7-7 15,-18 2-3 1,-10 5-13-16,20-14-1 0,-10 3-5 0,1 0 2 0,-3-3-3 16,1-1 6-16,-1-3 2 15,1-3-14-15,-1-1-2 0,-2-4-10 0,0 2-14 0,0-2 0 16,0-1-5-16,-4 0-5 16,0-1 0-16,0 2-1 0,-2 3 5 0,0 3-1 15,0-1-6-15,-2 3 8 0,2 18 10 0,-2-34 3 16,0 20-1-16,2 14-2 15,-2-24-4-15,2 24-4 0,-4-17-4 0,4 17 1 16,0 0-2-16,0 0-4 0,-10-11 5 16,10 11-1-16,0 0-1 0,0 0 10 0,0 0 0 15,-20 40 9-15,15-22 16 16,1-1 9-16,-2 5 6 0,-1 3 12 0,3 1 7 16,0 3 0-16,-1 2-1 0,1 3 1 0,2-4-2 0,-2 6-5 15,0 1-4-15,2-1-5 16,2-3-9-16,-2 1-1 0,2-4-6 0,0 3 0 15,-2-4 1-15,2 3-1 16,0-2-6-16,-2-2-3 0,4-1 2 16,-4-2-5-16,2-3-9 0,-3-2-40 0,1-1-43 15,-1-3-55-15,3-16-76 0,-4 27-79 0,0-17-160 16,-2 0-160-16,0-4-272 0,6-6-224 0</inkml:trace>
  <inkml:trace contextRef="#ctx0" brushRef="#br0" timeOffset="196101.12">6411 7385 2620 0,'0'0'-45'0,"20"-11"26"16,-20 11 16-16,25-7 31 0,-9 3 18 0,2 1 29 15,0-3 10-15,4 2 4 16,1-1-6-16,1-1-4 0,-2 0-9 0,2 0-12 16,1 2-11-16,-1-4-38 0,-4 3-49 0,6-2-66 0,-4-1-65 15,-4-1-128-15,1-3-505 16,-1 1-120-16</inkml:trace>
  <inkml:trace contextRef="#ctx0" brushRef="#br0" timeOffset="196591.21">6985 6988 2296 0,'22'-7'-70'0,"-22"7"38"0,0 0 10 0,0 0 28 16,0 0 30-16,0 0 9 15,0 0 18-15,-5 37-3 0,5-37 11 0,-11 29-6 16,3-12-6-16,4 5-4 0,-3 0 2 16,1 1-10-16,0 0 1 0,1 2-5 15,1-1 1-15,2 4 1 0,2-1 1 16,0 1-5-16,2-1-3 0,2-1-10 0,1-2-24 16,-1-1-43-16,4 0-60 0,-1-1-62 0,-1-7-126 15,0-2-485-15,2-2-65 0</inkml:trace>
  <inkml:trace contextRef="#ctx0" brushRef="#br0" timeOffset="196921.09">7193 7333 2222 0,'0'0'-85'0,"12"-6"11"15,-12 6 14-15,0 0 23 0,26-5 24 0,-26 5 26 0,16-2 0 16,-16 2 20-16,20 0 5 15,-20 0-4-15,0 0-9 0,21 7 3 0,-21-7 10 16,8 10 16-16,-8-10 7 16,0 0 14-16,0 0 1 0,-4 20 4 0,4-20 13 15,0 0 1-15,-17 20 1 0,17-20 7 16,-15 9-1-16,15-9 10 0,-17 6-1 0,17-6-7 16,-18 4 3-16,18-4-8 0,-18 1-9 0,18-1-6 15,0 0-12-15,0 0-7 16,-23-15-7-16,23 15-10 0,-2-15-6 0,2 15-9 0,0 0-9 15,8-30-16-15,-8 30-17 16,15-23-19-16,-7 14-26 0,-2-1-34 16,-6 10-46-16,18-14-28 0,-12 11-49 15,0-2-49-15,-6 5-134 0,0 0-435 0,13-6-161 0</inkml:trace>
  <inkml:trace contextRef="#ctx0" brushRef="#br0" timeOffset="197220.86">7563 6984 2544 0,'15'-11'-26'15,"-15"11"7"-15,0 0 32 0,19-4 43 16,-19 4 36-16,0 0 26 0,18 14 12 0,-6-5 12 15,-4 5-2-15,2 5-5 16,3-1-9-16,-2 7 1 0,1 4 2 0,1 1-2 16,0 0-2-16,0 3 1 15,-3 1-38-15,0 3-12 0,-1-1-6 0,-2-1-6 0,-3 0-7 16,-4-2-16-16,2-2-24 0,-6-1-40 16,-2 2-60-16,-6-1-85 0,2-1-71 15,-4-5-126-15,-4-1-196 0,-3-2-364 0,4-3-331 0</inkml:trace>
  <inkml:trace contextRef="#ctx0" brushRef="#br0" timeOffset="198050.67">8043 6597 2652 0,'0'0'-108'0,"0"0"28"0,11-13 24 0,-11 13 10 0,0 0 26 15,0 0 6-15,0 0 2 16,0 0 6-16,0 0-8 0,17-4 5 0,-17 4 3 15,0 0 1-15,25 2-9 16,-25-2 0-16,0 0-17 0,36 2-8 0,-36-2-3 16,26 2 1-16,-12-2 9 0,-14 0-1 15,28 1 6-15,-28-1 12 0,23-1 14 0,-23 1 23 16,20 0-6-16,-20 0 33 0,16 1 13 16,-16-1 10-16,0 0-15 0,19 0 3 15,-19 0-20-15,0 0 3 0,13 6-8 0,-13-6-2 0,0 0-3 16,8 18-4-16,-8-18 5 15,3 17-7-15,-3-17-9 0,2 21 15 0,-2-7-10 16,0-14 8-16,-2 28 10 16,2-11-3-16,0 3 12 0,-3-2-7 0,3 3 4 0,-2 0-4 15,2 2-5-15,-2 1 1 16,0 4-7-16,0-2 1 0,0 3-1 0,0-3 0 16,2 0-9-16,-2 3 2 0,0 0-3 0,0 0 1 0,-1-3 4 15,3 1 9-15,-2 0 9 16,2-3 10-16,-2-1-1 0,2 2-2 0,0-2-4 15,-2-1-6-15,2 2 0 16,0-3-6-16,0 2-3 0,-2 0-1 0,2-3-3 16,0 1-3-16,-3 2-1 0,6-1-4 15,-3 1 0-15,0-3-1 0,0 3-4 0,2-2 2 16,0-1-2-16,0-1 4 0,0 3-4 0,1-2 3 16,-3-1 1-16,2 1 8 0,-2 1 2 15,0-1 0-15,0-2 0 0,0 3 5 0,-2-1-3 16,-3-4 2-16,1 3-2 15,-1-2-2-15,-1 1 0 0,2-1-2 0,-2-2-5 16,-2 0-1-16,-2-1 4 0,0-1-26 16,2-3-35-16,-5-2-65 0,3 0-90 0,-3-2-94 15,-2-3-209-15,-1-2-448 16,0-2-369-16</inkml:trace>
  <inkml:trace contextRef="#ctx0" brushRef="#br0" timeOffset="198530.69">8685 7367 2822 0,'0'0'-76'16,"0"0"28"-16,0 0 21 0,0 0 14 15,0 0 28-15,0 0 23 0,0 0 16 0,0 0 3 0,0 0-4 16,0 0-9-16,0 0-4 0,0 0 0 0,0 0-2 16,0 0-2-16,0 0-6 15,0 0 2-15,31 3-6 0,-31-3-1 0,26 0-3 16,-26 0-2-16,30 0-7 0,-16 0 0 15,-14 0-9-15,36-3-21 0,-19 1-41 0,1 0-27 16,-18 2-34-16,33-6-30 16,-18 3-66-16,-2-3-132 0,-3 0-363 0,-4 1 30 15</inkml:trace>
  <inkml:trace contextRef="#ctx0" brushRef="#br0" timeOffset="198730.89">8721 7202 2031 0,'0'0'-49'0,"0"0"18"0,0 0 34 16,0 0 42-16,0 0 22 0,0 0 26 15,0 0 13-15,0 0 9 0,0 0 1 0,0 0-10 16,51 16-13-16,-35-13-8 0,1-1-9 16,-17-2-24-16,34 0-52 0,-14 0-70 15,-4 0-67-15,1-5-80 0,-17 5-161 0,30-5-286 16,-18 3 100-16</inkml:trace>
  <inkml:trace contextRef="#ctx0" brushRef="#br0" timeOffset="202020.86">9701 7241 1820 0,'0'0'-74'16,"-4"20"33"-16,4-20 28 16,0 0 33-16,0 0 44 0,0 0 24 0,0 0 43 0,0 19 25 15,0-19 23-15,0 0 9 16,0 0 7-16,0 0-9 0,0 0-13 0,0 0-14 16,0 0-19-16,0 0-15 0,0 0-14 0,8 11-10 0,-8-11-12 15,0 0-9-15,0 0-8 16,0 0-8-16,0 0-7 0,0 0-5 0,34-28-9 15,-28 19-8-15,5-6-15 16,3-1-13-16,0-5-20 0,0-7-19 0,3-4-25 0,2-7-26 16,0-5-23-16,9-13-20 15,-10 5-5-15,0 6 19 0,-4 2 0 0,-1 1 18 16,0 0 21-16,-4 7 20 0,-1 2 22 0,-4 7 5 16,0 1 6-16,0 3 9 0,-2 4 7 15,0 2-15-15,-2 2 7 0,0 15-3 0,-4-20 7 16,4 20-15-16,0 0 9 15,0 0 5-15,0 0 1 0,0 0 3 0,-36 39 3 16,28-15-6-16,2 3 12 0,-3 7-9 16,3 3 0-16,0-1 3 0,2 2-1 0,-1 2 4 15,5-2 1-15,-2-6 3 16,4 1-6-16,0 0-1 0,1-2 2 0,1-5-5 16,0-1 8-16,0-3-3 0,2-5 0 0,1 0 2 0,-1-4-10 15,2 2-22-15,1-7-12 16,4 0-30-16,-13-8-25 0,20 7-2 0,-6-4-14 0,-2-3 6 15,-12 0 9 1,24 0 6-16,-12-3 11 0,-12 3 10 0,25 0 5 0,-11 4 21 16,-2-1 10-16,-12-3 1 15,26 5 2-15,-14 0 2 0,-12-5 17 0,27 10 13 16,-11-4 10-16,-2 3 5 0,1-5 27 0,2 2 13 0,2 0 20 16,0 0 4-16,0-3-4 15,1 1-7-15,0 0 0 0,2-2-5 0,-1-2 2 16,0 0 7-16,2-2 0 15,-1 1-13-15,1-2-3 0,-2-1-14 0,-2 1-36 0,0-1-75 16,-2-2-92-16,-2 1-193 16,-7-2-334-16,-8 7 67 0</inkml:trace>
  <inkml:trace contextRef="#ctx0" brushRef="#br0" timeOffset="202206.14">10319 6847 2009 0,'0'0'67'0,"0"0"15"16,0 0-15-16,0 0-4 15,0 0-7-15,10-9-9 0,-10 9 5 0,0 0-19 0,0 0-1 16,0 0-49-16,0 0-45 0,0 0-93 0,0 0-205 16,0 0-248-16,0 0 180 15</inkml:trace>
  <inkml:trace contextRef="#ctx0" brushRef="#br0" timeOffset="202721.05">10230 7779 1717 0,'0'0'-50'0,"-24"2"20"16,24-2-2-16,-33 6 19 0,16-3 8 0,-2 2 17 15,2-1 19-15,0 0-2 0,17-4 1 16,-26 8-6-16,18-1 1 0,8-7-5 0,-12 10 3 16,12-10-7-16,0 0 2 0,4 23 3 15,-4-23-12-15,16 18 4 0,-2-9-2 16,-2 3-1-16,0-3 1 0,1 3-6 0,4 1 8 15,0-2-12-15,-4 1 4 0,0-1 5 16,-1 1-7-16,-1-3-1 0,-2 1 4 16,-1 0 25-16,-8-10 25 0,8 16 21 15,-8-16 7-15,2 16 12 0,-2-16-1 0,0 0 4 0,-16 15 0 16,16-15 0-16,-24 8-9 0,24-8-18 0,-23 1-30 16,23-1-45-16,-28-1-76 15,28 1-65-15,-27-6-106 0,18 0-497 16,-1 0-27-16</inkml:trace>
  <inkml:trace contextRef="#ctx0" brushRef="#br0" timeOffset="202916.09">10670 8091 2139 0,'23'4'-97'0,"-1"-4"17"0,-3 2 1 16,2 0 5-16,-2-2 10 0,3 0 3 0,0-2-18 16,0 2-37-16,1-4-70 15,0 2-239-15,0 1 135 0</inkml:trace>
  <inkml:trace contextRef="#ctx0" brushRef="#br0" timeOffset="203320.84">11154 8036 1251 0,'0'0'41'0,"0"0"13"0,0 0 4 0,0 0 24 16,0 0 9-16,0 0 24 16,0 0 13-16,0 0 6 0,0 0-4 0,0 0-9 15,0 0-18-15,0 0-8 16,0 0-16-16,0 0-7 0,0 0-8 0,0 0-2 0,0 0-6 16,0 0 2-16,0 0 3 0,0 0-1 0,-40-12-6 15,40 12-4-15,0 0-4 16,0 0-7-16,0 0 1 0,0 0-5 0,0 0 1 15,0 0-3-15,0 0 1 0,0 0 6 16,0 0-6-16,0 0-4 0,0 0-6 0,-14-9-6 16,14 9-2-16,0 0-5 15,0 0-4-15,0 0-6 0,0 0 0 0,0 0 3 16,0 0 2-16,-9-15 7 0,9 15 7 0,0 0-2 0,0 0 2 16,0 0 5-16,0 0-7 15,0 0 0-15,0 0-2 0,0 0 1 0,0 0 6 16,0 0-1-16,0 0 2 0,0 0 0 15,0 0 3-15,0 0 4 0,0 0 0 0,0 0-4 16,0 0-1-16,0 0-3 16,0 0 0-16,0 0-4 0,0 0 2 0,0 0-9 15,0 0-20-15,0 0-47 16,0 0-53-16,0 0-56 0,0 0-45 0,0 0-69 0,0 0-124 16,-12 2-441-16,12-2-184 0</inkml:trace>
  <inkml:trace contextRef="#ctx0" brushRef="#br0" timeOffset="204140.81">10577 8046 2399 0,'0'0'-81'15,"0"0"20"-15,0 0 5 16,0 0 11-16,0 0 15 0,0 0 25 0,0 0 18 15,0 0 25-15,0 0-18 0,0 0 11 16,0 0-7-16,0 0-3 0,0 0-2 0,0 0 7 16,0 0-8-16,0 0 1 15,21 22-7-15,-21-22 3 0,26 3-1 0,-12-1-3 16,6-1 1-16,1 1 0 0,-1 0-1 0,4 0-5 0,2 0 3 16,1-1 9-16,1 3-4 15,-1-1 4-15,3 0-2 0,-2-1 1 0,0 2-7 0,0 0-4 16,-1-1-16-1,-5 0-22-15,0-2-13 0,-4 2 3 0,1-2 2 0,-2-1-1 16,-17 0-4-16,28 0 11 16,-28 0 5-16,19-1 5 0,-19 1-5 0,0 0 2 15,0 0 10-15,10-10-20 16,-10 10-10-16,0 0-17 0,0 0-3 0,0 0-9 0,0 0-8 16,-20-23-5-16,20 23-3 0,-16-12-6 0,10 7 6 15,6 5 19-15,-15-15 29 16,9 8 29-16,6 7 11 0,-19-14 22 0,19 14 27 15,-15-13 13-15,15 13 29 0,-12-12-11 16,12 12 3-16,-12-9 24 0,12 9 10 0,0 0 8 16,-12-7-6-16,12 7-9 15,0 0-13-15,0 0-10 0,0 0-3 16,0 0 6-16,-10-12-7 0,10 12-4 0,0 0-4 0,0 0-1 0,0 0-10 16,0 0 2-16,0 0-7 15,0 0 3-15,0 0-11 0,0 0-5 0,0 0-2 0,0 0-5 16,46 26 0-1,-33-20-3-15,2-3-7 0,-3 5-2 0,3-2 0 0,-2 2 0 16,4-3-7-16,-5 1 3 16,4 0-6-16,-4 0-2 0,-1 1 2 0,-11-7 14 15,18 12 11-15,-18-12 15 16,14 13 9-16,-14-13 8 0,2 19 3 0,-2-19-1 0,0 19-2 16,0-19-1-16,-7 21-1 0,7-21-5 0,-11 22-4 15,5-12-9-15,6-10-6 16,-10 18-4-16,3-9-18 0,7-9-35 0,-14 15-50 0,14-15-68 15,-14 10-67-15,6-3-71 16,8-7-138-16,-16 5-565 0,4-4-421 0</inkml:trace>
  <inkml:trace contextRef="#ctx0" brushRef="#br0" timeOffset="205361.23">11525 7906 2759 0,'0'0'-208'16,"0"0"18"-16,0 0 16 0,0 0 17 0,0 0 23 15,0 0 29-15,0 0 29 16,0 0 15-16,-38 11 19 0,38-11 12 0,0 0 1 0,0 0 4 15,0 0 3-15,0 0 0 16,0 0 7-16,0 0 0 0,0 0 3 0,0 0 1 16,0 0 1-16,0 0 3 0,0 0-3 15,0 0 7-15,0 0 1 0,0 0 21 0,0 0 8 16,0 0 4-16,0 0 4 0,0 0-8 0,6 24 0 16,-6-24-3-16,0 0-11 15,0 0 7-15,0 0-5 0,0 0-8 0,0 0-9 16,0 0 2-16,0 0 3 0,0 0-4 15,0 0-1-15,0 0 15 0,0 0 14 0,0 0-6 16,0 0 3-16,0 0 2 16,0 0-11-16,0 0 3 0,0 0-8 0,0 0 1 0,0 0-4 15,0 0 4-15,0 0-3 16,0 0 5-16,0 0-5 0,0 0 5 0,0 0-3 16,0 0 0-16,0 0-10 0,0 0 14 0,0 0-15 15,0 0 9-15,0 0 5 16,0 0-9-16,0 0-15 0,0 0-5 0,0 0-5 0,0 0-8 15,0 0-4-15,0 0-1 16,0 0 1-16,0 0 5 0,0 0 16 0,0 0 11 16,0 0 17-16,0 0 22 15,0 0 18-15,0 0 28 0,0 0 14 0,0 0 15 0,0 0 1 16,0 0-7-16,0 0-12 0,28-2-14 0,-28 2 6 16,0 0 0-16,0 0-8 0,0 0-8 15,-8 31-9-15,8-31-3 0,-6 19-4 16,6-19-5-16,-7 20-1 15,3-7 0-15,4-13-1 0,-7 16 4 0,7-16 1 0,-8 16 1 16,8-16 0-16,-11 13-10 16,11-13-2-16,-12 9-6 0,12-9-1 0,-13 6-3 0,13-6 2 15,0 0-8-15,0 0-4 16,-25-2-3-16,25 2-1 0,0 0-3 0,-16-13-4 16,16 13-2-16,0 0-3 0,-3-25-2 0,3 25-3 15,0 0 2-15,6-27-6 16,-6 27 6-16,9-16-7 0,-9 16 2 0,12-13-3 0,-12 13 3 15,17-12 2-15,-17 12 0 16,19-7-4-16,-19 7 3 0,23 0-2 16,-23 0 8-16,26 3 2 0,-12 1-2 15,2 1 1-15,-2 2 0 0,3 0 3 0,3 4-4 0,-2-1 0 16,0 0 3-16,0 1-3 0,-3-2-2 0,2-2-1 16,-1-1 6-16,-7 2 2 15,-9-8 4-15,24 8-1 0,-24-8-8 16,16 3-16-16,-16-3-13 0,0 0-7 0,20-9-1 15,-20 9 0-15,9-12 3 0,-9 12 2 0,2-19 2 16,-2 19 6-16,2-21 16 16,-2 21 21-16,-2-22 13 0,2 22 5 0,-7-16 1 0,7 16-10 15,-8-16-3-15,8 16-4 16,0 0-2-16,-18-9-3 0,18 9-1 0,-16-1-2 16,16 1-2-16,0 0-10 0,0 0-22 0,-29 9-37 15,29-9-39-15,-16 7-54 0,16-7-51 16,-13 7-89-16,13-7-636 0,-9 5-339 0</inkml:trace>
  <inkml:trace contextRef="#ctx0" brushRef="#br0" timeOffset="205950.84">12731 6264 2740 0,'0'0'-122'0,"-18"-8"19"0,18 8 16 0,-16-2 18 16,16 2 14-16,0 0 21 15,-25-1 9-15,25 1 19 0,0 0 1 0,-22 10 24 16,22-10 19-16,-18 14 6 15,12-2 21-15,1 3-1 0,-4 2-10 0,0 4-4 16,3 2 0-16,-1 3-2 0,1 1-4 16,0 8-3-16,1 1-7 0,1 4 3 0,0 1-4 15,4 3-6-15,-2 3-1 16,2-2-3-16,2 8-2 0,0 3 0 0,4-3-1 16,-3 1-1-16,4-3-7 0,-2 1 9 0,-1-3 10 0,3 0 10 15,-3-5 10-15,0-2 7 16,1 3-2-16,-2-4-5 0,-3 1 3 0,0-2 7 15,-3-2 13-15,-2-2 9 16,-1 0 6-16,-1-3 2 0,1 0 3 0,-2-7-3 0,-1 0-4 16,1-6-9-16,-1 4-7 15,-3-4-7-15,5-5-14 0,-1-2-34 16,-2-1-53-16,1-5-74 0,1-1-85 0,8-6-88 0,-16 2-205 0,16-2-477 16,-16-12-409-16</inkml:trace>
  <inkml:trace contextRef="#ctx0" brushRef="#br0" timeOffset="206151.22">12810 7706 2946 0,'0'23'25'0,"0"-23"23"0,0 0-8 0,0 0-5 0,2 16 0 15,-2-16-3-15,0 0-7 16,0 0-35-16,0 0-69 0,7 8-72 0,-7-8-127 0,0 0-544 16,0 0-146-1</inkml:trace>
  <inkml:trace contextRef="#ctx0" brushRef="#br0" timeOffset="206894.37">13147 6428 2358 0,'17'-4'-90'0,"-17"4"23"0,0 0 16 16,0 0 13-16,0 0 11 0,0 0 27 0,0 0 27 16,16 14 20-16,-16-14-8 15,0 0 3-15,0 0 0 0,0 0 6 0,-27 36 7 0,21-29 12 16,6-7 7-16,-21 15-6 15,10-9 2-15,-1 0-7 0,12-6-3 16,-21 10-4-16,7-7-4 0,14-3-5 16,-20 6-4-16,20-6-5 0,-22 2-3 0,22-2-1 0,-19-2-7 15,19 2 0-15,0 0-7 16,-20-12 3-16,20 12-6 0,-9-11-4 0,9 11-4 16,0 0 5-16,0-23-4 0,0 23-6 0,0 0 3 0,7-25-5 15,-7 25-2-15,13-13 0 16,-13 13 0-16,13-11-2 0,-13 11-3 0,17-11 3 15,-17 11-2-15,20-3-5 16,-20 3 5-16,20-1-1 0,-20 1-1 0,25 0-3 0,-25 0 1 16,24 4 1-16,-11 0 3 15,2 0 2-15,0 5 2 0,1-2 0 16,-3 1 4-16,3 3 0 0,0-1-2 0,2 2 1 0,-5-3-1 16,3 0-2-16,-3-2 6 0,1 1-1 15,-1 0 3-15,-13-8 2 0,21 8 9 0,-10-5 0 16,-11-3 11-16,20 4 0 15,-20-4-7-15,0 0-4 0,25-5 1 0,-25 5-8 16,17-10-3-16,-17 10-1 16,12-16 3-16,-5 7-2 0,-7 9-2 0,8-19-3 0,-8 19 2 15,7-19 0-15,-7 19 0 16,0-17-2-16,0 17-2 0,0 0-1 0,-11-23-4 16,11 23 1-16,-14-11-1 0,14 11-1 0,-15-7 4 0,15 7-1 15,0 0-5-15,-29 3 6 16,29-3-4-16,-21 8 3 0,21-8 0 0,-19 15-19 15,11-9-40-15,8-6-64 16,-15 18-66-16,8-7-132 0,3-4-521 0,-1 2-182 0</inkml:trace>
  <inkml:trace contextRef="#ctx0" brushRef="#br0" timeOffset="207230.75">13821 7154 2511 0,'0'0'-53'0,"0"0"33"16,-5 15-1-16,5-15 10 0,0 0 14 0,0 0-9 16,0 0 14-16,0 0-3 15,16 14 8-15,-16-14-8 0,0 0 2 0,22 5 1 16,-22-5-10-16,23 2 7 0,-10-2 12 0,-13 0-30 0,29 2 13 16,-10-2-1-16,-2 0-54 15,6 0-34-15,-6 0-53 0,2-2-98 0,-1 2-372 0,-3-2 173 16</inkml:trace>
  <inkml:trace contextRef="#ctx0" brushRef="#br0" timeOffset="207961.09">13913 7165 1685 0,'0'0'-93'15,"0"0"19"-15,0 0 10 0,42 0 9 0,-42 0 19 16,23-8 12-16,-12 1 12 0,3-1 8 0,-1 1 8 0,-2-5 8 16,3 3 12-16,-3-2 15 15,0 0 16-15,0-2 11 0,-2 4 3 0,0-2-4 16,-9 11 1-16,11-19 3 15,-11 19-7-15,3-18 9 0,-3 18-27 0,-1-16-3 0,1 16 2 16,0 0-5-16,-18-20-1 16,18 20 8-16,-17-5 1 0,17 5-6 0,-20-4 2 15,20 4-7-15,-24 1-1 16,24-1-7-16,-27 6-1 0,12-2-3 0,2 1 7 0,-3 4 12 16,5-1 6-16,-5 0 10 0,16-8-8 0,-22 16-4 15,11-5-1-15,2-1-1 16,2 3 3-16,-3-2-7 0,4 3 8 0,0-1-16 15,6-13 4-15,-9 28 3 0,7-13 10 16,2-15-5-16,-4 25 7 0,4-25 2 0,4 22 1 16,2-12-3-16,-6-10-4 15,15 19-4-15,-3-8-7 0,-1-4 0 0,0 0-6 16,3-3-5-16,3 0-42 0,0-1-57 0,3-1-66 0,-1-4-57 16,-19 2-123-16,32-10-543 15,-11 2-218-15</inkml:trace>
  <inkml:trace contextRef="#ctx0" brushRef="#br0" timeOffset="208200.77">14131 6744 2575 0,'0'0'-94'0,"0"0"1"0,0 0 16 0,0 0 22 16,0 0 19-16,0 0 16 15,0 0 11-15,0 0 5 0,49-11-2 0,-31 11-2 0,0-2-14 16,-18 2-26-16,40-3-52 0,-17-2-89 0,-3 2-390 16,2-3 222-16</inkml:trace>
  <inkml:trace contextRef="#ctx0" brushRef="#br0" timeOffset="208601.13">14629 6453 1644 0,'0'0'-22'15,"0"0"9"-15,0 0 13 16,0 0 3-16,-21-15 5 0,21 15 22 0,0 0 17 15,-29 1-26-15,29-1 12 16,0 0 2-16,-34 10-9 0,24-6 0 0,10-4-15 0,-21 10 14 16,21-10-4-16,-13 11 1 15,13-11-4-15,-8 15 13 0,8-15-12 0,0 0-8 16,8 29-8-16,-2-18 12 0,4 1-4 0,1-1-5 0,4 4 2 16,0 0-3-16,0 0-5 15,3-1 5-15,1 0 6 0,-4 0 11 0,0 1 21 16,-3-6 8-16,1 2 6 15,-1 1 23-15,-4-3 1 0,-8-9 16 16,5 19 5-16,-5-19 10 0,-1 17-3 0,1-17 6 16,-10 15-1-16,10-15 1 0,-23 13-15 0,14-9-9 15,9-4-6-15,-26 10-10 16,11-6-6-16,15-4-14 0,-27 3-17 0,27-3-16 16,-23 2-35-16,23-2-45 0,-21-2-61 0,21 2-54 0,0 0-33 15,-23-10-76-15,23 10-586 16,-7-14-228-16</inkml:trace>
  <inkml:trace contextRef="#ctx0" brushRef="#br0" timeOffset="208771.14">14667 6490 2596 0,'0'0'-79'0,"18"-4"8"15,-18 4 4-15,14-3 19 0,-14 3 15 0,22 0 8 16,-22 0 2-16,23-2 7 0,-23 2 2 15,25 2-8-15,-25-2-20 0,26-2-38 0,-26 2-45 16,25-3-66-16,-11 0-372 16,-2 0 244-16</inkml:trace>
  <inkml:trace contextRef="#ctx0" brushRef="#br0" timeOffset="209021.14">14871 6391 1602 0,'0'0'-27'0,"0"0"17"0,0 0 14 15,0 0 17-15,0 0 18 0,0 0 16 16,0 0 25-16,-2 50 23 0,2-50-1 0,3 34-2 16,-1-13 3-16,0-2 10 15,1 7 1-15,1-2-4 0,-2 0-7 0,0 4-7 0,0-4-13 16,-2-1-5-16,4 0-6 0,-4-2-10 16,-4 0-8-16,4-2-6 0,4-2-6 15,-4 0-2-15,0-17-8 0,2 27 3 0,0-14-5 16,-2-13 2-16,4 22-9 15,0-13-30-15,-4-9-41 0,9 14-49 16,-9-14-42-16,17 5-63 0,-17-5-72 0,18-4-520 16,-18 4-106-16</inkml:trace>
  <inkml:trace contextRef="#ctx0" brushRef="#br0" timeOffset="210110.71">15455 7032 2356 0,'-11'13'-34'0,"11"-13"22"0,0 0 13 0,0 0 18 0,0 0 12 16,0 0 22-16,0 0 35 15,0 0 9-15,0 0 30 0,0 0 16 0,0 0 7 16,0 0-5-16,0 0-14 0,0 0-19 16,0 0-10-16,0 0-6 0,0 0-17 0,0 0-6 15,0 0-12-15,47-25-12 16,-42 15-6-16,3-4-7 0,1-1-5 0,1-5 2 16,-4 3-9-16,1-3-2 0,3-2-8 0,-1 1 3 0,-3-1-2 15,3 1-1-15,-4 0-1 16,2 4 1-16,-1-1-1 0,-1 1-1 0,-1 3-1 15,-1 0-2-15,-3 14-2 0,4-23-4 16,-4 23-1-16,4-21-1 0,-4 21-2 0,4-17 1 16,-4 17-7-16,0 0-1 15,1-17-1-15,-1 17 2 0,0 0 2 0,0 0-2 16,0 0 1-16,0 0 1 0,0 0 2 0,0 0 0 16,-18 43 1-16,14-25-1 0,-1-1 0 15,1 5 0-15,0 4 2 0,-2-2 2 0,1 2 5 16,1 2 3-16,4 0 8 15,-2 3 10-15,2-2 8 0,0 3 7 0,2-2 2 16,0 2 5-16,0-2-3 0,3 0-1 16,1-1 8-16,-2-2 1 0,0 0 18 0,-2 0-5 15,3-1-12-15,-1-2 1 0,1 0 0 0,-5-3-11 0,2 2-2 16,-2-2-12-16,2-1-16 16,-2-4-35-16,0-16-54 0,-6 33-72 0,3-19-84 15,-3-5-111-15,-1-1-198 16,-2-3-74-16,-1-1-306 0,10-4-317 0</inkml:trace>
  <inkml:trace contextRef="#ctx0" brushRef="#br0" timeOffset="210240.87">15453 7397 2693 0,'21'-19'-91'0,"-21"19"10"0,21-8 6 0,-6 8 8 16,0-7 3-1,2 4 10-15,0-3 4 0,-1-1 4 0,4 1 1 0,-2-2-6 16,2 0-25-16,-1-3-59 15,-2 0-143-15,0-1-230 0,-2-1 314 0</inkml:trace>
  <inkml:trace contextRef="#ctx0" brushRef="#br0" timeOffset="210550.9">15727 6337 1751 0,'0'0'191'0,"0"0"7"0,0 0 9 16,0 0 5-1,0 0 4-15,0 0-2 0,-14-10-6 0,14 10-19 16,0 0-22-16,0 0-23 0,0 0-16 16,0 0-20-16,0 0-47 0,0 0-78 0,0 0-102 15,0 0-98-15,0 0-176 0,0 0-581 16,0 0-422-16</inkml:trace>
  <inkml:trace contextRef="#ctx0" brushRef="#br0" timeOffset="210895.91">16046 6738 2851 0,'0'0'-134'0,"2"21"11"16,-2-21 16-16,-2 29 20 0,0-14 23 0,0 2 19 0,-2 2 21 15,2 2 22-15,-6 2 19 16,4 3 14-16,-2-2 7 0,2 0 5 0,-2 2 10 16,0 1-3-16,1-3 0 0,-1 2-1 0,1 1-2 15,1-2-7-15,2 1-3 16,0 0-9-16,2-6 2 0,0 2-8 0,0-4-13 0,2-1-28 15,2 3-42-15,3-5-39 16,-1 0-48-16,1-3-90 0,1-2-465 0,2-1 41 16</inkml:trace>
  <inkml:trace contextRef="#ctx0" brushRef="#br0" timeOffset="211081.08">16156 7179 2106 0,'-2'-14'9'0,"2"14"4"16,0 0-10-16,0 0 0 16,0 0 11-16,8-20-11 0,-8 20 7 0,15-4-6 15,-15 4 0-15,19-4 16 0,-19 4-39 16,26-2-20-16,-26 2-23 0,27-1-14 0,-14-2-14 16,-1 1-27-16,1-2-62 0,-13 4-339 0,22-10 307 0</inkml:trace>
  <inkml:trace contextRef="#ctx0" brushRef="#br0" timeOffset="211291.14">16234 7018 1457 0,'0'0'-19'0,"0"0"12"0,0 0 30 16,0 0 26-16,0 0 32 0,-21 10 30 0,21-10 24 16,0 0 14-16,3 22 20 15,-3-22-7-15,2 22-6 0,-2-22-7 0,0 27-13 16,0-12-18-16,0-15-8 0,-2 35-9 15,-1-17-13-15,3-1-8 0,-2 2-10 0,2 1-9 16,0-4-17-16,-2 2-29 16,2-18-50-16,-3 29-67 0,6-16-71 0,-3-13-97 0,-3 19-603 15,3-19-234-15</inkml:trace>
  <inkml:trace contextRef="#ctx0" brushRef="#br0" timeOffset="211541.01">16444 6983 2514 0,'0'0'-83'0,"0"0"29"16,0 0 45-16,0 0 14 0,0 0 33 16,0 0 20-16,21 32 20 0,-17-19 12 15,3 2 12-15,-1 5 7 0,0-4-2 0,1 8-11 0,-1-2-7 16,-2 2-7-1,0-2-10-15,0 0-7 0,-1 2-6 0,-1-3-9 16,-4-2-15-16,-1 0-31 0,-1 0-49 16,-2-1-72-16,2-2-63 0,-7-3-100 15,5-1-599-15,-7-1-249 0</inkml:trace>
  <inkml:trace contextRef="#ctx0" brushRef="#br0" timeOffset="212460.74">16927 7291 2560 0,'0'0'-97'15,"0"0"22"-15,22-11 17 0,-22 11 19 0,10-13 26 0,-10 13 19 16,6-16 15-16,-6 16 13 15,4-20 6-15,-4 20 7 0,0-25-1 16,0 25-6-16,-2-22 4 0,2 22-7 16,-6-24-3-16,2 14 0 0,4 10-7 0,-16-21-4 15,8 14 1-15,8 7-11 0,-19-12 7 16,19 12-13-16,-21-5 1 0,21 5 2 0,-23 1 0 16,23-1-4-16,-24 12 2 0,12-3 0 0,3 1 0 15,-2 3-5-15,3 1 4 16,-1 1-2-16,3 2 2 0,2-2 1 0,2 2 1 15,0 1-5-15,2-18 4 0,0 32 14 16,4-17-4-16,0-2-1 0,-4-13 0 0,8 23 18 16,-3-13-22-16,-5-10 2 0,12 18 2 15,-6-10-5-15,-6-8 6 0,16 9-3 16,-16-9-2-16,0 0 1 0,20-4 0 0,-20 4-1 16,0 0 0-16,20-16-5 0,-12 4 0 15,1 2-5-15,-3-7-1 0,4-1-18 0,1-5-10 16,0-8-17-16,-1-1-9 15,4-5-20-15,-2-8-4 0,0 2 0 0,-1-3 11 0,-2 5 22 16,-3 3 12-16,0 1 24 16,-1 0 9-16,-1 7 21 0,-2 4 18 0,0 0 4 15,0 6 3-15,0 0 7 16,-2 1-7-16,2 4-12 0,-2 15-6 0,4-21-8 0,-4 21 5 16,0 0 3-16,0 0 3 0,0 0 3 0,0 0 10 15,0 0 10-15,0 0 9 16,0 0 20-16,-2 67 7 0,4-41 7 0,-2 2 3 0,2 0 7 15,-2 0 0-15,2 3-2 16,0-1-8-16,1 0-1 0,2 2-12 0,-1-4-6 16,0 2-8-16,2-3-10 0,0 1-6 15,0-2-9-15,3-1-9 0,-2-3-22 0,-1-1-30 16,0-4-42-16,1-1-56 0,-1-3-71 0,0 0-68 16,-6-13-117-16,8 15-212 15,-3-11-356-15,-5-4-350 0</inkml:trace>
  <inkml:trace contextRef="#ctx0" brushRef="#br0" timeOffset="212640.76">17199 7174 2745 0,'0'0'-121'16,"19"-7"11"-16,-19 7 16 0,18-2 5 0,-18 2 15 15,18-1 12-15,-18 1 15 16,24-3 11-16,-24 3-3 0,25-4 8 0,-10 3 1 0,-15 1-11 15,27-7-32-15,-13 3-26 16,-4-4-56-16,0-2-111 0,1 1-182 0,-4-3 396 16</inkml:trace>
  <inkml:trace contextRef="#ctx0" brushRef="#br0" timeOffset="212898.83">17367 6977 1247 0,'0'0'-5'0,"0"0"3"0,-22 15 30 16,22-15 10-16,-4 18 16 15,4-18 17-15,0 24 21 0,-2-11 5 0,2-13 1 0,2 35 19 16,-2-17-4-16,2 1 7 16,0 3-8-16,0-2-11 0,2 2 3 0,-4-3-5 15,4 2-8-15,-2-5-2 16,-2 3 3-16,2-1 0 0,-2-1-2 0,0-17 0 0,0 29-8 16,2-18-8-16,-2-11-8 0,2 22-3 0,-2-22-2 0,0 19-8 15,0-19-4-15,4 18-3 16,-4-18-4-16,8 13-1 0,-8-13-15 0,13 8-30 15,-13-8-35-15,21 2-85 16,-21-2-90-16,25-10-101 0,-9 2-578 16,2-3-271-16</inkml:trace>
  <inkml:trace contextRef="#ctx0" brushRef="#br0" timeOffset="-201195.76">18131 7378 673 0,'0'0'156'16,"0"0"-22"-16,6-17-17 15,-6 17-21-15,0 0-39 0,0 0-6 0,0 0-17 16,0 0-13-16,0 0-7 16,4-11-11-16,-4 11-17 0,0 0-15 0,0 0-26 0,0 0-22 15,0 0-29-15,0 0-33 16,0 0-170-16,0 0 98 0</inkml:trace>
  <inkml:trace contextRef="#ctx0" brushRef="#br0" timeOffset="-200875.85">18139 7323 822 0,'0'0'-9'0,"0"0"14"16,0 0 15-16,0 0 9 0,0 0 15 0,0 0 11 16,0 0-3-16,0 0 18 0,0 0-2 15,0 0 15-15,0 0 7 0,0 0 1 0,0 0 14 16,0 0 15-16,0 0 13 0,0 0 14 0,0 0 13 16,0 0 16-16,0 0 9 15,0 0-1-15,0 0 3 0,0 0 0 0,0 0 4 0,0 0-8 16,0 0-12-16,0 0-22 15,0 0-13-15,0 0-18 0,0 0-12 0,0 0-13 16,0 0-6-16,0 0-14 16,18-8-2-16,-18 8-11 0,0 0-8 15,20-1-3-15,-20 1-4 0,0 0-7 0,22-1-5 16,-22 1 2-16,19-3-9 0,-19 3-1 0,0 0-4 16,23-4-4-16,-23 4-12 0,0 0-16 0,17-1-28 0,-17 1-40 15,0 0-40-15,0 0-63 16,16 0-54-16,-16 0-58 0,0 0-131 0,0 0-161 15,0 0-275-15,0 0-217 16</inkml:trace>
  <inkml:trace contextRef="#ctx0" brushRef="#br0" timeOffset="-200055.59">18185 7224 2469 0,'0'0'-104'0,"0"0"29"0,0 0 25 15,0 0 21 1,0 0 12-16,0 0 24 0,0 0 25 0,0 0 20 0,0 0 13 16,0 0 11-16,0 0-2 15,0 0-6-15,0 0-3 0,0 0 0 0,0 0 8 16,0 0 7-16,0 0-2 0,0 0 3 0,0 0 6 0,0 0-1 16,0 0 2-16,0 0-6 15,0 0 5-15,0 0-5 0,0 0 3 0,0 0-10 16,0 0-7-16,0 0 0 15,0 0-3-15,0 0-5 0,0 0-6 0,0 0-4 0,0 0-3 16,0 0-6-16,0 0-5 16,0 0-3-16,0 0-4 0,0 0-4 0,0 0 1 0,0 0-6 15,0 0 0 1,0 0-4-16,10 14-1 0,-10-14-1 0,0 0 0 0,20 0-1 16,-20 0-2-16,0 0-4 0,28 0 3 0,-28 0-3 15,19 0-1-15,-19 0 0 16,22 0-2-16,-22 0 1 0,18 0 0 0,-18 0-2 15,0 0 1-15,26 0-1 0,-26 0-1 16,0 0 1-16,19 0 0 0,-19 0-2 0,0 0-1 16,0 0 0-16,0 0-9 15,21 0-23-15,-21 0-21 0,0 0-37 0,0 0-53 16,0 0-57-16,15-2-85 0,-15 2-170 0,0 0-509 0,0 0-403 16</inkml:trace>
  <inkml:trace contextRef="#ctx0" brushRef="#br0" timeOffset="-199438.57">18148 7314 2817 0,'0'0'-131'16,"0"0"28"-16,0 0 7 0,0 0 20 0,0 0 24 15,0 0 8-15,0 0 19 16,0 0 11-16,0 0 22 0,0 0 21 0,0 0 8 15,0 0-5-15,0 0-3 0,0 0 0 16,0 0 0-16,0 0-2 0,0 0 7 0,0 0-1 16,0 0 9-16,0 0-1 15,0 0 5-15,0 0 2 0,55 4 8 0,-55-4 1 0,15 2 1 16,-15-2-3-16,0 0-7 0,23 2-4 0,-23-2-5 16,0 0-4-16,21 1-3 15,-21-1-1-15,14 2-4 0,-14-2-6 0,0 0 4 16,20 4-3-16,-20-4-5 0,0 0-2 15,0 0 2-15,23 3-3 0,-23-3 0 0,0 0 1 16,0 0-6-16,17 0-1 16,-17 0-9-16,0 0-21 0,0 0-22 0,0 0-30 15,21 0-41-15,-21 0-55 0,0 0-90 16,16 0-574-16,-16 0-167 0</inkml:trace>
  <inkml:trace contextRef="#ctx0" brushRef="#br0" timeOffset="-197345.72">19050 6511 2361 0,'0'0'-93'15,"0"0"25"-15,0 0 22 0,0 0 10 0,0 0 14 16,0 0 10-16,0 0 10 16,0 0 7-16,0 0 18 0,0 0 15 0,0 0 3 0,0 0 20 15,0 0 0-15,0 0 7 0,0 0 0 0,0 0 6 16,0 0-11-16,0 0-4 16,0 0-4-16,0 0-11 0,0 0-6 0,0 0-5 15,0 0-4-15,0 0-5 0,0 0-1 16,0 0-1-16,0 0-2 0,-23 20-5 15,23-20 1-15,-9 15-2 0,9-15 0 16,-9 21 5-16,3-9-7 0,0 2 4 0,2 2-3 16,-5 0 8-16,2 2-12 0,3 3 14 15,-4 2-4-15,2 0 3 0,1 2-5 0,-1 3 2 16,0-3-6-16,1 2 3 0,1 2 1 0,2-1-4 16,-2 1-2-16,-1-1-3 15,3 2 2-15,0 1 2 0,2-1-6 0,-2 3-1 0,4-3 1 16,-2 1 2-16,2 1 11 15,0-1 10-15,-2-2 13 0,5 3 14 0,-3 0 8 16,2-2 1-16,-4 2-3 16,4-3 0-16,-4 2-2 0,3 1 4 0,-3-1 5 15,-3 0 1-15,3-1 1 0,-2 1-4 16,-2-3 5-16,0 2-4 0,-3 0-2 0,3-5-1 16,-2 1-1-16,0-1-2 0,0-3-5 0,-2-1-6 0,2-6-2 15,0 3-5-15,0-2-2 16,0-4-7-16,-1 1-9 0,7-13-28 0,-15 22-35 15,9-17-57-15,6-5-78 16,0 0-70-16,-21 2-94 0,21-2-169 0,0 0-87 16,0 0-272-16,-8-26-220 0</inkml:trace>
  <inkml:trace contextRef="#ctx0" brushRef="#br0" timeOffset="-197045.75">19261 7971 2745 0,'13'10'46'15,"-13"-10"16"-15,0 0 14 16,12 9 21-16,-12-9 10 0,0 0 13 0,10 9 15 0,-10-9-6 16,0 0-9-16,0 0-13 15,0 0-15-15,0 0-19 0,10 9-33 0,-10-9-43 16,0 0-70-16,0 0-80 0,6 3-88 0,-6-3-174 0,0 0-512 16,0 0-332-16</inkml:trace>
  <inkml:trace contextRef="#ctx0" brushRef="#br0" timeOffset="-196306.02">19617 6490 2764 0,'0'0'-96'16,"0"0"3"-16,0 0 11 16,0 0 8-16,0 0 8 0,0 0 11 0,0 0 5 15,0 0 10-15,0 0 15 16,0 0 3-16,-28 41 11 0,20-34 0 0,8-7 6 0,-17 16 19 16,6-9 13-16,11-7 27 0,-17 12 12 0,17-12 7 15,-18 7-1-15,18-7-12 0,-18 6-3 16,18-6-3-16,-16 1-4 0,16-1-7 15,0 0-8-15,-26-3 4 0,26 3-11 16,-15-10 2-16,15 10-5 0,-10-9 2 0,10 9-3 16,-8-13-1-16,8 13 1 15,-5-15-8-15,5 15 4 0,0 0 4 0,3-26-13 16,-3 26 0-16,0 0 0 0,8-21-4 0,-8 21-1 0,8-9-6 16,-8 9 0-16,0 0 0 15,0 0 0-15,15-6 0 0,-15 6 4 0,0 0 7 16,0 0-5-16,0 0-6 0,32 18 3 15,-32-18-3-15,14 11 1 0,0-5 1 0,-2 2-2 16,0-3 0-16,1 1 2 16,2 0 4-16,2 0-3 0,-3-2-6 0,4-3-7 15,-18-1-5-15,32 4-10 0,-13-2-13 0,-3-4-3 0,-16 2 2 16,34-5-2-16,-16-2 6 16,-4 1-5-16,1-1 11 0,-2 0 1 0,0-3 5 15,-1 2 14-15,-4-3 15 16,0 1 9-16,-8 10 14 0,14-20 3 0,-14 20 7 0,2-18-5 15,-2 18 9-15,0 0 3 16,-10-21-5-16,10 21-9 0,-16-7 0 0,16 7-3 16,-21-4-2-16,21 4-1 0,0 0-8 15,-32 8-18-15,32-8-57 0,-18 11-63 0,9-5-92 16,0 1-230-16,1-1-289 0,2 1-5 0</inkml:trace>
  <inkml:trace contextRef="#ctx0" brushRef="#br0" timeOffset="-194355.79">20534 7265 2104 0,'8'-14'-52'0,"-8"14"18"16,8-17 44-16,-2 6 11 15,1-3 15-15,0 1 21 0,-1-4 12 0,2-2 4 16,1-3 1-16,-1-2-6 0,3-1-3 15,0-5-5-15,-1-4-9 0,0 5-4 0,1-4 3 16,0 1 9-16,-1 2 18 16,-1 3 12-16,-1 0 6 0,-2 2 10 0,3 3 8 15,-4 2-1-15,1-1-5 0,-2 4-13 16,0 3-3-16,-2 0-10 0,-2 14-16 0,4-21-11 16,-4 21-8-16,2-16-7 0,-2 16-1 0,0 0-6 0,0 0-3 15,0 0-1 1,0 0-5-16,-25 56-2 0,19-30 1 0,-3 8-3 0,3 4-2 15,-3-1-4-15,3-1 1 16,0 3 0-16,2 1-5 0,0-5 2 0,-1 2-4 16,3-6 1-16,-1-3 1 15,3 0 1-15,0-5-3 0,0-2 0 0,3-1 0 0,-1-2 1 16,3-1-1-16,-3-1 4 0,-2-16-4 0,10 23-2 16,-4-17-2-16,-6-6-4 15,15 7-1-15,-15-7-4 0,22-2-1 16,-22 2-3-16,24-8 3 0,-24 8 0 0,22-7 0 15,-22 7 3-15,23-6-8 0,-12 3 0 0,-11 3 2 16,21-2 1-16,-21 2 1 16,26 2 2-16,-12 1 3 0,3 3-3 0,4-1 3 15,0 1 2-15,3 2 1 0,-1 0-2 0,0-3 8 0,1 2-5 16,-1 0 5-16,-1-4 13 16,-4 1 10-16,3 0 10 0,-1-2 11 0,-2-2 14 15,2 2 2-15,-20-2 4 16,36-4-3-16,-20 3-11 0,-1-6-19 0,2 2-35 0,-4-2-61 15,-1-1-91 1,-1-2-102-16,-2 1-202 0,-7-1-141 0,-2 10-363 0,0 0-397 16</inkml:trace>
  <inkml:trace contextRef="#ctx0" brushRef="#br0" timeOffset="-194175.89">21116 6844 3158 0,'0'0'107'0,"0"0"-2"16,-4-20-16 0,4 20-16-16,0 0-11 0,0 0-6 0,0 0-8 0,0 0-25 15,0 0-41-15,0 0-63 16,0-13-65-16,0 13-73 0,0 0-144 0,0 0-519 16,0 0-252-16</inkml:trace>
  <inkml:trace contextRef="#ctx0" brushRef="#br0" timeOffset="-193625.82">20883 7746 2691 0,'0'0'22'0,"0"0"18"15,0 0 10-15,0 0 3 0,0 0 12 16,0 0 14-16,0 0 11 0,0 0 6 0,0 0 2 15,0 0 0-15,-34-8-6 16,34 8-12-16,0 0-12 0,0 0-9 0,0 0-8 16,-28 0-2-16,28 0-9 0,0 0-4 15,-23 3-6-15,23-3-4 0,-15 4-4 0,15-4-3 16,0 0-7-16,-19 5-10 0,19-5-11 0,0 0-10 0,-12 8-9 16,12-8-5-1,0 0-7-15,0 0-18 0,0 0-12 0,6 23-9 0,-6-23 4 16,0 0 1-16,21 22 10 15,-12-15 6-15,-1 1 7 0,-8-8 1 0,19 18 6 16,-9-8-1-16,0-1 3 16,-10-9 9-16,16 18 10 0,-12-11 2 0,-4-7 4 0,8 17 12 15,-8-17 8-15,5 14 16 0,-5-14 7 0,0 0 7 16,0 0 9-16,-15 24-2 16,5-18 2-16,10-6-1 0,-20 6-7 0,20-6-3 0,-23 2-12 15,23-2-28-15,-23 0-51 16,23 0-48-16,-19-2-48 0,9-3-57 0,-2 0-98 15,12 5-465-15,-16-13-73 16</inkml:trace>
  <inkml:trace contextRef="#ctx0" brushRef="#br0" timeOffset="-193085.76">21103 7906 2279 0,'0'0'8'0,"0"0"0"16,0 0 2-16,23 0-11 0,-23 0 5 0,0 0 3 16,20 2 0-16,-20-2-8 0,18 0 4 0,-18 0-23 0,24 0-25 15,-24 0-14-15,29 3-10 16,-9-2-1-16,-4-1 7 0,4 2 8 0,-2-2 8 15,1 3 5-15,1-2 0 16,-2 0 6-16,2-1 6 0,-4 3 1 0,-3-3 4 0,2 0 3 16,-2 2 6-16,-13-2-16 15,22-2-23-15,-22 2-19 0,18-3-5 0,-18 3-10 16,10-5-10-16,-10 5 12 0,0 0 18 0,0 0 32 0,0 0 22 16,0 0 40-16,0 0 25 15,-22-28 38-15,22 28 27 0,-14-8 22 0,14 8 27 16,-12-7 13-16,12 7 3 0,0 0-13 15,-15-10-14-15,15 10-19 0,0 0-22 0,0 0-8 16,0 0-11-16,0 0-13 16,0 0-3-16,0 0-10 0,0 0-5 0,0 0-7 0,0 0-5 15,0 0-5-15,0 0-5 0,45 29 6 16,-35-22-14-16,-10-7-1 0,19 15 3 16,-10-8 1-16,-1 3 6 0,0-4 6 0,-3 4-5 15,1-3 7-15,-6-7 5 16,2 18 4-16,-2-18-3 0,0 0-5 0,-6 23-6 0,6-23-5 15,-13 13-7-15,13-13-36 16,-15 9-53-16,15-9-70 0,-17 9-54 0,9-4-76 16,-2-3-146-16,10-2-468 15,-18 0-233-15</inkml:trace>
  <inkml:trace contextRef="#ctx0" brushRef="#br0" timeOffset="-192225.88">21933 7919 2490 0,'0'0'-70'16,"0"0"6"-16,0 0 13 0,0 0-1 15,0 0 0-15,0 0 23 0,0 0-14 0,0 0 5 16,0 0 10-16,0 0-7 0,0 0 8 0,0 0 5 16,0 0-3-16,0 0 13 15,-42 22 20-15,42-22 17 0,-14 6 12 0,14-6 27 16,-14 5 2-16,14-5 3 15,0 0-1-15,-24 6-2 0,24-6-11 0,-16 3-2 0,16-3-3 16,-17 3-5-16,17-3-6 16,-22 0 1-16,22 0-12 0,-22-4 9 0,22 4-3 15,-20-6-4-15,20 6 4 0,-21-5-4 16,21 5 1-16,-19-8 6 0,19 8 13 0,-15-8 9 16,15 8-4-16,-10-9-4 0,10 9-8 0,0 0-5 0,-14-13-5 15,14 13 3 1,0 0-10-16,-6-12-6 0,6 12-1 0,0 0 3 0,0 0-9 15,0 0-6-15,0 0-3 16,4-25-3-16,-4 25-9 0,0 0 4 0,12-13-2 16,-12 13-2-16,0 0-2 15,16-11 3-15,-16 11-5 0,15-8 1 0,-15 8-1 0,17-6 1 16,-17 6-2-16,15-4-1 0,-15 4 2 0,0 0-2 16,24-4-1-16,-24 4 5 15,0 0 1-15,20 3-1 0,-20-3-1 16,15 5 5-16,-15-5-1 0,19 10 5 0,-8-2-3 15,1 1 1-15,-1 1 2 0,2-1-4 0,1 1 10 16,-1-2-8-16,0 3 3 16,0-3 3-16,1 0 1 0,-1 2 8 0,-2-5 4 15,1 4 12-15,-12-9 17 16,22 9 16-16,-22-9 15 0,16 7 9 0,-16-7 0 0,13 7-10 16,-13-7-9-16,0 0-12 0,22 0-8 0,-22 0-12 15,0 0-15-15,0 0-16 16,18-10-22-16,-18 10-12 0,0 0-11 0,14-13-3 0,-14 13-15 15,8-12 5-15,-8 12 6 16,0 0 7-16,4-17 4 0,-4 17 9 0,0 0 4 16,0 0 20-16,-6-23 8 15,6 23 10-15,0 0 3 0,0 0 1 0,-14-15-5 16,14 15-1-16,0 0-3 0,-12-7 1 0,12 7-1 0,0 0-3 16,0 0 0-16,-19-3 4 0,19 3-3 15,0 0 1-15,0 0-6 0,0 0 2 16,-32 6 0-16,32-6 0 0,-16 4-6 15,16-4-32-15,-18 6-47 0,18-6-67 0,-18 5-94 16,7-5-205-16,-2 2-336 16,13-2-85-16</inkml:trace>
  <inkml:trace contextRef="#ctx0" brushRef="#br0" timeOffset="-190616.12">22188 6854 2180 0,'0'0'-120'0,"0"0"13"16,0 0 15-16,0 0 9 15,0 0 22-15,0 0 11 0,0 0 32 0,0 0 9 0,0 0 9 16,0 0 7-16,-38 33 6 15,32-24-4-15,0 5-1 0,-2 0 4 0,1 0 1 16,-1 5 5-16,-1 1 3 16,3 2 2-16,-1-1 13 0,3 2 7 0,-2 2 2 0,2 0 10 15,0 0 3-15,2-1-1 16,0 3-3-16,0 0-5 0,2 1-5 0,-2 2 1 16,2-4-8-16,0 0 0 0,2 0-7 0,0-1 4 15,2 3-5-15,-2-6 6 0,2 0-11 16,0-4-18-16,0 2-48 0,2-4-63 0,-1-2-91 15,1-1-207-15,1-3-152 16,-7-10 252-16</inkml:trace>
  <inkml:trace contextRef="#ctx0" brushRef="#br0" timeOffset="-190165.96">22289 7251 1639 0,'0'0'1'15,"-12"-8"8"-15,12 8 7 16,0 0 1-16,0 0 18 0,0 0-11 0,0 0 16 16,0 0 4-16,0 0 3 0,0 0-10 0,0 0 4 15,0 0-8-15,0 0-4 0,0 0-3 16,0 0-1-16,30-12-3 0,-30 12 13 0,15-8-19 15,-15 8 12-15,13-12-11 16,-13 12 3-16,15-12-6 0,-15 12 4 0,10-15 2 16,-10 15 18-16,8-13 7 0,-8 13 7 15,8-14-8-15,-8 14 2 0,0 0-9 16,0 0-5-16,0 0 1 0,0 0-5 0,0 0 3 0,0 0 4 16,0 0-13-16,-35-6 11 15,35 6 5-15,-17 20-1 0,9-8-1 0,-1-2 3 0,-1 6-4 16,4-2 0-16,-4 1 13 15,4 1 3-15,2-2 4 0,-2 1 4 0,6-15 2 16,-2 30-4-16,2-18-1 16,0-12 0-16,8 25-8 0,-2-14-6 0,4-2-2 0,0 2 6 15,2-3-21-15,1-4-47 0,-13-4-53 0,32 7-53 16,-13-7-57-16,-2-3-59 16,0-2-139-16,2-2-409 0,0-4-94 0</inkml:trace>
  <inkml:trace contextRef="#ctx0" brushRef="#br0" timeOffset="-189965.85">22576 6950 2270 0,'0'0'-65'16,"0"0"5"-16,0 0 10 0,-10-9 1 15,10 9 1-15,0 0 1 0,0 0 4 0,0 0-3 0,25-8-24 16,-25 8-14 0,21-2-62-16,-6-2-55 0,0 2-240 0,2-1 399 0</inkml:trace>
  <inkml:trace contextRef="#ctx0" brushRef="#br0" timeOffset="-189630.29">22949 6670 1366 0,'-11'-11'47'16,"11"11"4"-16,-15-5-12 0,15 5-4 0,-18-3-1 0,18 3-7 16,0 0-4-16,-28 3 15 15,28-3-16-15,-17 7-2 0,17-7-2 0,-13 9-2 0,13-9 6 16,-4 17-2-16,4-17-6 15,4 21-1-15,-4-21-6 0,11 27 4 0,-3-14 2 16,-1 2-1-16,3-1-1 16,-2 1-1-16,1-2-2 0,0 1 7 0,-1 2-7 0,0-6 8 15,-1 4 3-15,-7-14 4 16,8 22 20-16,-6-12 19 0,-2-10 4 0,-2 19 5 16,2-19-18-16,-10 17-1 0,10-17-1 0,-17 16-14 15,7-13-22-15,10-3-47 16,-20 10-36-16,10-7-70 0,10-3-144 0,-20 2-319 0,20-2 192 15</inkml:trace>
  <inkml:trace contextRef="#ctx0" brushRef="#br0" timeOffset="-189445.61">23114 6702 1717 0,'0'0'-32'0,"0"0"-3"0,0 0 7 16,19-7-4-16,-19 7 5 0,17-4 4 16,-17 4 8-16,26-2-2 0,-26 2-3 15,26-2-8-15,-10 1-28 0,0-2-78 16,-16 3-280-16,26-6 131 0</inkml:trace>
  <inkml:trace contextRef="#ctx0" brushRef="#br0" timeOffset="-189185.98">23226 6613 1207 0,'0'0'25'0,"0"0"9"16,-24 7 10-16,24-7 24 15,-8 12 3-15,8-12 3 0,-4 22 5 0,4-22 4 16,-2 25 5-16,2-8 0 0,2 2 10 0,-2 3-7 16,2-2 4-16,-2 1-1 0,2 1 12 15,0-3 4-15,0 0 13 0,0-3-3 0,-2 2-5 16,2-3-4-16,-2-15-12 0,5 27-11 15,-3-16-4-15,-2-11-4 0,5 19-11 0,-5-19-1 16,6 15-4-16,-6-15-7 16,12 9-6-16,-12-9-25 0,17 0-26 0,-17 0-46 15,24-12-39-15,-10 4-51 16,6-5-54-16,-4-4-88 0,6-2-599 0,-1-2-243 0</inkml:trace>
  <inkml:trace contextRef="#ctx0" brushRef="#br0" timeOffset="-188655.91">23789 7125 2542 0,'0'0'-110'0,"0"0"19"0,11-28 18 0,-11 28 20 0,2-19 13 15,0 5 27-15,-2 14 29 16,2-28 3-16,-2 12 7 0,2-2 5 0,0 0-9 16,-2 18 3-16,0-33 10 15,0 20 5-15,0 13 13 0,0-24 5 0,0 24-6 16,0-21-7-16,0 21-21 0,0-18 4 0,0 18-9 0,0 0 0 16,0 0 5-16,0 0 2 15,0 0 3-15,0 0-1 0,0 0-5 0,0 0 15 16,0 0 1-16,-21 49 6 0,17-32 7 15,2 1 3-15,-5 6 9 0,5-1 3 0,-4 3 0 16,2 1 15-16,-3 0 7 0,3-1 1 16,0 0 9-16,2 1-11 0,-2 0-8 15,0-1-5-15,1-1-10 0,1-3-5 0,0-1-6 0,0-2-11 16,2-4-33-16,0-15-45 16,-3 28-68-16,3-16-87 0,-4-5-133 0,4-7-239 15,-8 11-309-15,8-11-233 16</inkml:trace>
  <inkml:trace contextRef="#ctx0" brushRef="#br0" timeOffset="-188526.12">23584 7322 2586 0,'0'0'-26'0,"0"0"1"0,0 0 4 0,0 0 9 16,0 0 1-16,26-16 16 0,-26 16 5 0,22-7 10 16,-9 3-20-16,4-2 1 15,0 0-47-15,0 1-84 0,0-3-104 0,4-4-433 16,-2 1 95-16</inkml:trace>
  <inkml:trace contextRef="#ctx0" brushRef="#br0" timeOffset="-188275.78">23717 6525 1932 0,'0'0'96'16,"0"0"52"-16,0 0 34 0,0 0 20 0,0 0 25 16,0 0 17-16,8-15-3 15,-8 15-9-15,0 0-19 0,0 0-33 0,0 0-23 16,0 0-18-16,0 0-21 0,0 0-56 0,0 0-67 0,0 0-91 16,9-8-107-16,-9 8-114 15,0 0-219-15,0 0-429 0,0 0-408 0</inkml:trace>
  <inkml:trace contextRef="#ctx0" brushRef="#br0" timeOffset="-187955.9">24107 6792 2830 0,'0'0'-126'15,"-4"27"15"-15,4-27 11 0,0 0 9 0,-7 20 11 0,7-20 28 16,-9 25 8-16,3-10 9 0,2 1 11 0,0 3 1 16,0-2 5-16,-1 3-1 15,1 4 0-15,0 0 21 0,0-5 14 0,0 1 1 16,1 2 5-16,1 0 5 0,0-4-4 15,2 1 4-15,0-1-9 0,0-18 4 0,2 34-6 16,0-17-10-16,1-2-17 16,1-1-39-16,0 0-45 0,0-6-74 0,-4-8-146 15,11 18-213-15,-5-10 290 0</inkml:trace>
  <inkml:trace contextRef="#ctx0" brushRef="#br0" timeOffset="-187586.09">24164 7213 1563 0,'0'0'7'0,"-2"-20"2"0,2 20 2 15,0 0 8-15,0 0 1 0,0 0-7 0,6-19 0 16,-6 19 2-16,0 0-5 0,13-10-8 0,-13 10 0 16,13-8-4-16,-13 8-1 0,12-11-1 15,-12 11 1-15,13-11 8 0,-13 11-10 0,14-11 12 16,-14 11 16-16,9-9 3 0,-9 9-6 15,0 0 3-15,13-9-5 0,-13 9 0 0,0 0-5 16,0 0-11-16,10-10 3 16,-10 10-2-16,0 0-3 0,0 0 3 0,0 0-6 0,0 0 3 15,0 0-3-15,0 0-1 0,0 0 1 0,0 0 5 16,0 0 1-16,0 0-1 16,0 0-1-16,-17 50 7 0,17-50 23 0,-4 20 2 15,4-20-4-15,-2 21 16 0,2-21 3 16,-2 20-10-16,2-20-5 0,-2 22 2 0,2-22 1 15,0 22-6-15,0-22-4 16,0 17 1-16,0-17-18 0,2 16-29 16,-2-16-52-16,0 0-61 0,4 17-152 15,-2-12-273-15,-2-5 248 0</inkml:trace>
  <inkml:trace contextRef="#ctx0" brushRef="#br0" timeOffset="-187025.77">24420 7041 1579 0,'0'0'18'0,"-5"-16"29"16,5 16 8-16,0 0 4 0,0 0 10 0,0 0 2 16,0 0 16-16,0 0 13 0,0 0 23 0,0 0 10 0,0 0 17 15,0 0 11-15,0 0 13 16,0 0-5-16,0 0-6 0,0 0 3 0,0 0-4 15,0 0-3-15,33 42-10 0,-27-30-8 16,2 4-8-16,3 1-9 0,-3 2-14 0,3 1-11 16,-2 0-10-16,-1 1-10 15,-4-2-10-15,1 1-6 0,-4-1-4 0,-1 1-9 16,-1 1-20-16,-4 2-31 0,-1-2-44 0,0-1-57 16,-3 2-71-16,0-3-70 0,-1 0-83 15,1-3-160-15,1-1-106 0,-2-4-284 16,0 0-242-16</inkml:trace>
  <inkml:trace contextRef="#ctx0" brushRef="#br0" timeOffset="-186365.82">24695 6896 2568 0,'0'0'-102'16,"0"0"18"-16,0 0 23 0,0 0 21 0,0 0 12 16,0 0 15-16,0 0 20 0,0 0 19 0,0 0 12 0,0 0 4 15,0 0 10-15,0 0 24 16,0 0 9-16,0 0 16 0,0 0 12 0,0 0 11 15,0 0 6-15,0 0 5 16,0 0-2-16,0 0-5 0,0 0-5 0,0 0-14 0,0 0-13 16,0 0-16-16,0 0-9 15,0 0-9-15,0 0-7 0,0 0-4 0,0 0-6 16,0 0-4-16,0 0-8 0,0 0-2 0,36 26-3 16,-36-26-5-16,0 0-2 0,0 0-4 15,4 13 0-15,-4-13-2 0,0 0 1 16,6 13-5-16,-6-13 3 0,0 0-4 15,7 20-3-15,-7-20 1 0,7 16 2 0,-7-16-6 16,6 22 3-16,-2-10-1 0,-2 2-2 16,-2-14 2-16,10 28-2 0,-7-13-2 0,-1 2 2 15,0-1-1-15,-2 1-1 16,0-17-1-16,-2 36 4 0,0-14-4 0,-1 1 1 16,-5-1-3-16,2 1-14 0,-2 0-11 0,-2 2-16 0,0-1-39 15,-2 0-16-15,2-1-26 16,-2-1-23-16,2 1-16 0,1-3-35 0,0-1-37 15,-2-6-122-15,1-2-552 16,0 0-301-16</inkml:trace>
  <inkml:trace contextRef="#ctx0" brushRef="#br0" timeOffset="-185356.03">25381 7174 2566 0,'0'0'-179'0,"0"0"12"0,0 0 20 0,0 0 19 15,0 0 23-15,8-13 20 0,-8 13 30 16,0 0 15-16,0 0 19 0,0 0 12 0,0 0 9 16,0 0 10-16,0 0 7 15,0 0 21-15,0-19-13 0,0 19 3 16,0 0 2-16,0 0-14 0,0 0 5 0,0 0-1 0,0 0-6 0,-13-19 3 16,13 19 12-16,0 0-3 15,-18-5 24-15,18 5-11 0,0 0 1 0,-24 0 9 16,24 0-4-16,0 0 5 15,-27 7-15-15,27-7 1 0,-19 9 3 0,19-9-7 16,-15 11-7-16,6-5 2 0,9-6-7 16,-9 16-8-16,9-16 8 0,-7 19 1 0,3-9 0 15,4-10-4-15,-2 21-1 0,2-21 2 16,2 21-3-16,-2-21 0 0,6 19 13 16,-6-19-5-16,9 17 18 0,-9-17 6 0,5 15 10 0,-5-15 19 15,9 11 0-15,-9-11-7 16,9 8-5-16,-9-8-11 0,0 0-3 0,0 0-2 0,19 2-6 15,-19-2-4 1,0 0-7-16,0 0-4 0,14-19-4 0,-14 19-7 0,7-21-10 16,-3 5-14-16,0 1-10 15,2-6-8-15,-4-1-13 0,1-5 5 0,-1 0-6 0,0-3 3 16,0 0 8-16,0-1 3 0,0 2 2 0,-2-1 6 16,2 3 7-16,-2 0 16 15,0 5 5-15,0 1 11 0,0 1 8 0,-2 2 7 16,2 18 0-16,2-29-7 15,-2 16-5-15,0 13-9 0,0-19-1 0,0 19 1 0,0 0-1 16,0 0 3-16,0 0 3 16,0 0 5-16,0 0-1 0,0 0 14 0,0 0 17 15,0 0 3-15,0 0 2 16,-8 67 8-16,8-44 5 0,2 5-6 0,-2 1-1 0,0 1-12 16,2 3-3-16,0-3-5 0,2 1 1 0,1 5-12 15,-1-8-2-15,1 1-4 16,0-3-6-16,0-1-15 0,1-2-38 0,-2-3-45 15,4-4-72-15,-2 1-66 0,-1-5-135 16,2-3-219-16,-3-3-299 0,-4-6-223 16</inkml:trace>
  <inkml:trace contextRef="#ctx0" brushRef="#br0" timeOffset="-185176.08">25521 7086 2496 0,'0'0'-108'0,"0"0"15"16,0 0 3-16,0 0 14 0,8-18 23 16,-8 18 16-16,0 0 10 0,18-1 2 0,-18 1 4 15,0 0 3-15,26 0-13 0,-26 0-30 16,21-3-62-16,-21 3-131 0,20-4-225 0,-11-1 357 16</inkml:trace>
  <inkml:trace contextRef="#ctx0" brushRef="#br0" timeOffset="-184926.08">25636 6957 1397 0,'0'0'2'0,"-35"11"8"15,35-11 23-15,-5 15 18 0,5-15 21 0,-7 20 22 16,4-5 5-16,0 3 2 0,1 1 2 0,0 0-10 16,-2 4 0-16,2 3 9 15,0 0-1-15,0-1 1 0,0 3 10 0,0-5-28 16,0 3-4-16,2-1 3 0,0-4 3 15,-2 0 5-15,2-2 5 0,2-1 1 0,-2-3 3 16,0 4-4-16,0-19-10 0,4 24-4 16,-2-13-9-16,4 2-7 0,4-4-7 0,-10-9-7 15,16 17-7-15,-3-12-32 0,-13-5-63 0,30 2-78 16,-13-4-89-16,-17 2-145 0,31-14-573 16,-14 6-349-16</inkml:trace>
  <inkml:trace contextRef="#ctx0" brushRef="#br0" timeOffset="-169196.06">26228 7374 2623 0,'0'0'-194'16,"0"0"26"-16,0 0 27 0,0 0 22 0,0 0 27 15,0 0 24-15,0 0 19 16,0 0 18-16,0 0 15 0,0 0 21 0,0 0 9 15,0 0 3-15,0 0 1 0,0 0 19 16,0 0 7-16,0 0-11 0,0 0-1 0,0 0 2 16,0 0 17-16,0 0 10 0,0 0 9 15,0 0 12-15,0 0 14 0,0 0-6 0,0 0-2 16,0 0 0-16,0 0-1 0,0 0 2 16,0 0-2-16,63 0 1 0,-63 0 0 0,15 0 0 15,-15 0-1-15,0 0-3 0,23 0-8 16,-23 0-7-16,0 0-8 0,22 0-4 15,-22 0-8-15,0 0-6 0,20 0-6 0,-20 0-7 16,0 0-7-16,0 0-12 16,23-4-26-16,-23 4-38 0,0 0-60 0,0 0-57 15,13 0-59-15,-13 0-133 0,0 0-499 16,0 0-217-16</inkml:trace>
  <inkml:trace contextRef="#ctx0" brushRef="#br0" timeOffset="-168715.81">26196 7263 2479 0,'-11'-13'-102'0,"11"13"27"0,0 0 30 0,0 0 24 0,0 0 35 16,0 0 34-16,0 0 22 15,0 0 14-15,0 0 5 0,0 0 12 0,0 0 12 16,0 0 8-16,0 0 3 0,0 0 2 0,0 0 1 16,0 0-6-16,0 0-12 0,0 0-8 15,51 13-17-15,-51-13-7 0,23 2-11 0,-23-2-8 16,20 3-8-16,-20-3-12 0,21 2-20 15,-21-2-29-15,20 3-33 0,-20-3-46 16,20 1-58-16,-20-1-47 0,22 0-50 16,-22 0-98-16,19 2-541 0,-9-2-253 0</inkml:trace>
  <inkml:trace contextRef="#ctx0" brushRef="#br0" timeOffset="-167666.16">26890 7276 2499 0,'0'0'-134'0,"0"0"22"0,0 0 10 0,0 0 19 16,0 0 11-16,0 0 8 0,0 0 7 0,0 0 18 15,0 0 5-15,0 0 11 16,0 0 15-16,0 0 6 0,0 0 22 0,0 0 6 0,0 0 20 15,0 0 17-15,0 0 9 16,0 0 11-16,-17 39 13 0,17-39-1 0,0 0-1 16,-19 10-6-16,19-10-10 15,-11 4-6-15,11-4-3 0,0 0-13 0,-22 4-6 0,22-4-5 16,-15 4-5-16,15-4 0 0,0 0-8 0,-25 2-3 16,25-2-3-16,0 0-2 15,-23 2 1-15,23-2-5 0,0 0 1 0,-19-2 5 16,19 2-7-16,0 0 0 0,0 0-5 15,-25-6 5-15,25 6 7 0,0 0-1 0,-10-10 1 16,10 10 0-16,0 0-6 16,-7-13-1-16,7 13-3 0,0 0 1 0,-4-15 2 15,4 15-7-15,0 0 1 0,0 0-5 16,0 0 1-16,4-30-1 0,-4 30-4 0,6-11 2 16,-6 11 0-16,7-15-2 0,-7 15-1 0,0 0 2 15,12-16-5-15,-12 16 3 16,7-10-3-16,-7 10-5 0,12-11 7 0,-12 11 0 0,10-9-4 15,-10 9 2-15,0 0 0 16,13-10 3-16,-13 10 4 0,0 0 3 0,11-6 2 16,-11 6 0-16,0 0-1 0,16-6-2 15,-16 6-4-15,0 0 4 0,16-4-2 0,-16 4 0 16,0 0 3-16,20-2 7 0,-20 2 5 0,0 0 16 16,0 0 5-16,23 0 3 15,-23 0 5-15,0 0 0 0,0 0-2 0,25 2 5 16,-25-2 5-16,0 0-1 0,0 0 8 15,15 2-5-15,-15-2 0 0,0 0 1 0,0 0-2 16,16 5-1-16,-16-5 0 16,0 0 4-16,9 14-14 0,-9-14 2 0,4 11-5 15,-4-11-4-15,0 0-9 0,4 24-15 0,-4-24-41 0,1 16-79 16,-1-16-107-16,0 19-161 16,0-19-226-16,0 0 7 0,-9 22-289 0,9-22-245 15</inkml:trace>
  <inkml:trace contextRef="#ctx0" brushRef="#br0" timeOffset="-156066.34">24151 7221 2500 0,'0'0'-135'0,"0"0"20"15,0 0 12-15,0 0 13 16,0 0 18-16,0 0 22 0,0 0 2 0,0 0 22 0,0 0 8 16,0 0 3-16,0 0 20 15,0 0-2-15,0 0 4 0,0 0 14 0,0 0 10 16,0 0 22-16,0 0-10 0,0 0 7 0,0 0 18 0,0 0 1 16,0 0 9-16,0 0 2 15,0 0 15-15,0 0-17 0,0 0-6 0,0 0-10 16,0 0 5-16,0 0-15 15,0 0-2-15,0 0-7 0,0 0 3 0,0 0-12 0,0 0-3 16,0 0-2-16,0 0-5 16,0 0 0-16,0 0-2 0,0 0 7 0,0 0 1 15,0 0-1-15,0 0 0 16,0 0 2-16,0 0 6 0,0 0 0 0,0 0 2 0,0 0 5 16,0 0-2-16,0 0 4 0,-14-22-4 0,14 22 3 15,0 0 2-15,0 0-4 16,0 0 4-16,0 0 1 0,0 0-2 0,0 0 1 15,0 0-5-15,0 0 0 16,0 0-3-16,0 0-2 0,0 0 0 0,0 0 0 0,0 0-4 16,0 0-1-16,0 0-4 15,0 0-1-15,0 0 6 0,0 0-3 0,0 0 2 16,0 0 0-16,0 0-7 0,0 0-2 0,0 0 0 0,0 0-3 16,46-3-4-16,-46 3-1 15,0 0-1-15,19-3 1 0,-19 3-2 0,0 0-5 16,0 0 0-16,22 0 4 15,-22 0-4-15,0 0-2 0,0 0 3 0,0 0-3 0,18-1 0 16,-18 1-4-16,0 0 1 16,0 0-3-16,0 0 0 0,0 0-3 0,0 0-7 15,0 0-11-15,0 0-10 16,21 0-15-16,-21 0-20 0,0 0-21 0,0 0-26 0,0 0-26 16,0 0-26-16,0 0-20 0,0 0-6 0,0 0-12 15,19 1-7-15,-19-1-13 16,0 0-3-16,0 0 3 0,0 0 16 0,0 0 32 15,0 0 37-15,0 0 32 16,0 0 25-16,0 0 16 0,0 0 0 0,0 0 7 0,0 0-6 16,16-7 2-16,-16 7-13 15,0 0-9-15,0 0-12 0,0 0-25 0,0 0-208 16,0 0 106-16</inkml:trace>
  <inkml:trace contextRef="#ctx0" brushRef="#br0" timeOffset="-155646.02">24298 7186 880 0,'0'0'-11'0,"0"0"7"15,0 0 10-15,0 0 10 0,-52-7 9 0,52 7 10 0,0 0 9 16,0 0 8 0,0 0 1-16,0 0 0 0,0 0-2 0,0 0 1 0,-26 7 9 15,26-7 11-15,0 0 14 16,0 0 1-16,0 0 7 0,0 0 2 0,0 0-6 15,0 0-3-15,0 0-9 0,0 0-5 16,-16 4-7-16,16-4-8 0,0 0-7 0,0 0-3 16,0 0-5-16,0 0-8 15,0 0-4-15,0 0 1 0,0 0-5 0,0 0 6 16,0 0-6-16,0 0-3 0,0 0 2 0,0 0 18 0,0 0 14 16,0 0 11-16,0 0-3 15,0 0 4-15,0 0-3 0,0 0 1 0,48 9 0 16,-48-9-5-16,20 0-5 0,-20 0-8 15,19 3-1-15,-19-3-9 0,18 0-9 16,-18 0-2-16,20 1-9 0,-20-1-15 16,0 0-17-16,23 3-20 0,-23-3-24 0,0 0-15 15,22 0-14-15,-22 0-4 0,0 0 2 16,20 5-2-16,-20-5 7 0,0 0-2 16,18 2 0-16,-18-2-8 0,0 0 2 0,0 0-21 0,14 2-28 15,-14-2-68-15,0 0-433 16,0 0 136-16</inkml:trace>
  <inkml:trace contextRef="#ctx0" brushRef="#br0" timeOffset="-155136.25">24250 7184 1836 0,'0'0'-40'0,"0"0"8"16,0 0 19-16,0 0 18 0,0 0 28 16,0 0 21-16,0 0 20 0,0 0 16 0,0 0 9 0,0 0 15 15,0 0-1-15,0 0 7 0,0 0 7 0,18-33 4 0,-18 33 4 16,0 0 2 0,0 0 1-16,0 0-2 0,0 0-7 0,0 0-14 0,0 0-9 15,0 0-10-15,0 0-11 16,0 0-10-16,0 0-7 0,0 0-7 0,0 0-8 15,0 0-8-15,0 0-6 0,0 0-3 16,0 0-3-16,0 0-7 0,0 0-2 0,0 0 3 16,0 0-7-16,0 0 0 15,0 0-2-15,0 0 3 0,-13 52-6 0,13-52-1 16,-7 20-1-16,7-20-3 0,-6 23 1 0,6-23-2 16,-6 22 0-16,3-12 4 0,3-10-5 15,-7 22 2-15,7-22 0 0,-6 20 1 0,6-20 4 16,-4 19 1-16,4-19 2 15,-2 16 3-15,2-16 2 0,-2 19 2 0,2-19 2 16,0 0-2-16,-2 16-3 0,2-16-2 16,0 0 3-16,-2 15-8 0,2-15 0 0,0 0 1 15,0 0-3-15,0 0-1 0,0 0-1 0,2 22 0 16,-2-22-1-16,0 0 3 16,0 0-4-16,0 0-14 0,10 12-20 0,-10-12-34 0,0 0-52 15,20 3-70-15,-10-6-83 16,-10 3-162-16,26-10-174 0,-7-2-356 0,1 0-386 15</inkml:trace>
  <inkml:trace contextRef="#ctx0" brushRef="#br1" timeOffset="-136706.02">3183 10197 590 0,'0'0'245'16,"0"0"-58"-16,-17 10-40 0,17-10-12 0,0 0-13 0,0 0 4 16,0 0 32-16,0 0-10 15,0 0 14-15,0 0 5 0,0 0 2 0,0 0 7 16,-2 16 3-16,2-16-4 0,0 0-3 0,0 0-11 16,0 0-13-16,0 0-14 0,0 0-15 15,0 0-7-15,0 0-13 0,0 0-7 0,0 0-7 16,0 0-14-16,0 0-5 15,0 0-9-15,0 0-6 0,0 0-5 0,0 0 3 0,0 0-13 16,36-41-2-16,-28 30-4 16,6-3-4-16,-2-1-2 0,2-5-3 0,2 2-2 15,3-5-3-15,-3-2-1 0,4 0-4 0,-4 1-1 16,2-5 2-16,-2 2-4 16,-1 1 1-16,0-2-3 0,-4 4 0 0,-1-1-3 0,0 3 5 15,0-1-5-15,-4 2 0 16,0 3 2-16,-2 3-5 0,0 1 2 0,0 0-2 15,-4 14-5-15,3-25 1 16,-3 25-3-16,-3-19-1 0,3 19-2 0,0 0 2 0,-6-22 1 16,6 22-3-16,0 0 5 15,-8-16-1-15,8 16 1 0,0 0 0 0,-10-8-3 16,10 8 8-16,0 0-4 0,0 0 0 0,0 0-1 0,0 0 1 16,0 0 1-16,0 0-1 15,0 0 2-15,-36 21 0 0,31-9-2 0,-3 1 1 16,-1 2 2-16,-2 4 0 15,1 5 2-15,2-1-1 0,-3 6 0 0,2 2 2 0,-1 1-2 16,2 4 2-16,1-1-1 16,0 3 3-16,3-2-2 0,0 0 1 0,2 2 4 15,0-7-2-15,2-3-3 0,0 1 2 0,0-3 8 16,2-5 4-16,-2 1 5 0,2-3-1 16,2-5 1-16,-2 2 0 0,-2-16-4 0,9 17 2 15,-9-17-4-15,11 9-9 16,-11-9-11-16,0 0-11 0,0 0 1 0,0 0-4 15,30-18 5-15,-22 6-4 16,-8 12 2-16,14-19 1 0,-7 12 1 0,-7 7-6 0,15-18 4 16,-15 18 4-16,15-9 1 15,-15 9 7-15,16-6 8 0,-16 6 5 0,24 0 8 16,-24 0 6-16,27 2 9 0,-10 0 6 0,0 1 4 0,3 0 4 16,0-2 3-16,0 2-3 15,3-2 1-15,-5 1-6 0,2-2-5 0,-2 0-2 16,-18 0 2-16,33 0-20 0,-17-3-12 15,-16 3-30-15,26-8-26 0,-18 2-31 0,-8 6-39 16,16-18-36-16,-10 9-65 16,-2-1-54-16,-4 10-139 0,-2-22-168 0,-2 9-356 0,-2-2-357 15</inkml:trace>
  <inkml:trace contextRef="#ctx0" brushRef="#br1" timeOffset="-136546.03">3628 9829 2956 0,'0'0'20'0,"0"0"49"0,0 0 40 16,-2-17 32-16,2 17 11 0,0 0 3 0,0 0-5 16,0 0-12-16,0 0-14 15,0 0-16-15,0 0-17 0,0 0-22 0,0 0-47 16,-2-17-63-16,2 17-84 0,0 0-111 0,0 0-212 0,-7-4-170 16,7 4-249-16,0 0-224 15</inkml:trace>
  <inkml:trace contextRef="#ctx0" brushRef="#br1" timeOffset="-136006.28">3573 10568 2670 0,'0'0'-3'0,"0"0"25"16,0 0 18-16,0 0 9 0,0 0 24 15,0 0 2-15,0 0-8 0,0 0-6 0,0 0-11 16,0 0-6-16,0 0-5 16,0 0-4-16,0 0-1 0,0 0-6 0,0 0 5 0,-36 12-2 15,36-12 1-15,-20 6 0 0,20-6 4 0,-16 5-6 16,16-5-5-16,-15 4-2 16,15-4-3-16,0 0 5 0,-9 12-9 15,9-12 2-15,0 0-9 0,0 0-9 16,0 0-9-16,26 28-8 0,-16-21 4 0,4 0-3 0,-2 0 4 15,-2 2 5-15,3-1-3 16,-2 0 4-16,-1 0 12 0,-1 0 11 0,-9-8 12 0,10 14 17 16,-10-14 16-1,4 15 16-15,-4-15 5 0,0 0 5 0,0 0 5 0,-14 23-3 16,14-23-1-16,-19 10-8 0,19-10-7 16,-22 6-10-16,22-6-11 0,-18 2-25 15,18-2-43-15,-22-2-53 0,22 2-56 16,0 0-71-16,-23-14-69 0,23 14-137 0,-6-12-211 15,6 12-252-15,2-14-220 0</inkml:trace>
  <inkml:trace contextRef="#ctx0" brushRef="#br1" timeOffset="-135466.46">3769 10749 2627 0,'0'0'-15'0,"0"0"27"0,0 0 28 16,13 12 20-16,-13-12 28 0,13 4 11 15,-13-4-3-15,0 0-10 0,27 3-6 0,-11 0-8 16,0 1-11-16,3-3-6 0,0 1-4 0,2 0-5 0,3 0-5 16,-3-1-3-16,2 2-7 15,5-2-2-15,-1-1-3 0,-3 3-5 0,-1-3-7 16,0 1-8-16,-4-1-4 15,1 0-16-15,-20 0-19 0,29 0-16 0,-29 0-25 0,21-1-16 16,-21 1-24-16,0 0-20 16,0 0-3-16,0 0 0 0,0 0-1 0,0 0-12 15,0 0 1-15,0 0 4 0,0 0 15 0,0 0 15 16,0 0 24-16,-36-28 23 16,36 28 32-16,-12-7 32 0,12 7 29 0,0 0 53 0,-18-9 32 15,18 9 30-15,0 0 25 16,-12-7 12-16,12 7-1 0,0 0-9 0,0 0-9 15,0 0-7-15,0 0-3 16,0 0-5-16,0 0-11 0,0 0-3 0,0 0-11 0,0 0-11 16,0 0-1-16,0 0-12 15,0 0-18-15,0 0-3 0,0 0-7 0,0 0-6 16,52 22-9-16,-39-15-3 0,-2 1-2 0,4-1-10 0,-3 4 0 16,-1-4-8-16,0 0 1 15,-11-7-6-15,16 15-3 0,-10-9-6 0,-6-6-8 16,10 12-25-16,-10-12-24 15,0 0-27-15,0 0-30 0,0 0-29 0,-22 17-46 16,22-17-52-16,-19 4-61 0,19-4-130 16,-19 3-159-16,8-3-266 0,11 0-184 0</inkml:trace>
  <inkml:trace contextRef="#ctx0" brushRef="#br1" timeOffset="-134776.1">4722 10776 2339 0,'15'-4'-152'16,"-15"4"18"-16,0 0 27 0,0 0 27 0,0 0 26 16,0 0 26-16,0 0 30 0,0 0 14 0,0 0 20 15,0 0 5-15,0 0 12 0,0 0 10 16,0 0 0-16,0 0 16 0,0 0 7 0,0 0 1 15,-45 25-6-15,45-25 3 16,-16 6-5-16,16-6 2 0,-18 5-2 0,18-5 8 0,-18 6 1 16,18-6 12-1,-22 4 0-15,22-4 2 0,-21 2 4 0,21-2 0 0,-21 0 0 16,21 0 2-16,0 0-3 0,-29-2-12 0,29 2-1 16,-20-4-14-16,20 4-6 15,-14-7-10-15,14 7-7 0,-11-10-6 0,11 10-8 0,0 0-4 16,-4-21-7-16,4 21 1 15,0 0-6-15,0 0-5 0,10-23-1 0,-10 23-3 16,0 0-1-16,15-11 3 16,-15 11 0-16,0 0-2 0,26 2 1 0,-26-2-3 15,0 0-2-15,36 11 3 0,-22-5-4 0,3 1 0 0,3 3-3 16,-2-1 0-16,6 1 2 16,-3 0 0-16,2-1-4 0,-2-2 1 0,3 1 1 0,-1-2 2 15,-4-2 0 1,0-3-1-16,0 2 0 0,0-2-1 0,-19-1-1 0,32-4-3 15,-17 1 6-15,-3-3-3 16,-12 6-4-16,20-11 3 0,-14 3-3 0,-6 8 3 16,6-15 0-16,-6 15 0 15,0 0-1-15,0 0-2 0,-12-24-1 0,12 24-1 0,-16-8-2 16,16 8-16-16,-19-6-40 0,19 6-59 0,-18-3-78 16,9 0-85-16,9 3-157 15,-19-2-173-15,19 2-314 0,0 0-328 0</inkml:trace>
  <inkml:trace contextRef="#ctx0" brushRef="#br1" timeOffset="-134196.34">5365 9790 2683 0,'0'0'-100'0,"0"0"29"0,0 0 14 16,0 0 14-16,-10-26 16 15,10 26 4-15,0 0 15 0,0 0 4 0,-21-3 7 0,21 3 0 16,0 0 9-16,-26 1 5 16,26-1 18-16,0 0 20 0,-32 5 17 0,32-5 5 15,-22 4-13-15,22-4 0 0,-24 3-6 0,24-3-7 0,-19 4-7 16,19-4-4-16,-14 5-6 16,14-5 6-16,-12 8-11 0,12-8-4 0,0 0-5 15,0 0-12-15,0 0-15 16,20 27-11-16,-8-18-6 0,3-1-14 0,5 2-3 0,-4 1 4 15,4-2 3-15,0 3 1 16,-3 1 0-16,3-2 3 0,-2 1 8 0,-2 0-3 16,-2-4 11-16,1 5 11 15,-4-4 3-15,-3 3 13 0,0-1 16 0,-8-11 17 0,9 21 8 16,-9-10 7-16,0-11 13 0,0 0 10 0,-11 27 8 16,3-18 4-16,8-9 7 15,-24 18 4-15,12-13 6 0,-6-1 0 0,2 0 1 16,-3-3-1-16,0 2-3 0,19-3-3 15,-41 0-10-15,21-3-12 0,0 2-5 0,1-2-12 16,1 0-13-16,-2-3-32 16,6 0-37-16,-4-1-46 0,6 1-48 0,12 6-59 15,-19-13-53-15,10 6-75 0,3 0-141 0,6 7-545 0,-5-12-439 16</inkml:trace>
  <inkml:trace contextRef="#ctx0" brushRef="#br1" timeOffset="-133496.45">5961 9579 2908 0,'0'0'-96'16,"0"0"26"-16,0 0 10 0,14-5 15 0,-14 5 29 15,0 0 16-15,0 0 18 16,0 0 16-16,0 0 1 0,0 0-1 0,0 0-2 15,0 0-2-15,0 0 8 0,0 0 8 16,0 0 11-16,0 0-2 0,-51-3 2 0,51 3-4 16,0 0-6-16,0 0-6 15,-25 0 2-15,25 0-8 0,0 0-1 0,0 0-3 16,-21 0-2-16,21 0-7 0,0 0-4 0,0 0-4 0,0 0 5 16,-19 5 2-16,19-5 6 15,-9 9 3-15,9-9 2 0,-8 18-1 0,8-18-1 16,-7 24 0-16,1-9-2 15,4 2 0-15,0 2-1 0,-2 3 1 0,4 2 0 0,-2 1 4 16,0 2-6-16,2 1-24 16,-2 1 4-16,2-3 4 0,-3 5 5 0,1-2 13 15,0-2 5-15,0-2 3 0,-1-1 1 0,1-5-4 16,2 0 0-16,-2-2-3 0,2-17-5 16,-4 28 1-16,4-16 0 0,0-12-2 0,-2 21-2 15,2-21-22-15,0 0-33 16,-2 17-51-16,2-17-54 0,0 0-46 0,0 0-26 0,0 0-17 15,0 0-14-15,0 0 3 16,0 0 18-16,-6-42 44 0,6 42 51 0,0 0 42 16,-2-30 48-16,2 30 35 15,0-17 32-15,0 17 34 0,0 0 29 0,0-20 9 16,0 20 27-16,0 0 17 0,6-15 2 0,-6 15-12 0,10-7-13 16,-10 7-15-16,18-7-11 15,-18 7-10-15,21-7-17 0,-21 7-40 0,23-3-62 16,-10-1-73-16,-1 2-78 15,1 0-91-15,4 1-177 0,-4 1-351 0,-13 0-111 0</inkml:trace>
  <inkml:trace contextRef="#ctx0" brushRef="#br1" timeOffset="-133216.06">6170 9913 2293 0,'0'0'-93'0,"13"-10"35"15,-13 10 22-15,0 0 18 16,0 0 42-16,0 0 39 0,0 0 16 0,0 0 12 0,0 0 10 16,0 0 9-16,0 0 4 15,0 0-1-15,0 0 3 0,-6 40-3 0,6-40-4 16,-14 25-3-16,8-13-1 0,-2 3-2 0,1 0-8 0,1 2-3 16,0 1-8-16,0 1-9 15,1 0-8-15,1-1-6 0,1 2-6 0,1-1-7 16,0 2-6-16,2-2-6 0,2-2-24 15,0 0-24-15,3-2-31 0,0-2-43 0,1 1-52 16,0-3-61-16,2-1-53 16,-8-10-99-16,17 11-564 0,-8-7-313 0</inkml:trace>
  <inkml:trace contextRef="#ctx0" brushRef="#br1" timeOffset="-132796.28">6486 9949 2673 0,'0'0'-108'0,"0"0"28"0,0 0 44 15,14-6 21-15,-14 6 36 0,0 0 35 0,0 0 23 16,0 0 11-16,0 0 11 15,0 0-3-15,0 0-1 0,0 0-8 0,-44 19-7 16,44-19-7-16,-21 10-11 0,10-6-6 16,11-4-4-16,-19 9-9 0,19-9-1 0,-10 14-5 15,10-14-3-15,-7 13-4 0,7-13-2 0,0 0-6 0,0 0-6 16,15 30-7 0,-5-18 2-16,1-2-1 0,2 0-1 0,-1 2 0 0,3 2-3 15,-2-3-2-15,-2-1 3 16,1 2-2-16,-2-2 12 0,0 2 7 15,-4 0 11-15,-6-12 5 0,4 20 8 16,-4-20-1-16,-2 20 5 0,2-20-3 0,-13 16-1 0,4-6-2 16,-3-2-5-16,-1 0-4 15,13-8-4-15,-27 10-17 0,12-4-23 0,0 0-46 16,15-6-64-16,-23 4-73 0,23-4-61 0,-22 2-114 16,22-2-156-16,-16-4-345 0,16 4-219 15</inkml:trace>
  <inkml:trace contextRef="#ctx0" brushRef="#br1" timeOffset="-132585.96">6690 9982 2533 0,'0'0'-67'0,"0"0"24"16,0 0 46-16,28 5 41 0,-28-5 30 0,15 12 34 15,-6-2 14-15,-1 0 0 16,0 4-1-16,-1 3-13 0,3 2-17 0,-3 4-4 15,-1 2-8-15,1-2-9 16,-3 1-7-16,0 2-11 0,-4-4-31 0,-2 1-52 0,0 1-88 16,-2-5-100-16,-5 3-194 15,-2-3-447-15,-3 1-208 0</inkml:trace>
  <inkml:trace contextRef="#ctx0" brushRef="#br1" timeOffset="-131216.33">7902 9999 2524 0,'0'0'-65'16,"0"0"17"-16,0 0 27 0,0 0 10 15,0 0 11-15,0 0 11 0,0 0 18 0,2-23 13 16,-2 23 9-16,0 0 8 16,18-19-6-16,-18 19 9 0,14-21-9 0,-8 7 2 15,0 1 6-15,2-2 0 0,-1-2-2 16,2-4-6-16,-1 0-8 0,-4-4 0 0,2-2-8 16,1 2-2-16,-5-1 3 0,2 1 3 0,-2 0-8 15,0 4-2-15,-2 2-8 0,0 0 0 16,2 5-3-16,-2 14-4 0,0-27-4 15,0 27-3-15,0 0-2 0,-2-20 1 16,2 20-3-16,0 0 3 0,0 0 2 0,0 0-4 16,0 0 3-16,-19 45-2 15,13-29 1-15,0 6 3 0,-1 2 0 0,1 1 14 16,-1 3 12-16,3 1 10 0,-2 5 7 0,0 3 5 0,2 0 3 16,0 1 7-16,-4 1 4 15,6-1 0-15,-2-2 0 0,0-1-6 0,2-6-6 16,0 3-5-16,0-5-6 0,0 2 0 15,0-4-15-15,2-3-21 0,-2-5-39 0,0-2-61 16,2-15-90-16,-5 24-91 16,5-24-171-16,-8 12-148 0,1-8-285 0,7-4-233 15</inkml:trace>
  <inkml:trace contextRef="#ctx0" brushRef="#br1" timeOffset="-131075.89">7829 10175 2673 0,'0'0'-22'0,"4"-14"17"0,-4 14 8 0,14-14 25 15,-14 14 22-15,20-11 10 16,-11 4 2-16,4 3-6 0,2-2-9 0,-15 6-4 16,30-12-35-16,-16 6-42 15,3 1-63-15,2-1-58 0,-4 1-81 0,-1-3-535 16,0 2-61-16</inkml:trace>
  <inkml:trace contextRef="#ctx0" brushRef="#br1" timeOffset="-129852.39">8329 9901 2170 0,'0'0'-112'0,"0"0"26"16,0 0 33-16,0 0 19 16,0 0 36-16,0 0 22 0,-40 27 13 0,29-18 14 15,0 3 13-15,3 0 12 0,0 1 22 16,0 3 7-16,-4 4 11 0,4 1 7 0,2 2-2 16,-2 0 2-16,3 0 3 0,1 2-2 0,2-1-6 15,2-1-6-15,0-1-7 0,2 0-14 16,0-3-8-16,2 0-9 0,3 0-11 0,-3-2-39 15,2-3-54-15,0-1-84 16,4 0-77-16,-10-13-133 0,10 13-608 0,-6-9-344 16</inkml:trace>
  <inkml:trace contextRef="#ctx0" brushRef="#br1" timeOffset="-129556.14">8439 10067 2702 0,'0'0'-103'16,"0"0"19"-16,14-6 22 0,-14 6 15 16,0 0 23-16,0 0 24 0,0 0 3 0,0 0 32 15,26 16 4-15,-26-16 11 0,4 13 3 0,-4-13 5 0,0 19 10 16,0-19 13-16,0 0 6 16,-6 27 16-16,6-27 14 0,-10 15 7 0,10-15 6 15,-16 11 2-15,16-11 4 0,-16 9 1 16,16-9 1-16,-21 5-3 15,21-5-9-15,-19 0-2 0,19 0-9 0,0 0-9 16,0 0-9-16,-25-12-18 0,25 12-8 0,0 0-9 0,-2-21-25 16,2 21-34-1,0 0-45-15,8-24-67 0,-4 16-88 0,-4 8-91 0,8-17-177 16,-3 9-162-16,-5 8-309 0,8-15-350 0</inkml:trace>
  <inkml:trace contextRef="#ctx0" brushRef="#br1" timeOffset="-129326.14">8657 9995 2799 0,'22'4'-59'0,"-22"-4"54"16,20 8 28-16,-9-3 39 0,-11-5 33 0,19 14 14 0,-8-5 6 15,-3 5 2-15,-2-2-8 16,0 5 1-16,0 2-7 0,-2 3-10 0,-2-1-10 15,-2 3-9-15,-2 3-8 16,-2 0-6-16,-2 0-11 0,-2-3-43 0,0 3-60 16,-4-1-80-16,-4 1-63 0,-1-4-79 15,-1-1-156-15,-6-2-456 0,-1-1-262 0</inkml:trace>
  <inkml:trace contextRef="#ctx0" brushRef="#br1" timeOffset="-127816.46">7306 10201 2562 0,'0'0'-72'0,"0"0"43"0,0 0 29 16,0 0 38-16,0 0 25 0,0 0 18 16,0 0 3-16,0 0 2 0,0 0-8 0,0 0-6 15,0 0-11-15,0 0-5 0,0 0-7 16,0 0 1-16,0 0-2 0,0 0 7 0,0 0 16 16,0 0 10-16,0 0 9 0,0 0 1 0,0 0 0 15,0 0-6-15,0 0-6 16,0 0-4-16,30 2-8 0,-30-2-5 0,22 1-9 15,-8 2-4-15,-14-3-7 16,39 3-3-16,-17-3-4 0,2 2-1 0,-1 0-17 0,1 0-22 16,-2 0-31-16,0-2-52 15,-1 1-69-15,-2 2-74 0,-6-6-103 0,-13 3-199 16,19-1-366-16,-19 1-283 0</inkml:trace>
  <inkml:trace contextRef="#ctx0" brushRef="#br1" timeOffset="-122375.92">7368 10119 2643 0,'0'0'-147'0,"0"0"16"16,0 0 20-16,0 0 30 16,0 0 14-16,0 0 13 0,0 0 19 0,0 0 16 0,0 0 6 15,0 0 13-15,0 0 19 16,0 0 7-16,0 0-4 0,0 0 3 0,0 0-6 15,0 0 2-15,0 0 4 0,0 0-9 16,0 0 17-16,0 0 7 0,0 0 11 0,0 0 11 16,0 0 3-16,0 0 10 15,0 0 13-15,0 0-11 0,0 0 0 0,0 0 0 0,0 0-4 16,0 0 5-16,0 0-6 0,0 0-4 0,0 0-1 16,0 0-4-16,0 0 0 15,0 0 3-15,0 0 0 0,0 0-1 0,0 0 4 0,0 0-11 16,0 0 3-16,0 0 2 15,0 0 3-15,0 0-2 0,0 0-6 0,0 0-5 16,0 0-6-16,0 0-7 16,2-38-5-16,-2 38-2 0,15-7-3 0,-15 7-5 15,24-5-4-15,-10 1 2 0,3 3-5 0,0-4-1 16,2 4 1-16,-19 1-3 0,40-2 0 16,-20 0 1-16,-2 0-1 0,4 2-8 0,-3 0 2 15,-19 0-7-15,30 0-42 0,-16 2-77 16,-2 0-96-16,-12-2-147 0,20 3-224 15,-20-3-338-15,0 0-326 0</inkml:trace>
  <inkml:trace contextRef="#ctx0" brushRef="#br1" timeOffset="-57546.67">288 11046 350 0,'0'0'93'0,"0"0"-48"0,0 0-7 0,0 0-16 0,0 0-1 16,0 0-10-16,-18 7-5 15,18-7 1-15,0 0 3 0,0 0-5 0,0 0 5 16,0 0-1-16,0 0 4 0,0 0 0 0,0 0 2 0,0 0 1 16,-16 3 5-16,16-3-3 15,0 0 4-15,0 0 2 0,0 0 3 0,0 0 2 0,-15 4 2 16,15-4 0-1,0 0 3-15,0 0-7 0,0 0-5 0,0 0-2 16,0 0 3-16,0 0-5 0,0 0 0 16,0 0-2-16,-18 4 1 0,18-4 1 0,0 0 8 15,0 0 10-15,0 0 9 0,0 0 9 0,0 0-2 16,0 0 8-16,0 0-13 0,0 0 5 16,0 0-8-16,0 0 0 0,0 0-2 0,0 0-4 15,0 0-3-15,0 0 0 16,0 0-7-16,0 0-5 0,56 4 0 0,-56-4-5 15,25 0 2-15,-10 1-6 16,-15-1 4-16,36 0-3 0,-18 2-7 0,3-2 2 0,4 0-1 16,-4 3-2-16,4-3 4 15,5 1-9-15,-3 1 4 0,2-1-1 0,2-1-5 0,-2 3 2 16,-1-3 3-16,1 0-7 0,0 2-1 0,2-2 4 16,-4 2-1-16,-2-2 5 15,4 2-8-15,-4-2 3 0,2 2 3 0,-3-2-3 0,-2 0 3 16,1 0-4-16,0 0 1 15,0 0 3-15,-4-2-5 0,2 2-1 0,-4 2 2 16,3-2 15-16,-1 0-20 16,-19 0-2-16,35 0 1 0,-21 0-1 0,2 1-3 15,-16-1 1-15,35 2-1 0,-18 0-5 0,0 0-1 16,0-1 4-16,-17-1-5 0,33 4-5 16,-16-1-3-16,0 1 0 0,0-2-5 0,3-1 3 15,-3 3-2-15,1-2 0 16,2 0 6-16,-2 0-1 0,0 2 0 0,3-3 5 15,-2 2-2-15,0-2-5 0,1 1 0 16,0-1-14-16,-1 2-4 0,3 0-11 0,-5-3-5 16,6 1-2-16,-4 2 7 15,2-3-2-15,0 1 13 0,-2 1-1 0,0-2 8 0,2 1 2 16,-2-1-5-16,1 3-12 0,1-3-9 0,-2 1-19 16,2-1-145-16,-1 2 73 15</inkml:trace>
  <inkml:trace contextRef="#ctx0" brushRef="#br1" timeOffset="-57026.42">4203 11378 539 0,'17'2'-182'0,"-17"-2"61"0</inkml:trace>
  <inkml:trace contextRef="#ctx0" brushRef="#br1" timeOffset="-56976.56">4220 11380 522 0,'0'0'6'16,"0"0"-6"-16,0 0-28 0,0 0-86 16,0 0-16-16,-71-11 42 0</inkml:trace>
  <inkml:trace contextRef="#ctx0" brushRef="#br1" timeOffset="-54346.66">1667 11182 386 0,'0'0'42'0,"0"0"1"16,0 0 3-16,0 0-7 0,0 0-4 16,0 0-5-16,0 0 2 0,0 0-8 0,0 0-4 15,63 0-11-15,-51 0-10 16,0 0-5-16,-12 0-5 0,28 0 11 0,-15 0-7 15,4 2 3-15,-17-2 13 16,27 0 13-16,-12 2 2 0,-15-2 4 0,31 1 5 0,-13 1-4 16,-18-2-2-16,33 2-5 15,-16-2-2-15,2 0-2 0,0 3 2 0,-19-3-6 16,38 0 4-16,-18 0-2 0,-2 0 2 0,4 0 5 0,-2 0 9 16,3 0 0-16,-1 0 9 15,0 1 17-15,-1-1-6 0,2 0-3 0,0 2-1 16,-1-2-5-16,0 0-7 15,2 2-7-15,0-2 2 0,-1 2-4 0,0 0-13 16,0 0-4-16,1 1-4 0,-1-1-2 16,-2 1-2-16,0-2 1 0,3 1 2 0,-4 0 0 15,4-2-5-15,-3 2 7 0,3 0-1 16,-4-1-1-16,4-1 4 0,-1 0 11 0,-2 0-7 16,0 0 4-16,3 0 1 0,-3 3 6 0,0-3-6 15,0 0 0-15,1 1-1 16,-2-1-1-16,2 3-9 0,-1-3 4 0,0 2 2 15,2-1-8-15,1-1 0 16,-1 2-1-16,0 0-4 0,0 0 13 0,3 2-7 0,-1-2-3 16,1-1 1-16,4 2 4 0,-3-2-6 0,0 2-4 15,3-2 8-15,-3 1-9 0,3 0 6 16,-5 0-1-16,5 0-2 0,-2 1 3 16,-3-3-3-16,1 3 0 0,-2-2 9 15,0 1-14-15,-1 0 1 0,-1 0 8 0,0 0-8 16,2 0 1-16,-3 0 1 15,3-1-2-15,-4-1-5 0,4 3 3 16,0-1 3-16,-4-2-2 0,2 2 0 16,1-2-3-16,-1 1 4 0,-4-1 1 0,3 0 0 0,1 0-4 15,-4 0 4-15,4 2 1 0,-4-2 1 0,2 0-6 16,-1 0 14-16,-2 2-14 16,-17-2 2-16,33 0 5 0,-15 2-3 0,1-1 8 0,-19-1 3 15,36 3-13-15,-22-3 7 16,6 0-2-16,-2 1 6 0,4-1-4 0,-3 3 4 15,2-2-9-15,-2-1 0 16,2 0-4-16,0 3 9 0,0-3 0 0,1 0-12 16,-2 0 8-16,2 0 2 0,1 2-5 15,1-2 3-15,-2 0-1 0,2 0 2 0,-1 0 9 16,1 0-12-16,2 0 6 0,-4 1 0 0,4 1-6 16,-3-2-4-16,1 0 2 15,0 0-6-15,0 2 2 0,1-2 2 0,-1 0-12 0,2 0 2 16,-2 0 6-16,4-2-1 15,-3 2-1-15,1 0 3 0,2 0 1 0,1 0 10 16,3 0-7-16,-2 0 4 16,-1 0 3-16,1 0-4 0,0 0 8 0,-1-2-1 0,1 2 2 15,0 0-5-15,-1 2 3 0,1-2 7 16,-1 2-11-16,0-2-1 0,3 0 2 16,-2 2 7-16,-1-2-11 0,3 0 4 0,-2 2 2 15,-1 0-4-15,3 0 6 0,0-2-4 16,0 2-7-16,-1-1 10 0,2 2 2 0,-4-2 2 15,2 1-5-15,-1 1-6 16,3-2 4-16,-4 3 5 0,2-1-1 0,-1 0-3 16,3-2 1-16,-2 2-4 15,1-2 2-15,0 3-3 0,0-1 0 0,1-2 6 0,1 3-5 16,0-2 2-16,2 0-1 0,-1 0 4 0,1-2-3 16,1 2 5-16,1-1-5 0,4 2 7 15,-1-3 14-15,-5 1-1 0,-1-1-6 0,1 0 7 16,0 2-8-16,-2-2 2 15,0 2-5-15,2-2 3 0,-4 0 5 0,2 0-3 16,-2 0-13-16,-3 0 2 16,1 0 1-16,-2-2 4 0,0 0 0 0,-2 2 8 15,2-1 14-15,-3-3-19 0,3 0 3 0,-7 2 16 0,2 0-2 16,0 0-2-16,3-1-3 16,-3 3 1-16,5-3-6 0,0 1-4 0,-2 0-1 15,4 2-1-15,0 2 9 0,1-2-11 16,1 0-2-16,2 2 1 0,1 1 1 0,0-2-8 15,-1 1 3-15,2-2-1 16,0 2 6-16,0-2-7 0,-1 2 3 0,6 0-4 16,-5 0 0-16,0 0-3 15,0-2-9-15,1 1-9 0,0 2 1 0,-1-2 1 0,0 1-10 16,0 0 7-16,0-2-15 0,1 0 9 0,-2 2-4 16,3-2 2-16,0 0 13 15,-2 0-9-15,1 2 12 0,-1-2-8 0,1 0-4 0,-1-2-3 16,0 2 3-16,0 2 12 15,1-2 4-15,-2 0-4 0,-1 2-2 0,2-2-4 16,0 0-2-16,-2 1-8 16,-1 2-12-16,2-2-1 0,-3 2-2 0,2-2-4 0,-1-1-2 15,-1 2 3-15,2 0 0 0,-2-2 6 16,1 2 1-16,-1 0 11 0,0-2-1 16,0 0 11-16,-1 2 12 0,3-2 1 0,-2 0 15 15,-3 0 6-15,3 0-8 0,-2 2-2 16,0-2 1-16,-5 0 6 0,3 0-14 0,-5 0-7 15,3 0 11-15,-4 0-1 16,2 1-5-16,-3-2 1 0,0 2 2 0,0-2 1 0,1 1-4 16,-4-2-1-1,4 2 3-15,-22 0 2 0,38-2-4 0,-21 2-2 0,1-2 4 16,-18 2 2-16,32-4-2 0,-19 4 0 0,-13 0 0 0,26-2 0 16,-26 2-10-1,20 0 1-15,-20 0 4 0,20-1 1 0,-20 1-4 0,0 0-3 16,23-3 6-16,-23 3 12 15,0 0-14-15,19-1 4 0,-19 1-1 0,0 0 4 16,19-4-7-16,-19 4-5 0,0 0 5 16,18-2-7-16,-18 2-8 0,0 0 8 0,0 0 5 15,18-2 2-15,-18 2 10 0,0 0 10 0,0 0 4 16,0 0 9-16,18-10 7 16,-18 10-8-16,0 0 7 0,0 0-1 0,4-13-5 15,-4 13-7-15,0 0 3 0,0 0-8 16,-2-20-1-16,2 20 1 0,0 0 8 0,-9-22 3 15,9 22-9-15,0 0 0 16,-7-23-1-16,7 23-1 0,-4-17 9 0,4 17-1 16,-4-17 3-16,4 17 3 0,-4-19-4 15,4 19 2-15,-2-19 9 0,2 19-17 0,-2-21-2 16,2 21 0-16,0-21-4 0,0 21 1 0,0-22-2 16,0 22 2-16,-2-25-1 15,2 25-6-15,0-25 0 0,-2 9 3 0,2 16 4 0,-2-34 1 16,0 17 2-16,2-1 15 15,-3-2 9-15,1 1 3 0,0 0 7 0,-1-2-2 16,1 0-4-16,0-1-6 16,0 2 6-16,0-3-16 0,0 2 4 0,2 0-3 0,-2 0 6 15,2-2 8-15,-2 2-1 0,2 0-7 0,0-2 4 16,0 2-9-16,0 0-10 16,0 1 10-16,0-2-3 0,2 2-4 0,-2-1-8 15,0 0-2-15,0-1 2 0,2-3-8 16,0 5 5-16,-2-3-9 0,0-3 5 0,2 1 8 15,0-1-7-15,-2-1-9 0,2 0 4 16,-2-2-2-16,2 4 1 0,-2-3-3 16,3 1 6-16,-6 0-6 0,3 1 1 15,0 3 5-15,0-4-9 0,0 5 0 0,0-1 6 16,0 1-6-16,-2 0 2 0,2 1-8 0,0 0 6 16,0 0 6-16,2 0-3 15,1 2-3-15,-3-2-1 0,2 2 2 0,3-3 11 0,-3 4-15 16,0-3 5-16,2 2-1 15,-2 0-2-15,2-2 5 0,-2 2 5 16,0-2-9-16,2 0 12 0,-2 0 2 16,0 0 18-16,3-4 3 0,-3 3-5 0,0 0 0 0,1 3 1 15,-1-2-10-15,-2 0 2 0,2 4-10 0,2-2 4 16,-4 2-8-16,2 0-9 16,2-2-4-16,-2 4-12 0,-2 15 1 0,4-32-3 0,-1 15 1 15,-1 1 7-15,0 0-4 16,-2 16 4-16,4-29-6 0,-2 17 10 0,-2 12-14 15,4-25 2-15,-2 14-20 16,-2 11-25-16,2-21-27 0,1 11-26 0,-3 10-41 0,0-21-96 16,2 11-398-16,-2 10 112 0</inkml:trace>
  <inkml:trace contextRef="#ctx0" brushRef="#br1" timeOffset="-53526.4">9802 9054 1791 0,'0'0'-88'0,"0"0"14"16,0 0 19-16,0 0 13 16,0 0 13-16,0 0-3 0,0 0 3 0,20-6 1 15,-20 6 6-15,0 0 3 0,0 0-1 16,27 2 6-16,-27-2-2 0,0 0 13 0,32 4-11 15,-32-4 7-15,25 1-5 16,-12 2 2-16,4-1 3 0,0-2 2 0,0 3-4 16,1-1 0-16,0-2-1 0,-2 2-16 15,4 2-1-15,-3-2-11 0,1-2-8 0,2 1-16 16,-2 2 1-16,2 1-5 0,-1-3 4 0,0-1 7 16,0 2 6-16,0-2 3 15,0 2 13-15,2-2 1 0,-2 0 8 0,2 2-2 0,1-2 7 16,-1 0-3-16,0 0 1 15,0 0 2-15,1 0 6 0,0 0-4 0,0 0 8 16,1-2 1-16,1 2-3 16,-4 0 3-16,2-2 8 0,-1 0-3 0,2 2 12 0,-2 0-3 15,1-1 5-15,-2 1 4 0,2-3-5 0,-3 3-3 16,1-1 3-16,0 1 1 16,1-3 0-16,-4 3 2 0,2 0 2 0,1-1-5 0,-4 1-1 15,1-2-2-15,2 0 5 16,-4 2-3-16,0-2-2 0,2 2-7 0,-3 0 0 15,4 0-1-15,-2-2-5 16,1 2-2-16,0 2 7 0,0-2-7 0,-3 0 4 0,6 0 1 16,-3 0 3-16,2 0-2 0,-4 2 2 0,-1-2-2 15,7 0 8-15,-8 0-8 16,3 0 5-16,-2 0-8 0,1 0 7 0,0 0-6 16,0 0-4-16,0-2-8 0,0 2-14 15,-1-2-10-15,-14 2-22 0,27-2-78 0,-14 0 47 16</inkml:trace>
  <inkml:trace contextRef="#ctx0" brushRef="#br1" timeOffset="-53446.65">11394 9048 373 0,'0'0'-17'16,"22"-2"-3"-16,-10 1 9 0,-12 1-6 0,25-3-6 0,-14 3-1 15,-11 0-5-15,25 0-50 0,-12 0 26 0</inkml:trace>
  <inkml:trace contextRef="#ctx0" brushRef="#br1" timeOffset="-53176.64">11713 9060 221 0,'16'1'8'0,"-4"-1"9"15,3 0-2-15,-2 2 3 16,2-2-5-16,0 2-3 0,-15-2-2 0,27 0 5 0,-12 0-11 16,0 0 2-16,-3 0-4 15,3 0 4-15,0 0 3 0,-15 0-1 0,27 0 4 16,-13 0 3-16,0 0 6 0,1-2 8 0,0 2 3 16,1 0 2-16,-3 0-2 0,3 0-7 15,0 0-1-15,2 0 3 0,-3 0-7 0,1 0 5 16,0 0-7-16,2 0-1 15,0 0-4-15,2 0 4 0,-3 0-9 0,2 0 3 16,0 0-2-16,0 2 1 0,1-2-8 16,-2 2 1-16,3-2-6 0,-1 4-15 0,1-2-8 15,-2-1-15-15,2 2-4 0,-1-2-3 0,0 2-3 16,0-2 6-16,-3 1-93 16,4 0 47-16</inkml:trace>
  <inkml:trace contextRef="#ctx0" brushRef="#br1" timeOffset="-53156.96">12603 9100 336 0,'25'0'-113'15</inkml:trace>
  <inkml:trace contextRef="#ctx0" brushRef="#br1" timeOffset="-53106.44">12670 9101 288 0,'18'0'-3'0,"-1"2"-1"0,-2-2 8 0,5 2 1 15,-5-2-3-15,6 2 4 16,0-2-4-16,-4 2-10 0,8-2-7 0,-5 1-14 0</inkml:trace>
  <inkml:trace contextRef="#ctx0" brushRef="#br1" timeOffset="-52846.78">12954 9117 207 0,'31'1'-15'0,"-7"-1"11"0,-5 0 19 15,1 0 18-15,-3 0 8 16,-3 0 1-16,2 0 0 0,-2 0-2 0,-1 0-7 16,-13 0 4-16,29-1-10 15,-16 1 1-15,3 0-6 0,-3-2 3 0,2 2-7 0,0 0 5 16,1 0-5-16,-3 0 1 15,3 0-2-15,1 2 7 0,-2-2 7 0,2 0 8 16,-1 0-1-16,-1 0 7 0,2 0 1 16,1 1-8-16,-3-1-1 0,1 0-6 0,-1 0 3 15,0 0-8-15,0 0-4 0,-4 3 1 0,5-3 0 0,-16 0-6 16,27 0-8 0,-14 0 3-16,-13 0-1 0,23-3-8 0,-10 3 4 0,-13 0 2 15,23-1-4-15,-9 1 1 16,-14 0-3-16,23-2 1 0,-23 2 1 0,21-2-7 15,-21 2 0-15,21 0 8 16,-21 0-10-16,19-3-8 0,-19 3-27 0,16-1-38 0,-16 1-71 16,0 0-161-16,20-6 98 0</inkml:trace>
  <inkml:trace contextRef="#ctx0" brushRef="#br1" timeOffset="-38166.56">10450 11213 1075 0,'-17'3'155'0,"17"-3"9"0,0 0 19 16,0 0-10-16,0 0 7 0,0 0 13 16,0 0 8-16,0 0 2 0,0 0-7 0,0 0-8 15,0 0-20-15,0 0-10 16,0 0-13-16,0 0-5 0,0 0-9 0,0 0-8 0,0 0-11 15,0 0-12-15,0 0-12 16,0 0-9-16,0 0-14 0,51-13-9 0,-51 13-19 16,17-16-6-16,-9 6-17 15,3-2-10-15,-2-3-5 0,1-3 0 0,1-1-2 0,-1-4 4 16,1-2-4-16,-2 1 6 0,-1-1 6 0,0-2 11 16,0 3 5-16,-1-1 6 15,-2 0-6-15,1 0 0 0,-4 3-4 0,2 0 3 16,-2 3-8-16,-2 0 4 0,0 2-7 15,0 17-1-15,4-26-7 0,-4 26-2 0,-2-21-4 16,2 21 2-16,0 0-2 16,0 0 2-16,0 0 0 0,0 0 4 0,0 0-5 0,0 0 5 15,-32 53-2-15,26-28 1 0,0 3 0 0,0 0 1 16,1 4-1-16,1 4 5 16,2 0-3-16,-1-4-1 0,3 3 0 0,3-3 2 15,-1-2-2-15,2 2 1 0,1-4 1 16,1-2 2-16,0-3-5 0,4-2 3 0,2-4-3 15,0 0 3-15,1-5-4 16,-1-3-1-16,5-4 2 0,-2-1-2 16,-15-4-2-16,36-1 3 0,-17-3-1 0,0-2 3 0,0 2-5 0,1-4 1 15,-2 3-1-15,-1-1 1 16,2 0-5-16,2 3-2 0,0 1 3 0,-21 2-1 16,35 0 1-16,-19 4 4 15,1 1 6-15,-2 3 8 0,0 0 4 0,-3 3 4 16,6 3 9-16,-3-1-5 0,1 0 0 15,-1 1 6-15,2-1-2 0,-4-1 10 0,3-3-7 16,-5 2 0-16,5-1-4 0,-2-2-4 16,-3-1-2-16,3-3-1 0,-14-4-1 0,22 3 4 15,-22-3-33-15,18 0-18 0,-18 0-23 0,20-7-42 16,-20 7-62-16,18-12-91 16,-15 3-107-16,3 1-182 0,-4-1-52 0,-2 9-368 0,0 0-384 15</inkml:trace>
  <inkml:trace contextRef="#ctx0" brushRef="#br1" timeOffset="-37956.7">10895 10805 2914 0,'0'0'2'16,"-9"-11"34"-16,9 11 18 15,-8-11 37-15,8 11 36 0,0 0 29 0,0 0 9 16,0 0-12-16,0 0-13 15,-13-11-17-15,13 11-15 0,0 0-12 0,0 0-13 0,0 0-13 16,0 0-20-16,0 0-37 16,0 0-61-16,0 0-86 0,-6-4-85 0,6 4-125 15,0 0-220-15,0 0-364 0,0 0-338 0</inkml:trace>
  <inkml:trace contextRef="#ctx0" brushRef="#br1" timeOffset="-36616.29">10844 11846 2693 0,'0'0'-96'0,"0"0"26"0,0 0 30 0,0 0 8 0,0 0 17 15,0 0 10-15,0 0 22 16,0 0 9-16,-26-29 14 0,26 29 7 0,0 0 8 15,-22-3 1-15,22 3 7 0,-24 0 4 16,24 0 3-16,-23 3 3 0,23-3 2 0,-28 3-7 16,28-3-6-16,-26 4-5 15,14-1-3-15,12-3-9 0,-23 6-3 0,23-6-4 16,-17 8-5-16,17-8-5 0,-9 10-1 0,9-10-19 16,0 0-16-16,0 0-16 0,0 0-6 15,21 26-2-15,-10-21 4 0,2 3 3 0,1 0 3 16,2 1 2-16,-2-2 2 15,1 0 2-15,2 1 2 0,-2 2-1 0,-1-3 4 0,-2 2-4 16,0-1 5-16,-4 0-1 16,-8-8 8-16,13 13 12 0,-13-13 10 0,0 0 17 15,0 17 10-15,0-17 15 0,0 0 11 0,-25 13 8 16,25-13 10-16,-28 6 4 16,11-4-2-16,-2 0-6 0,2 0-8 0,17-2-10 0,-34 1-7 15,20-1-22-15,14 0-29 16,-26-3-41-16,26 3-47 0,-21-7-59 0,21 7-45 15,-12-10-75-15,12 10-164 16,-8-12-494-16,8 12-311 0</inkml:trace>
  <inkml:trace contextRef="#ctx0" brushRef="#br1" timeOffset="-35866.68">11070 11999 2746 0,'0'0'-48'0,"0"0"20"0,0 0 9 0,0 0 5 15,0 0 12-15,0 0 19 16,0 0 22-16,0 0 5 0,0 0 1 0,0 0-8 0,0 0-3 16,0 0-1-16,0 0-8 15,0 0 4-15,0 0-9 0,0 0-7 0,30-1-11 0,-30 1-2 16,19 3-8-16,-19-3 5 0,24 4 0 0,-10-2-5 16,-14-2-7-16,27 2 5 15,-9 0 0-15,-3 0 2 0,-15-2-1 16,29 1 2-16,-16-1 4 0,-13 0 0 15,30 0-5-15,-30 0 11 0,24 0-9 0,-24 0 6 0,24 0 4 16,-24 0 5-16,21-1 5 16,-21 1-5-16,17-2-1 0,-17 2-2 0,0 0-6 0,19-4-9 15,-19 4-11-15,0 0 2 0,0 0-4 16,13-6-4-16,-13 6 2 0,0 0-4 16,0 0-1-16,0 0-2 0,0 0-1 0,0 0 17 15,0 0-7-15,0 0-1 16,0 0-3-16,0 0-2 0,0 0 7 0,0 0 5 15,0 0 2-15,0 0 5 0,0 0-9 16,0 0 14-16,0 0 13 0,0 0 10 0,0 0 19 16,0 0 8-16,-21-30 10 15,21 30 3-15,0 0-4 0,0 0 3 0,0 0-4 0,0 0-4 16,0 0-4-16,0 0-5 0,-12-8 0 0,12 8 7 16,0 0 0-16,0 0 17 15,0 0 9-15,0 0-1 0,0 0 9 0,0 0 3 16,0 0 4-16,0 0 1 15,0 0-2-15,0 0-12 0,0 0-4 0,40 25-9 0,-40-25-4 16,14 10-12-16,-3-3-3 16,-11-7-2-16,17 15-5 0,-7-8-6 0,-1 1-2 15,-1 2-2-15,-8-10-3 0,15 15 4 16,-15-15 1-16,9 15 7 0,-9-15 4 0,2 14 1 16,-2-14-2-16,0 0-3 0,-13 19-4 0,13-19-5 15,-18 7-4-15,4-3-24 16,14-4-39-16,-21 4-62 0,21-4-79 0,-19 3-79 0,19-3-172 15,-17-3-165-15,17 3-331 16,0 0-339-16</inkml:trace>
  <inkml:trace contextRef="#ctx0" brushRef="#br1" timeOffset="-35556.42">11725 12100 2790 0,'0'0'-86'16,"0"0"15"-16,0 0 12 0,0 0 3 0,0 0 22 0,0 21 13 15,0-21 17-15,0 0 8 0,0 0 3 0,0 0 10 16,0 0 17-16,0 0 7 16,0 0 6-16,0 0 1 0,0 0 3 0,0 0 19 15,0 0 13-15,0 0-2 16,0 0 8-16,0 0 5 0,0 0-7 0,0 0-5 0,0 0-4 15,0 0 1-15,0 0 0 16,6-42-4-16,-6 42-3 0,0 0-9 0,14-4-3 16,-14 4-8-16,0 0-10 0,0 0-6 15,0 0-41-15,0 0-61 0,24 18-82 16,-22-15-87-16,-2-3-170 0,0 0-524 0,0 0-335 0</inkml:trace>
  <inkml:trace contextRef="#ctx0" brushRef="#br1" timeOffset="-34096.82">12489 10549 2713 0,'0'0'-117'0,"0"0"27"15,0 0 27-15,0 0 31 0,0 0 38 0,0 0 14 16,0 0 22-16,0 0 15 15,0 0 4-15,0 0 0 0,0 0-8 0,0 0-8 16,0 0-4-16,0 0-5 0,-27-3 0 16,27 3-3-16,0 0 3 0,-25-2-1 0,25 2-4 15,-23 0 8-15,23 0-6 0,-23 2 1 0,23-2-5 0,-23 0-2 16,23 0-3 0,-21 0-6-16,21 0 4 0,-20 3-6 0,20-3 1 0,0 0-2 15,-20 2-1-15,20-2 7 16,0 0-4-16,-14 7 0 0,14-7-3 0,0 0 0 15,0 0 2-15,0 0-7 16,-8 13 1-16,8-13-5 0,0 0 6 0,0 0-3 0,3 20 1 16,-3-20-4-16,0 0-1 0,3 29 2 0,-3-29-1 15,-3 22 2-15,3-6-3 0,0-16 1 16,-3 32 0-16,2-12-3 0,-1-2 4 0,2 3-5 16,-2 1-8-16,2-2-15 15,-3 3-8-15,3 2-9 0,0-2 0 0,0 4-1 16,0-1 8-16,0 1 1 15,0 2 9-15,0-3-1 0,3 3 1 0,-3-1 7 0,0-1 2 16,2 3-2-16,-2-1 4 16,0 2 1-16,0-1 5 0,2 1-1 0,-4-1-1 15,0 0 3-15,-3 1 1 0,2-3 6 0,-1 3 5 0,0-3 9 16,0 1 2-16,1 0 1 16,-1-1 3-16,-3-1 5 0,2-2 3 0,3-1 3 15,-1-2 2-15,1-2 15 16,2-1 10-16,0 1 10 0,5-1 1 0,0-2-13 0,1 1-10 15,4-4-25-15,2 1-61 16,4 0-70-16,5-3-70 0,-6-3-140 0,4-3-609 16,0 0-335-16</inkml:trace>
  <inkml:trace contextRef="#ctx0" brushRef="#br1" timeOffset="-33566.51">12985 10911 2726 0,'0'0'-80'0,"0"0"25"0,3-15 14 0,-3 15 12 0,0 0 23 15,0 0 21-15,0 0 14 16,-17-18 20-16,17 18 13 0,-15-3 4 0,15 3 4 16,-23-4 5-16,23 4 3 0,-27 0 6 0,27 0-8 0,-29 2-2 15,29-2 0-15,-29 2-8 16,16 1-3-16,13-3-8 0,-25 8-7 0,16-4-5 16,9-4-1-16,-18 10-6 15,18-10 1-15,-13 11-8 0,13-11-4 0,-3 18-11 0,3-18-23 16,0 17-13-16,0-17 1 15,7 21-2-15,-2-8-5 0,3-2-2 0,2 3 1 16,-1-1 0-16,3-2 7 16,0 5-1-16,1 1 2 0,-2-2 3 0,3 0 6 0,-1 1 0 15,1-1 1-15,-3 1-1 0,0-4 1 0,-3 2 3 16,2-2-1-16,-3-2 1 16,-1 2 6-16,-6-12 15 0,6 19 12 0,-6-19 14 15,-2 17 14-15,2-17 16 0,0 0 11 16,-17 18 5-16,5-13-3 0,12-5 2 0,-26 4-7 15,10-2-2-15,-3-2-9 0,19 0-9 16,-41-2-3-16,23 0-12 0,-2-2-18 16,4 1-32-16,16 3-44 0,-29-10-55 0,13 4-59 0,7 1-66 15,9 5-132-15,-14-18-212 16,12 9-277-16,2 9-201 0</inkml:trace>
  <inkml:trace contextRef="#ctx0" brushRef="#br1" timeOffset="-32936.89">13637 10707 2411 0,'0'0'-96'16,"0"0"26"-16,10-11 26 0,-10 11 13 15,0 0 25-15,0 0 23 0,11-10 21 0,-11 10 16 16,0 0 6-16,0 0-5 16,0 0 9-16,0 0-10 0,0 0-1 0,0 0-6 15,0 0 1-15,0 0-10 0,0 0-1 0,0 0-7 0,0 0 1 16,-49-1-4 0,49 1-4-16,-31 1-2 0,31-1-1 0,-31 3 1 0,12-2-9 15,19-1-2-15,-29 0 4 16,29 0-1-16,-27 2-5 0,27-2-4 0,-22 0 2 15,22 0 1-15,-20 4 3 16,20-4-1-16,-16 5 2 0,16-5 3 0,-11 10 1 0,11-10 4 16,-9 19 13-16,4-3 3 0,1-1 4 0,-1 4-4 15,3 2-2-15,-1 0-5 16,-1 3-2-16,2 1-1 0,0 1-3 0,0 2 0 0,-1-2 7 16,1 1 5-16,0 0 6 15,0 1 10-15,0-3 3 0,0 0 1 0,-2 0-2 16,2-1 12-16,0-3-4 15,2 1-3-15,0-6-9 0,-2 3-2 0,2-19-4 0,0 29-6 16,0-15-3-16,0-14-3 16,0 20-7-16,0-20-26 0,0 17-42 0,0-17-58 0,0 0-70 15,4 15-63-15,-4-15-90 0,0 0-639 0,0 0-408 16</inkml:trace>
  <inkml:trace contextRef="#ctx0" brushRef="#br1" timeOffset="-32801.32">13335 11167 2863 0,'0'0'-47'0,"0"0"47"15,0-24 20-15,0 24 19 0,7-14 27 16,-7 14 28-16,14-10 18 0,-14 10 6 0,17-6-11 16,-3 3-11-16,-14 3-11 15,34-2-12-15,-15-1-18 0,0 3-36 0,1-1-55 0,-20 1-71 16,41 0-72-16,-21 0-107 0,-3 0-648 0,4-3-346 16</inkml:trace>
  <inkml:trace contextRef="#ctx0" brushRef="#br1" timeOffset="-32556.3">13780 11005 2790 0,'0'0'-79'0,"0"0"36"0,0 0 54 16,0 0 36-16,0 0 36 0,0 0 16 0,0 0 5 15,0 0-2-15,0 0-5 16,-36 36-9-16,27-24-4 0,3 3-4 0,1 0-6 15,0 2 2-15,1-2-5 0,-1 3-5 16,1 2 7-16,2-1-4 0,0 0-9 0,2-2-4 16,2 2-10-16,-2-1-10 0,4-1-34 0,-2-2-42 0,3-2-62 15,2 1-68 1,-7-14-85-16,9 17-160 0,-3-13-523 0,-6-4-356 0</inkml:trace>
  <inkml:trace contextRef="#ctx0" brushRef="#br1" timeOffset="-32246.76">14026 11083 2901 0,'0'0'-2'15,"0"0"15"-15,0 0 11 0,0 0 16 16,-12-21 17-16,12 21 21 0,0 0 5 16,-25 0 1-16,25 0-1 0,0 0-5 0,0 0-10 15,-32 12-4-15,32-12-7 16,-13 11 1-16,13-11-9 0,-9 11-2 0,9-11-8 15,-5 17-5-15,5-17-1 0,2 19-6 16,-2-19-17-16,14 21-12 0,-7-9-9 0,2 0-3 16,5 0 1-16,-2 2 1 0,3-1 1 15,0 4 1-15,-3-1 2 0,1-5 2 0,-2 2 1 16,-2 1 8-16,-2-4 10 0,0 3 11 0,-7-13 5 16,4 20-2-16,-4-20 0 15,-2 20-1-15,2-20-5 0,-11 17-5 0,11-17-22 0,-14 11-39 16,14-11-53-16,-13 9-73 15,4-5-77-15,9-4-141 0,-14 3-537 16,14-3-332-16</inkml:trace>
  <inkml:trace contextRef="#ctx0" brushRef="#br1" timeOffset="-32016.26">14281 11117 2785 0,'25'8'-40'0,"-25"-8"31"16,15 11 45-16,-15-11 35 0,11 17 31 0,-5-5 22 16,-2 3 11-16,0 2 2 0,-2 4-4 15,0-2-7-15,-2 2-10 0,0 2-11 0,0 0-14 16,-2-1-9-16,0 3-10 0,0-1-5 0,-2-2-13 16,-1-1-24-16,0-4-37 15,1-2-56-15,1 0-82 0,-1 1-69 0,0-4-127 0,-3-4-200 16,7-8-343-16,-9 14-260 15</inkml:trace>
  <inkml:trace contextRef="#ctx0" brushRef="#br1" timeOffset="-31686.49">14713 11340 2752 0,'0'0'-13'16,"0"0"3"-16,19-4 13 0,-19 4 18 15,0 0 40-15,23 0 23 0,-23 0 4 0,21 4-3 16,-21-4-9-16,28 4-10 0,-12-2-3 15,-2-1-10-15,4 2-4 0,-1 0-4 0,-17-3-9 16,34 2 0 0,-18 1-5-16,0-2 0 0,-16-1-13 0,31 2-18 0,-16-2-41 15,-15 0-55-15,27-2-51 0,-11 1-47 0,-16 1-120 16,21-7-539-16,-12 3-199 0</inkml:trace>
  <inkml:trace contextRef="#ctx0" brushRef="#br1" timeOffset="-30996.68">15842 10744 2358 0,'9'-23'-163'0,"-2"2"41"0,-1-1 31 0,-4 3 30 0,2 5 35 16,-2-4 31-16,-2 18 3 15,5-28 16-15,-3 12-8 0,-2 1 3 0,0 15-1 0,0-24-4 16,0 24 9-1,-2-23-3-15,2 23 6 0,-7-20 5 16,7 20-5-16,-8-16 27 0,8 16-5 0,-11-12 11 16,11 12-2-16,0 0 13 0,-19-8 14 0,19 8-2 0,0 0-2 15,0 0-2-15,-28 13-2 0,28-13-3 0,-12 19-6 16,3-9-5-16,3 4-8 16,0 1 2-16,1 2 3 0,-4 5 0 0,3 0 2 15,2 1 0-15,2 2 3 16,-2 1 1-16,4 0-1 0,-2 3 2 0,2 3-3 0,2-3-6 15,-2 2 1-15,2 0-1 16,0 1 1-16,2-3 6 0,-2 1 1 0,1 1-5 16,0-1 3-16,0-4-6 0,-1 5 21 15,-2-2-11-15,2-1-6 0,0 0-5 0,-2-3-5 16,3-2-9-16,-3-1 1 0,-3 0-9 0,1-1 1 16,0-2-5-16,0 0-3 15,-1-2-4-15,2 1-12 0,1-18-27 0,-5 24-40 16,3-12-62-16,2-12-84 0,-6 17-75 15,6-17-161-15,-6 8-152 0,6-8-342 0,0 0-344 16</inkml:trace>
  <inkml:trace contextRef="#ctx0" brushRef="#br1" timeOffset="-30806.61">15703 11216 2861 0,'4'-15'30'0,"-4"15"25"16,6-14 3-16,-6 14 6 0,12-10 8 0,-7 4 10 0,-5 6 9 15,19-8 2-15,-8 4-4 16,0 0-10-16,1 0-11 0,0 0-11 0,6 1-8 16,-1-2-15-16,0-1-35 0,0 3-46 0,2-1-38 0,-2-1-45 15,2 1-56-15,-3-2-76 16,2-1-160-16,-1-1-394 0,-3 2-139 0</inkml:trace>
  <inkml:trace contextRef="#ctx0" brushRef="#br1" timeOffset="-30596.74">16046 10980 2319 0,'0'0'-66'0,"0"0"39"15,0 0 51-15,0 0 16 0,-26 19 43 0,26-19 25 16,-10 15 23-16,6-2 13 16,-2-1 4-16,1 3-15 0,-1 2-13 15,3 1-9-15,-1-2-12 0,4 4-2 16,0 1-12-16,2 0-7 0,0-2-12 0,3 3-9 0,-1-4-16 15,3-1-45-15,-3-2-53 16,2 0-76-16,2-3-66 0,-8-12-119 0,14 12-612 16,-8-8-342-16</inkml:trace>
  <inkml:trace contextRef="#ctx0" brushRef="#br1" timeOffset="-30326.66">16200 11121 2774 0,'0'0'-100'0,"11"-6"10"0,-11 6 15 0,0 0 24 16,19-4 10-16,-19 4 18 16,0 0 17-16,0 0 0 0,26 10 14 0,-26-10 8 15,8 9 19-15,-8-9 14 0,0 0 5 0,4 16 11 0,-4-16 6 16,0 0 5-16,0 0 10 16,0 0 10-16,-17 29 13 0,17-29 5 0,-15 7 7 15,15-7 0-15,-14 4-7 16,14-4-7-16,0 0-6 0,-22 1-14 0,22-1-9 0,0 0-9 15,0 0-8-15,0 0-12 16,0 0-7-16,-8-24-22 0,8 24-22 0,0 0-24 16,0 0-31-16,17-24-43 0,-17 24-58 0,13-9-63 0,-13 9-119 15,12-9-628-15,-6 5-413 16</inkml:trace>
  <inkml:trace contextRef="#ctx0" brushRef="#br1" timeOffset="-30106.44">16418 11068 2956 0,'0'0'-37'0,"0"0"26"0,24 7 39 15,-24-7 25-15,8 12 41 0,-8-12 21 0,8 21 17 0,-1-6 4 16,-3 1-5-16,3 6-11 16,-3 1 13-16,2 0-15 0,1 2-18 15,-3-1-10-15,0 1-13 0,-2-5-16 0,0 2-25 16,-2-1-24-16,-2-2-37 0,-2-4-51 0,2 1-73 15,-5-2-70-15,7-14-130 16,-14 19-204-16,5-13-349 0,0-2-291 0</inkml:trace>
  <inkml:trace contextRef="#ctx0" brushRef="#br1" timeOffset="-29696.47">16791 10650 2718 0</inkml:trace>
  <inkml:trace contextRef="#ctx0" brushRef="#br1" timeOffset="-29236.45">16791 10650 2523 0,'0'0'-29'0,"-8"-19"17"16,8 19 17-16,0 0 4 0,0 0-5 15,0 0 8-15,0 0-6 0,12-18-3 16,-12 18-7-16,0 0 5 0,17-6-4 0,-17 6 15 0,17-4-21 15,-17 4 12-15,19-2-6 16,-19 2 2-16,22-2 4 0,-22 2-8 0,20-2 4 16,-20 2 2-16,21 2 2 15,-21-2 9-15,22 0-6 0,-22 0 18 0,18 2 19 0,-18-2 3 16,0 0 4-16,22 3 4 0,-22-3 2 0,13 6 10 16,-13-6 10-16,8 10 0 15,-8-10 5-15,0 0-7 0,9 21-6 0,-9-21-5 16,6 18-6-16,-4-6-8 0,-2-12-4 15,0 26-2-15,2-8-5 0,1-1-3 0,-3 2-1 16,0 2-7-16,0 1-1 16,2 0-3-16,-2 1 0 0,0 0 4 0,0 5 5 15,2-3 3-15,-2 2 2 0,0-1-6 0,0 1-2 0,2 0-3 16,0 1-1-16,0-1-3 16,0 1 0-16,-2 0-5 0,2 4 2 0,0-3-3 15,-2-1-2-15,0 0 0 0,0-1-2 16,0 1-4-16,0-1 4 0,2 2-3 0,-2-3 2 15,0 3-4-15,-2-2 4 16,4-1 8-16,-4 1 8 0,2-2 5 0,0-2-2 16,2 4 1-16,-2-4 0 0,0 1-2 15,-2-1-1-15,2-1 2 0,0 2 5 0,-2-3 4 16,0 1 4-16,0-2 3 0,-2-1 3 0,2-2 5 16,-5 0 2-16,1-2-10 15,0-1 4-15,-5-5-16 0,2 3-5 0,9-12-26 0,-22 12-38 16,8-5-58-16,14-7-70 15,-20 5-72-15,9-5-125 0,11 0-220 0,-21-4-5 16,21 4-282-16,-17-8-227 0</inkml:trace>
  <inkml:trace contextRef="#ctx0" brushRef="#br1" timeOffset="-28826.57">17506 11591 2632 0,'0'0'17'0,"0"0"35"0,-20-22 16 0,20 22 24 16,0 0 8-16,0 0 10 16,0 0-6-16,0 0-6 0,0 0-10 0,0 0-5 15,0 0-10-15,0 0-5 16,0 0-7-16,37 6 1 0,-37-6-1 0,26 3-5 0,-26-3-8 15,26 2-7-15,-12 0-4 16,-14-2-6-16,32 0-11 0,-15 0-17 0,-17 0-35 16,30 0-46-16,-30 0-51 0,29-4-53 0,-16 2-43 0,-3-2-75 15,-1 1-625-15,-9 3-331 16</inkml:trace>
  <inkml:trace contextRef="#ctx0" brushRef="#br1" timeOffset="-28616.47">17543 11443 2737 0,'-20'-6'16'0,"20"6"60"0,0 0 16 15,0 0 3-15,0 0 1 0,0 0 22 0,0 0 19 16,0 0 15-16,0 0-1 0,0 0-11 16,0 0-15-16,0 0-17 0,0 0-11 0,0 0-12 15,56 8-20-15,-56-8-25 16,25 4-50-16,-10-4-57 0,-15 0-69 0,25 1-61 15,-11-1-68-15,-14 0-144 0,24-4-564 16,-14 3-422-16</inkml:trace>
  <inkml:trace contextRef="#ctx0" brushRef="#br1" timeOffset="-26456.81">18542 11530 2840 0,'0'0'-142'0,"0"0"31"0,0 0 27 16,0 0 33-16,0 0 28 0,0 0 46 15,0 0 24-15,0 0 16 0,0 0 5 16,0 0 0-16,0 0-2 0,-3-41-4 15,3 41 6-15,9-20 0 0,-9 20 3 0,9-26 6 16,-5 13 6-16,0-7 10 0,2 4-1 16,2-7 1-16,0-1-1 0,0-2-11 0,2-6-7 15,-2-1-9-15,3-1-9 0,0-4-6 16,-1 4-4-16,-1-5-5 0,-1 5-4 0,0 0-7 16,-1 1 8-16,0 5 8 15,-3 4 9-15,0-1 9 0,0 7 3 0,-2 0-5 0,0 4-9 16,-2 14-7-16,2-23-6 15,-2 23-4-15,0 0-2 0,0 0-3 0,0 0 0 0,0 0-3 16,0 0-5-16,-32 41 0 16,26-17-2-16,0 4-5 0,0 6-1 15,4 2-4-15,-1 1-4 0,6 4-7 0,3 1-9 0,0-5-14 0,7 9-3 16,2-4-3-16,1-2 3 16,6-2-1-16,1-6 1 0,3-2-13 0,-2-5-16 15,4-2-19-15,0-4-22 16,-1-4-21-16,-1-4-26 0,-1-2-8 0,1-4 6 0,-3-3 5 15,-2-2 19-15,3-2 29 16,-6-2 28-16,1 3 30 0,-19 1 32 0,34-5 33 16,-23 4 18-16,-11 1 15 0,23-4 7 15,-23 4 5-15,19-3 7 0,-19 3 10 0,0 0 9 16,28 8-2-16,-18-3-3 0,-10-5-6 0,24 13-2 16,-10-7-6-16,4 0-7 15,-4 2-8-15,5-3-5 0,-1 0-9 0,6 1-3 0,-2-2-6 16,-1 0 0-16,3-2-3 15,-4-2 3-15,6 0 1 0,-3 0-2 0,1-2-8 16,-6 0-15-16,4-1-41 16,-8-4-69-16,-1 0-98 0,-2-2-111 0,-9-1-270 0,-2 10-33 15,0 0-374-15,-15-44-425 0</inkml:trace>
  <inkml:trace contextRef="#ctx0" brushRef="#br1" timeOffset="-26276.43">19155 11054 3250 0,'0'0'182'0,"0"0"17"0,0 0-7 15,0 0-13-15,0 0-13 0,0 0-11 0,7-27-18 16,-7 27-14-16,0 0-23 0,0 0-27 0,0 0-65 0,0 0-97 16,0 0-112-16,0 0-135 15,0 0-243-15,0 0 0 0,0 0-325 0,0 0-294 16</inkml:trace>
  <inkml:trace contextRef="#ctx0" brushRef="#br1" timeOffset="-25696.61">19041 12032 2689 0,'0'0'-22'0,"0"0"34"16,0 0 4-16,0 0 18 0,0 0 20 16,0 0 28-16,0 0 33 0,0 0 22 15,-26-38-4-15,26 38 0 0,-22-4-11 0,22 4-10 0,-28 1-13 16,28-1-8-16,-34 4-8 16,19-1-8-16,-1 0-5 0,0 1-7 0,2 2-3 0,14-6-5 15,-26 9-9-15,16-3-3 16,10-6-1-16,-17 11-6 0,17-11-5 0,-8 13-1 15,8-13-6-15,0 0-4 16,4 23-5-16,-4-23-6 0,14 18-4 0,-5-9-1 0,3-1 0 16,1 3-3-16,0-1 1 15,1 1-1-15,2 0 4 0,-2 1-6 0,-1-3 2 16,0 3-1-16,-3-1-2 0,1-1 4 0,-3-1-3 16,-8-9 2-16,11 16 7 15,-11-16 5-15,0 0 11 0,-5 19 6 0,5-19 8 0,-16 11 1 16,16-11 3-16,-28 5 0 15,15-2-3-15,-3-2-3 0,16-1-8 0,-30 3-11 16,30-3-25-16,-25-4-35 0,25 4-44 16,-24-6-48-16,24 6-54 0,-14-5-51 0,10 1-82 15,4 4-154-15,0 0-94 0,0 0-291 0,0 0-217 16</inkml:trace>
  <inkml:trace contextRef="#ctx0" brushRef="#br1" timeOffset="-25186.41">19251 12253 2602 0,'0'0'-15'0,"0"0"27"0,0 0 16 16,0 0 19-16,0 0 12 0,21-12-1 0,-21 12 2 16,0 0-2-16,0 0 18 15,21-2 7-15,-21 2-1 0,0 0-8 0,31 6 0 0,-17-5-8 16,7 2-11-16,-5 1-6 15,6 0-4-15,1-1 12 0,4 1-13 0,-1 1-6 16,3-1-10-16,-1 1-17 16,0-2-11-16,-1 1-6 0,1-2-4 0,-5 0-8 0,0 0-9 15,-2-2 3-15,-1 0-1 0,-2 2 1 0,-18-2 4 16,28-2-13-16,-28 2-3 16,15-4 2-16,-15 4-2 0,0 0 3 0,0 0 8 0,0 0 1 15,0 0 13-15,0 0 8 16,0 0 8-16,0 0 18 0,-43-29 21 0,43 29 21 15,-20-5 8-15,20 5 12 16,-20-4 2-16,20 4-3 0,0 0-3 0,-19-6-2 16,19 6-3-16,0 0 23 0,0 0 2 0,0 0-4 0,0 0-11 15,0 0-5-15,0 0-9 16,0 0-8-16,0 0-12 0,0 0-3 0,37 30 4 16,-25-22-19-16,-2 0 0 0,4-1-2 15,-4 4-2-15,0-4-3 0,1 0-6 0,-3 2-3 16,-8-9 2-16,13 16-3 15,-13-16 8-15,5 17 0 0,-5-17-4 0,0 0 1 0,0 0 1 16,-18 25-5-16,18-25-11 16,-17 10-30-16,5-7-40 0,12-3-63 0,-24 4-70 15,14 0-62-15,-2-4-106 0,12 0-166 0,-22-2-67 16,22 2-307-16,-15-4-289 0</inkml:trace>
  <inkml:trace contextRef="#ctx0" brushRef="#br1" timeOffset="-24796.92">20089 12275 2621 0,'0'0'-46'0,"0"0"36"0,0 0 4 0,0 0 9 16,0 0 7-16,0 0 20 15,0 0 17-15,0 0 24 0,-19 35 6 16,19-35 1-16,0 0-4 0,-13 13-6 15,13-13-6-15,-10 7-8 0,10-7-3 0,0 0-4 0,-14 9 4 16,14-9-9-16,0 0-3 16,0 0-7-16,-16 1-1 0,16-1-3 0,0 0-2 15,0 0-5-15,0 0-2 0,0 0 2 0,-10-25-7 0,10 25 5 16,0 0 5-16,2-24 9 16,-2 24 18-16,0 0 3 0,0 0-7 0,10-23-4 15,-10 23-7-15,8-10-3 16,-8 10 0-16,0 0-5 0,22-4-2 0,-22 4-5 15,0 0 1-15,0 0-4 0,31 8-3 16,-31-8 0-16,20 6 0 0,-20-6 1 0,16 7-4 16,-16-7-2-16,14 6 8 0,-14-6 3 0,0 0-4 15,16 4-19-15,-16-4-44 16,0 0-64-16,0 0-62 0,0 0-91 0,0 0-194 0,0 0-488 16,-6-27-364-16</inkml:trace>
  <inkml:trace contextRef="#ctx0" brushRef="#br1" timeOffset="-24036.84">20972 10597 2806 0,'0'0'-83'15,"-6"-25"34"-15,6 25 27 16,-7-17 41-16,7 17 28 0,-5-13 19 0,5 13-1 16,0 0-6-16,-6-16-4 0,6 16-2 0,0 0-3 0,0 0-1 15,0 0 12-15,0 0 5 16,0 0 12-16,-38 32 10 0,30-18 3 0,-3 8-1 16,3-2-3-16,-1 5-8 15,1 0-6-15,-1 3-9 0,3 5-4 0,-2 1-8 0,2 1-5 16,-2 2-6-16,2 1 0 15,2 3-7-15,2 0-1 0,0-1-7 0,2 4 0 16,2 2-3-16,-2-2 1 0,4 8-5 16,2-3-1-16,4 2-2 0,-4-3-2 0,4-1-1 15,-2-3-1-15,3 4-1 0,0-4 0 0,1-1-2 16,1 1 2-16,0 0-1 16,2-1-2-16,-3 2-2 0,3-3-2 0,-2-8 3 15,0 2 1-15,-3-2-3 0,-1 1 8 16,-1 0 19-16,-1-3 16 0,-3-4 3 0,0-1 7 15,-2-3-1-15,-2-3 7 16,2 0 6-16,-4 0 5 0,-2-3 4 0,2-3-36 16,0 0-2-16,2-15-4 0,-11 25-4 15,7-16-7-15,4-9-13 0,-15 14-28 0,6-10-41 16,9-4-50-16,-16 0-65 0,16 0-68 0,-18-10-65 16,8 1-180-16,2-3-94 0,-1 1-400 15,2-2-434-15</inkml:trace>
  <inkml:trace contextRef="#ctx0" brushRef="#br1" timeOffset="-23826.84">21230 12203 3073 0,'0'0'138'0,"2"10"21"0,-2-10-12 15,5 7-14-15,-5-7-16 16,0 0-14-16,4 12-7 0,-4-12-13 0,0 0-29 0,0 0-66 16,0 0-104-16,0 0-115 0,0 0-223 0,0 0-531 15,0 0-442-15</inkml:trace>
  <inkml:trace contextRef="#ctx0" brushRef="#br1" timeOffset="-22836.85">21562 10771 2855 0,'0'0'-131'0,"0"0"25"15,0 0 21-15,0 0 22 0,0 0 22 0,0 0 15 16,0 0 31-16,0 0 1 15,-4 34 20-15,4-34 7 0,0 0 9 0,-14 21 17 16,14-21 2-16,-14 13 9 0,6-6-6 16,8-7 0-16,-15 12-5 0,7-5-3 0,8-7-2 15,-20 10 1-15,20-10-2 0,-18 8-2 0,18-8-1 0,-22 6-3 16,22-6 0 0,-16 1-3-16,16-1-1 0,0 0-1 0,-26 0-2 0,26 0-7 15,0 0 0-15,-19-9-1 16,19 9-7-16,0 0-4 0,-8-17-3 0,8 17-5 15,0-18-7-15,0 18-6 16,0 0 4-16,4-26-1 0,-4 26-3 0,6-17 0 0,-6 17 0 16,11-13-1-16,-11 13-3 15,8-12 0-15,-8 12 3 0,13-7-5 0,-13 7 4 16,0 0-1-16,21-3-3 0,-21 3 3 0,0 0-1 0,24 8 0 16,-24-8 2-16,16 11-1 15,-5-3-1-15,0 2 6 0,3-1-2 0,-1 0 3 16,-1 1-1-16,4-1-2 0,-2 1 0 15,1-2-2-15,0-3 1 0,0 1-18 16,-1-2-23-16,-14-4-19 0,30 3-22 16,-15-3-6-16,-15 0-10 0,27-3 6 0,-27 3 11 15,26-11 16-15,-13 5 22 0,-3-3 15 0,-2-1 28 16,2-2 22-16,-10 12 25 16,10-22 17-16,-8 11 10 0,-2 11 0 0,2-22-7 0,-2 22-9 15,-8-19-3-15,8 19-6 16,-16-14-4-16,16 14-5 0,-16-13-9 0,5 10 0 15,11 3-5-15,-21-6-11 16,21 6-34-16,-21-4-47 0,21 4-56 0,0 0-48 0,-26 4-100 16,26-4-184-16,-10 4-317 15,10-4-65-15</inkml:trace>
  <inkml:trace contextRef="#ctx0" brushRef="#br1" timeOffset="-22136.54">22108 11424 2142 0,'0'0'-124'16,"32"0"23"-16,-32 0 19 0,20-4 25 16,-20 4 27-16,18-7 35 0,-18 7 24 0,20-16 53 15,-12 9 26-15,-2-5 23 16,-6 12-5-16,15-20-2 0,-11 9-16 0,-4 11-10 15,6-21-20-15,-6 21-17 16,0-21-1-16,0 21-12 0,0 0-6 0,-8-26-6 0,2 16-1 16,6 10-6-16,-19-13 9 0,8 7 17 0,11 6 4 15,-25-9 10-15,10 9 10 16,15 0 3-16,-28 0-1 0,28 0-5 0,-30 9-6 16,18-1-7-16,0-1-3 0,-2 3-8 15,2 2-1-15,1 1-4 0,1-2-2 0,1 3 3 16,1 0 1-16,1-2 15 15,7-12 16-15,-8 29 11 0,4-15 4 0,4-14 1 0,0 22 4 16,0-22-1-16,4 23 7 16,2-12-8-16,3 1-3 0,1-1-7 0,3-2-34 15,0 2 1-15,3-3-12 0,2-1-3 0,0-1-9 0,2-1-12 16,1-3-19 0,3-2-26-16,-2 0-30 0,2-6-34 0,1-1-55 0,1-5-69 15,-2-3-64-15,2-4-132 16,-5 0-179-16,1-4 13 0,-4 2-292 0,-2 0-228 0</inkml:trace>
  <inkml:trace contextRef="#ctx0" brushRef="#br1" timeOffset="-21893.97">22407 10942 2742 0,'-13'-12'54'0,"13"12"8"15,0 0-6-15,0 0-4 0,0 0 2 0,0 0-3 0,0 0-5 16,0 0-2-16,0 0-8 16,0 0-6-16,43-5-5 0,-43 5-36 0,27 0-57 15,-10 0-51-15,2-2-59 0,-4 0-104 16,6-2-520-16,-6 0-112 0</inkml:trace>
  <inkml:trace contextRef="#ctx0" brushRef="#br1" timeOffset="-21506.87">22820 10758 2380 0,'0'0'-49'15,"0"0"25"-15,0 0 24 0,0 0 43 0,0 0 30 0,0 0 28 16,0 0 5-16,-28-18 3 16,28 18-15-16,0 0-1 0,-24 0-5 0,24 0 2 0,0 0-10 15,-22 2-6-15,22-2-2 0,0 0-8 0,-17 13-7 16,17-13-5-16,-7 12-5 16,7-12-6-16,0 0-4 0,0 20-6 0,0-20-4 15,0 0-4-15,11 29-1 16,-5-19-8-16,-2 3 3 0,5-2-3 0,-3 1-4 15,0 1 4-15,3-2 0 0,-2 0 0 16,1 3-1-16,-2-2 3 0,-6-12 2 0,6 21 9 16,-2-12 5-16,-4-9 12 0,0 19 4 15,0-19 3-15,0 0 5 0,-8 25 2 16,0-17-6-16,8-8-5 0,-17 13-4 0,6-8-4 0,11-5-10 16,-21 8-20-16,21-8-35 15,-21 8-50-15,21-8-71 0,-19 4-65 0,11-4-71 0,8 0-183 16,0 0-495-1,-20-8-400-15</inkml:trace>
  <inkml:trace contextRef="#ctx0" brushRef="#br1" timeOffset="-21316.68">22947 10810 2919 0,'0'0'-99'15,"19"-2"14"-15,-19 2 27 16,26-1 38-16,-26 1 17 0,26 0 13 0,-8 0-3 0,-18 0-1 16,35 1-3-16,-15-1-3 0,-2 0-3 0,2 0-47 0,1-1-44 15,-2 1-54 1,-19 0-112-16,33-8-410 0,-17 3 93 0</inkml:trace>
  <inkml:trace contextRef="#ctx0" brushRef="#br1" timeOffset="-21006.44">23173 10701 2060 0,'0'0'1'0,"0"0"20"0,-9 16 18 16,9-16 48-16,-2 15 38 16,2-15 18-16,-2 19 2 0,2-19-15 0,-2 24-9 15,0-12-11-15,2-12-12 16,-2 31 0-16,-2-16 4 0,0 2 2 0,-1-2-1 0,1 1 2 15,0-1 1 1,0 0 0-16,4-15 2 0,-6 29 0 0,1-18-1 0,5-11-7 16,-4 21-1-16,4-21-8 0,-5 19-1 15,5-19-4-15,-2 17-12 0,2-17-3 16,0 0-10-16,4 21-5 0,-4-21-6 0,7 10-9 0,-7-10-11 16,11 7-36-16,-11-7-46 15,14 3-63-15,-1-3-89 0,-13 0-71 0,26-8-126 16,-12 0-175-16,-1 1-4 0,6-5-268 15,-6 1-193-15</inkml:trace>
  <inkml:trace contextRef="#ctx0" brushRef="#br1" timeOffset="-19686.34">23711 11340 2455 0,'0'0'-71'0,"0"0"28"0,0 0 26 0,0 0 31 15,0 0 42-15,30-11 40 0,-30 11 17 16,8-10 21-16,-8 10 7 0,10-14 0 0,-10 14-5 0,15-13-11 16,-6 3-15-16,0 1-12 15,-1-4-11-15,0-1-13 0,4 0-8 0,0-4-14 16,0-2-15-16,3-3-16 15,0-4-13-15,0-2-5 0,-1-1-6 0,0-1 3 16,-2 3 1-16,-2-3 11 16,-1 1 5-16,-1 5 0 0,-3 0 10 0,1 0 10 0,-4 4 8 15,0 2 3-15,0 2-3 0,0 2-1 0,1 0-5 0,-3 15-6 16,2-23-5 0,-2 23-4-16,2-21-2 0,-2 21-2 0,0 0-1 0,-2-17 0 15,2 17-2-15,0 0 9 16,0 0 3-16,0 0 2 0,0 0 2 15,0 0 1-15,-34 26 1 0,25-12-1 16,-1 3-1-16,0 0-3 0,-2 2-3 0,2 2-1 0,0 1-1 16,-1 1-2-16,2 2-2 0,-1 4-1 0,-1 0-2 15,5 0 2-15,-2 1 4 16,-2 2 5-16,6-2 7 0,-2 8-1 0,4-9 3 0,-2 7 0 16,0 2 3-16,0-7 2 15,2 3-3-15,0-2 9 0,-1-3-6 0,1 0 6 16,0 0-4-16,0-3-1 15,-1-1-4-15,1-5-5 0,0 0 1 0,0-1-9 0,0-1-4 16,0-1 1-16,-2-5-10 16,4-12-28-16,-4 27-38 0,1-17-53 0,1-2-81 0,2-8-80 15,-8 9-91-15,8-9-188 0,-10 4-64 0,10-4 24 16,0 0-284-16,0 0-230 16</inkml:trace>
  <inkml:trace contextRef="#ctx0" brushRef="#br1" timeOffset="-19526.53">23713 11508 2723 0,'0'0'70'0,"8"-12"15"0,-8 12 13 16,13-6 12-16,-13 6 17 0,19-1 7 15,-19 1-2-15,25-2-14 0,-7 2-11 0,-18 0-14 16,38 0-11-16,-17 0-18 0,0-2-24 0,0-1-43 16,1 2-49-16,-2-3-66 0,2 0-60 15,-3-1-72-15,-1-1-147 0,0-2-509 16,-2-1-295-16</inkml:trace>
  <inkml:trace contextRef="#ctx0" brushRef="#br1" timeOffset="-19190.6">24036 10578 2793 0,'0'0'83'16,"-10"-11"37"-16,10 11 17 15,0 0 2-15,0 0 3 0,0 0-9 0,-10-9-8 0,10 9-14 16,0 0-16 0,0 0-14-16,0 0-22 0,0 0-57 0,0 0-68 0,0 0-92 15,0 0-87-15,0 0-180 0,0 0-517 0,0 0-364 16</inkml:trace>
  <inkml:trace contextRef="#ctx0" brushRef="#br1" timeOffset="-18766.65">24228 11199 2888 0,'0'0'-59'0,"0"0"14"0,0 0 9 0,0 0 20 15,0 0 37-15,0 0 32 16,0 0 25-16,-18 33 20 0,18-33 12 0,-10 21 10 15,4-9-4-15,-1 4 2 0,1 0-2 16,-1 2 6-16,3 6-7 0,-2-4-4 0,4 3-5 16,-3 2-7-16,3-5-15 0,2 3-4 15,0-2-8-15,2 4-9 0,0 0-5 16,5-3-6-16,-1 0-6 0,1-1-8 0,1 0 2 0,1-4-16 16,-1-2-27-16,0-1-32 15,4-2-46-15,-3-2-69 0,0 0-78 0,1-5-124 16,-1-2-211-16,-9-3-413 15,0 0-430-15</inkml:trace>
  <inkml:trace contextRef="#ctx0" brushRef="#br1" timeOffset="-18576.64">24255 11439 3024 0,'0'0'-82'16,"0"0"9"-16,0 0 7 0,0 0 9 0,23-12 3 0,-23 12 4 15,17-3-2-15,-17 3 7 16,24 0 2-16,-24 0-13 0,24-4-23 0,-8 2-26 16,-1 0-25-16,-1-1-20 0,1-2-17 15,0 2 7-15,-3-3 1 0,-1 1-324 0,1 1 348 16</inkml:trace>
  <inkml:trace contextRef="#ctx0" brushRef="#br1" timeOffset="-18256.75">24436 11326 1346 0,'0'0'38'16,"0"0"27"-16,0 0 28 0,-20 17 27 0,20-17 33 15,0 0 25-15,0 0 16 0,0 0 9 0,0 0-3 0,20 29-5 16,-20-29-7-16,12 12-6 16,-12-12-4-16,14 10-4 0,-14-10-10 0,15 9-10 15,-7-4-15-15,-8-5-21 16,16 8-14-16,-16-8-14 0,17 8-8 0,-17-8-12 15,9 8-8-15,-9-8-10 0,0 0-9 16,16 9-6-16,-16-9-7 0,0 0-1 0,2 15-5 16,-2-15-9-16,0 0-10 0,0 0-7 0,-8 29-11 0,8-29-1 15,-12 19-4-15,8-9 0 16,4-10-8-16,-8 18-15 0,4-6-19 0,4-12-16 16,-8 21-16-16,3-11-18 15,5-10-18-15,-5 16-31 0,2-6-36 0,3-10-24 0,-3 16-56 16,3-16-100-16,3 13-511 15,-3-13-254-15</inkml:trace>
  <inkml:trace contextRef="#ctx0" brushRef="#br1" timeOffset="-17726.82">24388 11454 2575 0,'0'0'-39'0,"0"0"15"16,0 0 8-16,-21-1-4 0,21 1 2 0,0 0 9 15,0 0 18-15,0 0 26 0,0 0 22 16,0 0 8-16,0 0-3 0,0 0-6 0,0 0-1 16,0 0 0-16,0 0-4 0,0 0-7 0,0 0 1 15,0 0-2-15,0 0 2 16,0 0 2-16,0 0-8 0,59 3-1 0,-37-1-6 0,-1 0-1 16,4 0-2-16,-1 0-7 15,3-1-1-15,-2-1-3 0,0 3-5 0,-1-6 1 16,-3 6-2-16,-1-3-9 15,-2 0-29-15,-18 0-51 0,33-3-41 0,-33 3-38 0,20-1-61 16,-20 1-135-16,7-6-408 16,-7 6-46-16</inkml:trace>
  <inkml:trace contextRef="#ctx0" brushRef="#br1" timeOffset="-17396.91">24527 11395 2167 0,'0'0'-31'0,"-14"-8"29"0,14 8 26 15,0 0 9-15,0 0 47 0,0 0 49 16,0 0 31-16,0 0 19 0,0 0 6 0,0 0 5 16,0 0 3-16,0 0-18 0,36 27-16 15,-36-27-13-15,8 12-12 0,-8-12-8 16,7 11-12-16,-7-11-13 0,0 0-12 0,2 25-7 0,-2-25-10 16,-4 23-6-16,4-23-8 15,-6 26-4-15,1-10-7 0,-1-3-3 0,2 0-5 16,-2 1-5-16,0 1-3 15,0-2 2-15,6-13 0 0,-8 25-3 0,4-13 4 0,4-12 3 16,-4 22-4-16,4-22 1 16,-2 19 28-16,2-19 9 0,4 20-21 0,2-12-10 15,-6-8-4-15,18 20-14 0,-6-12-30 0,0-1-28 0,5 0-44 16,0-4-52-16,0-1-49 16,5-2-53-16,-2-2-33 0,0-1-56 0,5-4-102 15,-1-2-129-15,-4-3-396 16,4-2-375-16</inkml:trace>
  <inkml:trace contextRef="#ctx0" brushRef="#br1" timeOffset="-17096.52">24932 11336 2911 0,'0'0'-23'0,"0"0"13"16,0 0 11-16,0 0 44 16,0 0 41-16,0 0 36 0,0 0 19 0,0 0 9 15,0 0 7-15,19 46-7 0,-12-31-5 0,-3 2-11 0,4 4-11 16,-1 0-15-16,-1 2-17 16,-2-1-9-16,0 2-7 0,-1-3-10 0,0 0-5 15,-3-2-11-15,-3 2-4 16,-2-2-14-16,1 0-3 0,-4-1-40 0,-3 1-32 0,0-4-50 15,1 2-53-15,-1-4-53 16,-3 0-54-16,1-3-73 0,-1-1-115 0,-2-1-531 16,3 0-422-16</inkml:trace>
  <inkml:trace contextRef="#ctx0" brushRef="#br1" timeOffset="-16246.6">25338 11432 2856 0,'0'-18'-123'15,"1"3"33"-15,-1 15 31 0,-3-24 16 0,3 24 23 0,-10-20 53 16,10 20 12-16,-13-16 11 16,5 7 2-16,8 9 1 0,-19-13 8 0,19 13-15 15,-22-7 6-15,13 2-3 0,9 5 5 0,-25 0-2 0,25 0 2 16,-23 8-3-16,11 0 1 16,1 1-7-16,-2 1-4 0,3 3 2 0,-2 5 0 15,3-3 3-15,-2 4 0 16,5-2 0-16,0 0-4 0,2 2-6 15,1 0 0-15,1 0-8 0,2-1 0 0,2-2 0 16,4 2 8-16,-1-3 10 0,-1 0 8 0,2-2 7 16,3 1 3-16,0-5-1 0,-1 3-2 0,2-3-4 15,-10-9-5-15,17 11-8 0,-7-4-6 16,-10-7-8-16,18 3-4 0,-18-3-12 0,20-2-10 16,-20 2-10-16,23-11-11 0,-12 1-12 15,0-1-5-15,0-6-16 0,-1-6-9 16,1 0-7-16,0-6 1 0,-1-4 0 15,-1 4 4-15,-3 0 4 0,-2 0 5 0,2 1 9 16,-3 1 4-16,-1-2 0 16,1 0 5-16,-3 7 2 0,0-7 3 0,-3 9 4 15,3-7 2-15,-2 6 3 0,2 2 2 0,-3 0 2 0,3 2 2 16,-2 2 2-16,2 15-5 16,-2-23 2-16,2 12 1 0,0 11-3 0,0-18 10 15,0 18-3-15,0 0 8 16,-4-11 12-16,4 11 13 0,0 0 7 0,0 0 14 15,0 0 4-15,0 0 4 0,0 0 6 16,-11 51 8-16,5-34 5 0,2 2 3 0,2 7 3 16,0-2 3-16,4 2-4 0,0 3-2 0,0-1-1 0,4 1 0 15,-2 0 0-15,-1 1-15 16,1-1-2-16,2-3-5 0,1 1-7 0,1-2-1 16,0 0-13-16,-1 0-12 15,-1-5-23-15,1 1-41 0,0-5-49 16,-4-3-58-16,1 2-79 0,2-5-71 0,-3-1-111 15,-3-9-176-15,4 13-19 0,-4-13-275 16,5 8-247-16</inkml:trace>
  <inkml:trace contextRef="#ctx0" brushRef="#br1" timeOffset="-15316.46">25487 11378 2671 0,'0'0'-13'15,"0"0"18"-15,0 0 5 0,0 0-4 0,0 0 7 16,0 0 16-16,0 0 17 16,0 0 1-16,0 0 2 0,0 0-3 0,40-9-3 15,-40 9 0-15,29 0-1 0,-29 0 4 16,30 0 7-16,-11 0 5 0,2 0 1 15,1-2-2-15,1 0-3 0,1 2-6 16,1-4-9-16,-2 2-3 0,1-2-11 0,-4 2-20 16,-1 0-30-16,1-2-33 0,-20 4-46 0,31-1-44 0,-22 1-62 15,-9 0-102-15,15-7-508 16,-15 7-142-16</inkml:trace>
  <inkml:trace contextRef="#ctx0" brushRef="#br1" timeOffset="-14986.86">25707 11269 2377 0,'0'0'-50'0,"0"0"31"16,0 0 26-16,0 0 37 16,0 0 20-16,-5-16 27 0,5 16 25 0,0 0 12 15,0 0 8-15,0 0 10 0,0 0 9 16,0 0-1-16,0 0 1 0,0 0-19 15,0 0-5-15,0 43-7 0,0-43-4 16,1 29-12-16,-1-11-7 0,0-2-7 0,0 5-11 16,0 0-7-16,2 0-5 0,0 2-6 0,0-3-2 15,0 2 4-15,-2-1 9 0,4 0 4 16,-2-2 27-16,1 0-1 0,1-2-6 0,-2-2-5 16,2-1-2-16,4-1-4 0,-8-13-8 15,9 20-7-15,-3-10-13 0,-6-10-18 0,19 12-30 16,-10-8-48-16,1-3-73 15,-10-1-94-15,28-4-93 0,-13 0-164 0,-1-1-161 16,0-2 28-16,-14 7-432 0,19-14-524 16</inkml:trace>
  <inkml:trace contextRef="#ctx0" brushRef="#br1" timeOffset="-10866.85">17436 13511 3043 0,'0'0'-125'0,"0"0"39"0,0 0 42 16,0 0 43-1,0 0 33-15,0 0 27 0,0 0 22 0,0 0 14 0,0 0 9 16,0 0 3-16,0 0 2 15,0 0 1-15,0 0-2 0,0 0-2 0,0 0 2 16,0 0 0-16,0 0-1 16,0 0-3-16,0 0-4 0,0 0-6 0,0 0-7 0,0 0-10 15,38 14-4-15,-38-14-6 0,24 5-13 0,-11-2-5 16,3-1-4-16,2 2-8 0,0-3-3 16,2 2-15-16,1 1-17 0,2-3-23 15,-2 1-11-15,1 0-22 0,-2 0-21 16,0 0-31-16,-1-2-36 0,-3 2-41 0,0-2-48 15,-16 0-70-15,0 0-154 16,22-8-523-16,-22 8-429 0</inkml:trace>
  <inkml:trace contextRef="#ctx0" brushRef="#br1" timeOffset="-10686.54">17577 13453 2882 0,'0'0'-62'0,"-16"-8"51"16,16 8 29-16,0 0 34 15,0 0 28-15,0 0 29 0,0 0 16 0,0 0 3 16,0 0-13-16,0 0-11 16,0 0-14-16,41-12-17 0,-41 12-26 0,27 3-44 0,-27-3-63 15,41 4-76-15,-21-1-68 0,2-3-105 0,-1 2-612 16,3 0-324-16</inkml:trace>
  <inkml:trace contextRef="#ctx0" brushRef="#br1" timeOffset="-9726.8">18461 13730 2602 0,'0'0'-147'0,"0"0"25"0,0 0 3 0,0 0-8 0,0 0-15 16,0 0-14-16,0 0-24 16,0 0-338-16,0 0 305 0</inkml:trace>
  <inkml:trace contextRef="#ctx0" brushRef="#br1" timeOffset="-9296.42">18516 13672 1428 0,'4'-13'-7'0,"0"-3"28"0,1-2 11 16,1-4 12-16,1-2-2 16,-1-5-8-16,0-5 9 0,-1-3 9 0,3-1 17 0,0 2 31 15,-2 0 33 1,4 1 34-16,-4 4 19 0,-2 3 11 0,0-2-8 0,0 6-8 15,0 1-3-15,1 4-6 16,-3 2-13-16,2 1-13 0,-2 3-21 0,0 1-12 0,-2 12-13 16,0 0-3-16,3-18-4 0,-3 18-2 0,0 0-5 15,0 0-9-15,0 0-7 16,0 0-8-16,0 0-4 0,0 0-3 16,-11 63-12-16,9-44-2 0,-1 1-6 15,3 5-1-15,-2 2-6 0,4 1-3 0,-2 1-2 0,0 4-5 16,0-3-2-16,3 2-6 15,-1 8-2-15,-2-4-10 0,4 2-2 0,-2 1 1 16,0 2-4-16,3-1-2 16,-3 0-9-16,2 3-3 0,0-3-3 0,0 1-2 0,3-1 4 15,-3 2 2-15,2-1-1 0,-2-4 7 0,0 1 3 16,-1 0 7-16,-1-5 16 16,-2-2 13-16,3 1 1 0,-3-2 8 0,0-1 1 0,-3 2 7 15,3-6-1-15,-5 3 5 16,3-3-1-16,-2-5 3 0,2 0-5 0,-2-1 4 15,-2-3-5-15,2-1 1 16,-3-3-6-16,1 2-6 0,6-14-3 0,-15 17-7 0,15-17-11 16,-13 10-14-16,5-10-22 15,8 0-28-15,0 0-44 0,-18-18-60 0,14 7-68 16,0-5-56-16,0 1-121 0,2-4-163 0,2 1-15 0,2 2-309 16,-2 16-268-16</inkml:trace>
  <inkml:trace contextRef="#ctx0" brushRef="#br1" timeOffset="-9076.59">19011 14434 2745 0,'-10'20'144'16,"10"-20"52"-16,0 0 1 0,0 0-15 0,0 0-22 15,0 0-18-15,-2 19-16 0,2-19-17 16,0 0-25-16,0 0-52 0,0 0-73 0,0 0-105 16,6 16-80-16,-6-16-157 0,0 0-167 0,0 0-299 0,0 0-195 15</inkml:trace>
  <inkml:trace contextRef="#ctx0" brushRef="#br1" timeOffset="-8326.8">19286 13331 2539 0,'0'0'-37'0,"0"0"37"0,16-4 10 0,-16 4 8 15,0 0 29-15,0 0 22 0,0 0 21 0,0 0 10 16,0 0 10-16,0 0 2 16,0 0-8-16,6 25-6 0,-6-25-13 0,0 0-7 0,0 0-6 15,-26 23 0-15,26-23 5 0,-16 11 4 0,16-11-1 16,-22 8 2-16,22-8-8 16,-21 4-4-16,21-4-7 0,-24 3-1 0,24-3-7 15,-20-2-4-15,20 2-9 0,-22-4-8 16,22 4-10-16,-17-7-9 0,17 7-12 0,-12-9-6 15,12 9-2-15,-6-16-1 16,6 16 0-16,0 0 1 0,-2-23 1 16,2 23 1-16,0 0-4 0,8-21 2 0,-8 21-1 15,8-11 0-15,-8 11 2 0,0 0 1 0,19-5-4 16,-19 5 0-16,0 0-1 0,0 0-1 0,30 8-2 16,-30-8-12-16,18 14-6 15,-6-6-11-15,-2 2-3 0,3-1-3 0,2 2-2 0,0-1 5 16,1-1 4-16,2 1 5 15,-2-1-9-15,4-1-8 0,-4-3-10 0,3 2-2 16,1-4-3-16,-2-1 4 0,2 0 3 16,-20-2 5-16,36 0 3 0,-36 0 6 0,29-7-2 15,-13 0 13-15,-4 2 0 0,0-5 9 0,-1 1 14 16,-2-2 22-16,-9 11 17 16,12-24 15-16,-12 13 8 0,0 11 10 0,-2-21-4 0,2 21 0 15,-10-20 2-15,1 10 4 16,0 0 4-16,-3 3-2 0,0 0-7 0,0 4-3 0,0 1-5 15,12 2-7 1,-26 0-6-16,26 0-4 0,-23 5-22 0,13 1-39 0,10-6-61 16,-18 10-80-16,14-4-85 0,4-6-193 0,-6 12-485 15,6-12-344-15</inkml:trace>
  <inkml:trace contextRef="#ctx0" brushRef="#br1" timeOffset="-6666.63">20138 13941 2682 0,'0'0'-135'16,"0"0"23"-16,0 0 16 0,0 0 16 0,0 0 29 0,0 0 12 16,0 0 24-16,0 0 36 15,0 0 26-15,0 0 30 0,0 0 32 16,0 0 24-16,0 0 15 0,0 0 2 0,0 0-3 15,0 0-4-15,0 0-7 0,0 0-10 0,0 0-5 16,0 0-11-16,0 0-6 16,0 0-7-16,0 0-6 0,0 0-8 0,0 0-6 15,14-16-12-15,-14 16-4 0,9-9-6 0,-9 9-8 0,11-15-9 16,-11 15-6-16,10-19-10 16,-3 6-10-16,-1-1-12 0,0-4-14 0,2 2-11 15,2-6-16-15,-2 0-13 16,0-5-10-16,0 0-4 0,-1-1 4 0,-1 1 4 0,1 0 5 15,-1-1 1-15,-2 3 5 16,-2 0 6-16,0 2 0 0,-2 2 7 0,-2 0 11 16,0 2-6-16,-2 1 10 15,2 2 7-15,-4-1 18 0,1 3 6 0,-1 3 10 0,1 3 3 16,5 8 10-16,-12-10 8 0,12 10 3 0,-14 0-5 16,14 0 0-16,-18 10-2 15,10 2-6-15,-1 3 0 0,1 4-4 0,-1 2 0 16,3 4-2-16,-1 2-4 0,3 3 2 15,-2 5-8-15,4 0 5 0,2 4-2 0,0-1-3 16,0 2-1-16,2-4 0 16,2 2-1-16,2-3 1 0,-1-3-2 0,1-3 8 0,1-5 0 15,-1 1 14-15,2-4-5 0,-3-3 5 0,3-2-5 16,-4-3-1-16,2-3-9 16,-6-10-6-16,14 13-15 0,-14-13-11 0,0 0-8 15,16 2 2-15,-16-2-1 0,0 0 4 16,24-21-4-16,-14 10 5 0,-1 1 1 0,-1-1 6 15,0 0-2-15,3 1 5 0,0 0-4 16,-11 10 5-16,20-15 7 0,-8 10 6 16,-12 5 7-16,21-4 10 0,-21 4-1 15,23 2 4-15,-23-2-6 0,25 7 1 0,-9-1 0 16,-2 0-1-16,1 0 1 0,0 1 2 0,-1-1 7 16,-1 0 4-16,1-1-5 15,0 1 6-15,-14-6 0 0,23 6 2 0,-23-6 8 16,21 3 8-16,-21-3 3 0,21 3 5 15,-21-3 4-15,20 1-19 0,-20-1 5 0,18 0-9 16,-18 0-2-16,0 0-7 0,24-1-6 16,-24 1-5-16,0 0 3 0,19 1-15 0,-19-1-9 15,12 2-20-15,-12-2-30 0,0 0-42 0,13 0-51 16,-13 0-73-16,0 0-57 16,0 0-122-16,0 0-181 0,13-6-20 0,-13 6-336 0,0 0-338 15</inkml:trace>
  <inkml:trace contextRef="#ctx0" brushRef="#br1" timeOffset="-6436.87">20415 13493 3126 0,'-6'-24'157'0,"6"24"3"0,0 0-11 0,0 0-17 16,0 0-12-16,0 0-9 16,0 0-19-16,0 0-12 0,0 0-27 0,0 0-65 15,0 0-85-15,0 0-94 0,0 0-109 0,0 0-218 16,0 0-408-16,0 0-332 0</inkml:trace>
  <inkml:trace contextRef="#ctx0" brushRef="#br1" timeOffset="-5846.88">20377 14249 2881 0,'0'0'41'0,"0"0"13"15,0 0-14-15,17-31-22 16,-17 31-14-16,0 0-1 0,0 0-6 0,0 0 3 15,0 0-1-15,0 0 5 16,0 0 3-16,0 0-1 0,0 0-3 0,0 0-2 0,0 0-1 16,-32-11 10-16,32 11 5 15,0 0 6-15,0 0 5 0,-32 8 1 16,32-8-5-16,-16 6 0 0,16-6-7 0,-14 5-3 16,14-5-17-16,-10 10-10 0,10-10-11 0,0 0-12 15,-4 17-5-15,4-17 1 0,0 0-18 0,0 0 7 16,14 30-12-16,-5-20-4 15,0 1 16-15,-1 0 4 0,2 0 3 0,4 2 8 16,-4 1 29-16,3-1 22 0,-5-2 24 16,3 2 19-16,-1 1 4 0,-1-1 2 0,-3-2-5 15,0 4 0-15,-6-15 8 0,6 22 8 0,-4-14 17 16,-2-8 13-16,0 0 10 16,-12 26 1-16,4-18 4 0,8-8 0 0,-22 9-6 0,8-7-6 15,14-2-9-15,-32 4-14 16,15-4-5-16,17 0-12 0,-30-4-18 0,30 4-34 0,-29-7-51 15,14 3-64 1,15 4-76-16,-17-13-74 0,17 13-162 0,-8-14-159 0,8 14-288 16,2-11-208-16</inkml:trace>
  <inkml:trace contextRef="#ctx0" brushRef="#br1" timeOffset="-5266.63">20584 14502 2529 0,'0'0'21'0,"0"0"53"0,0 0 15 16,23 3 7-16,-23-3 6 16,0 0-1-16,0 0-8 0,20 0-5 0,-20 0-13 0,0 0-6 15,18 2-8-15,-18-2-12 16,0 0-1-16,24 4-5 0,-24-4-2 0,19 0-7 15,-19 0-8-15,21 2-3 16,-21-2-5-16,25 2-7 0,-25-2-7 0,28-2-2 0,-11 2-9 16,2-2-2-16,-19 2-1 0,37 0-2 0,-19-3-3 15,-1 3-1 1,2-1-21-16,-19 1-20 0,36 0-15 0,-17 1-4 0,-2-1-11 0,-17 0 1 16,30 3 6-16,-30-3 6 15,25 2 10-15,-25-2 15 0,21 2-2 0,-21-2 7 16,22 1 7-16,-22-1 6 15,16 2 7-15,-16-2 17 0,0 0 11 0,19 3 11 0,-19-3 1 16,0 0 1-16,0 0-2 16,0 0-8-16,0 0 6 0,0 0 14 0,0 0 3 15,0 0 18-15,0 0 7 0,0 0 11 0,-49-22 13 0,49 22 18 16,-18-4 11-16,18 4 9 16,-19-4 6-16,19 4 1 0,0 0-8 0,0 0-11 15,-22-2-3-15,22 2-6 16,0 0 3-16,0 0 7 0,0 0-12 0,0 0-6 0,0 0-9 15,0 0-12-15,0 0-4 16,0 0-3-16,37 34-4 0,-25-26 0 0,-2 0 5 16,2 1 3-16,-2-1 8 15,0 2-23-15,-10-10 5 0,15 15-4 0,-15-15 5 0,7 17-1 16,-7-17-6-16,0 0-5 0,0 0-19 0,-15 23-18 16,8-18-46-16,7-5-54 15,-18 4-83-15,8-1-94 0,10-3-128 0,-20 0-167 16,20 0-28-16,-17-3-403 0,17 3-467 15</inkml:trace>
  <inkml:trace contextRef="#ctx0" brushRef="#br1" timeOffset="-4980.9">21374 14618 3217 0,'10'8'54'15,"-10"-8"30"-15,0 0 8 0,0 0 1 0,0 0 2 16,0 0 8-16,0 0 13 0,4 18 1 0,-4-18-1 0,0 0-9 16,0 0-11-16,0 0-13 15,0 0-4-15,0 0-10 0,0 0-13 0,0 0-25 0,0 0-39 16,0 0-53-16,0 0-71 15,0 0-77-15,0 0-114 0,0 0-213 0,0 0-47 16,0 0-262-16,0 0-188 16</inkml:trace>
  <inkml:trace contextRef="#ctx0" brushRef="#br1" timeOffset="-4207">21768 13731 2530 0,'0'0'42'16,"0"0"35"-16,-34 6 16 15,34-6-2-15,0 0-8 0,0 0 11 0,-2 17-24 0,2-17-7 16,0 0-5-16,0 0-5 15,0 0-8-15,0 0-3 0,25 17-4 0,-25-17-5 16,17 2-7-16,-17-2-1 16,0 0-4-16,30-4-4 0,-30 4-1 0,21-10 0 0,-11 3-4 15,-10 7 2-15,18-15 16 0,-12 5 5 0,-6 10 8 16,10-22-3-16,-6 14-4 0,-4 8-4 16,2-20-6-16,-2 20-2 0,0 0-5 15,-16-28 4-15,7 20-3 0,-4 1 1 16,13 7-1-16,-25-8-5 0,25 8 1 0,-28 0 0 15,28 0-4-15,-32 8 2 16,18-2 0-16,-1 1 0 0,2 5-3 0,-2 1 0 0,3 2 7 16,2 2 12-16,-2 2 12 0,4 2 15 0,4 1 4 15,-2-2 11-15,4 1 3 16,2 0 12-16,0 1 4 0,4 4 5 0,0-4 3 16,2 2-9-16,2-3-7 0,2-2-14 15,2-2 1-15,1 0-11 0,2-2-12 16,0-1 5-16,3-3-14 0,2-1-19 15,-4-5-22-15,6-1-21 0,-1 0-36 0,0-6-44 0,4-2-50 16,1-3-62-16,1-3-55 16,1-8-88-16,2-1-169 0,-5-1-67 0,5-7-313 15,-4-3-298-15</inkml:trace>
  <inkml:trace contextRef="#ctx0" brushRef="#br1" timeOffset="-3980.63">22069 13359 2797 0,'-16'-5'0'0,"16"5"32"0,0 0 25 0,0 0 13 0,0 0 4 0,0 0 7 16,0 0-2-16,0 0-1 15,0 0-6-15,0 0-10 0,0 0-6 0,0 0-7 16,0 0-16-16,0 0-36 0,53-10-43 15,-40 9-61-15,-13 1-53 0,34-6-47 0,-21 2-92 16,1 1-536-16,-1-4-170 16</inkml:trace>
  <inkml:trace contextRef="#ctx0" brushRef="#br1" timeOffset="-3656.92">22373 13233 2403 0,'9'-11'-50'0,"-9"11"32"0,0 0 24 0,0 0 32 16,0 0 26-16,0 0 29 0,0 0 20 0,0 0 19 15,-36-8 2-15,36 8-14 16,0 0-5-16,0 0-12 0,-32 10-12 0,32-10-7 0,-13 9-12 16,13-9-5-16,-4 14-4 15,4-14-11-15,-2 17-7 0,2-17-14 16,0 0-21-16,10 33-19 0,-4-19-6 15,1-2 3-15,1 2 0 0,-1-1 0 0,-1 0 4 0,1 1 11 16,-1-1 15-16,-2 0 22 16,-4-13 10-16,4 23 13 0,-4-23 2 0,-4 21 1 15,4-21-5-15,-8 17-5 0,8-17-5 0,-15 13-8 16,15-13-26-16,-17 8-38 16,17-8-56-16,-21 4-72 0,13-4-60 0,8 0-108 0,-18-2-163 15,18 2-424-15,-16-8-294 16</inkml:trace>
  <inkml:trace contextRef="#ctx0" brushRef="#br1" timeOffset="-3446.93">22495 13222 2819 0,'0'0'16'0,"0"0"2"0,20-11 4 16,-20 11-2-16,19-6 11 15,-19 6 15-15,21-6 5 0,-21 6-3 0,23-1-8 0,-10-2-11 16,-13 3-25-16,27-1-30 16,-27 1-40-16,24-4-42 0,-11 2-40 0,-3-1-58 15,-10 3-119-15,20-6-385 0,-20 6 33 0</inkml:trace>
  <inkml:trace contextRef="#ctx0" brushRef="#br1" timeOffset="-3216.7">22625 13103 2079 0,'-29'11'6'0,"29"-11"37"0,0 0 30 0,-2 26 33 0,2-12 30 16,0-14 10-16,-3 34 14 0,3-15 5 0,-3 0-6 15,3 2 6-15,0 1-4 16,-2 2-14-16,2-1-11 0,2-2-3 0,-2 1 3 16,3 0-13-16,-3-4 16 0,3 1-15 15,1 0-12-15,-2-3-16 0,0-3-10 16,4 0-11-16,-6-13-29 0,12 19-30 15,-5-13-37-15,1-2-36 0,-8-4-38 0,0 0-52 16,32 3-63-16,-16-9-62 0,-2 2-137 16,3-4-180-16,2-2-313 0,-2-1-286 0</inkml:trace>
  <inkml:trace contextRef="#ctx0" brushRef="#br1" timeOffset="-2646.72">23089 13695 2587 0,'0'0'-100'0,"22"-12"29"0,-10 4 22 0,0-5 7 16,1 0 5-16,1-4 3 16,2-1 9-16,0-4 2 0,2-4-14 0,0-1 13 0,-1-1 4 15,-2-4 23-15,-2 3 19 16,-1 0 19-16,-4 3 7 0,2 0-8 0,-4 0 5 15,-2 1-13-15,0 2 0 0,-4 3-9 16,2-2-5-16,0 2 6 0,-2 4-5 0,0 16-1 16,-2-27-3-16,2 27-9 0,-2-21 4 0,2 21 4 15,-6-11 1-15,6 11 10 16,0 0-3-16,0 0 1 0,0 0-3 0,0 0 4 0,-22 37 0 16,18-21-2-16,0 1 11 15,-2 4 12-15,2 5 9 0,-3-3 9 16,3 4 8-16,0 0 12 0,-1 3 8 15,1 1 4-15,0-1 11 0,0 4-1 0,2 0-2 0,-1-2-4 16,1 4 5-16,0-4-3 16,0 0-2-16,2 0-4 0,-2-3-7 0,2 2-6 15,0-3-8-15,-2-1-10 0,2-4-9 0,0-2-2 16,0-2-10-16,0 0-14 0,0-19-29 16,0 29-39-16,0-29-61 0,-4 18-74 0,2-12-61 15,2-6-71-15,0 0-142 16,-16 2-524-16,16-2-421 0</inkml:trace>
  <inkml:trace contextRef="#ctx0" brushRef="#br1" timeOffset="-2506.62">23178 13786 3016 0,'0'0'15'16,"0"0"29"-16,14-9 9 0,-14 9 14 0,17-6 11 0,-17 6 9 16,21-4-4-16,-21 4-13 15,23-1-8-15,-23 1-22 0,28-3-42 0,-14 2-68 16,4-3-51-16,-1 0-64 15,-2-3-93-15,2-1-621 0,-5-1-283 0</inkml:trace>
  <inkml:trace contextRef="#ctx0" brushRef="#br1" timeOffset="-2236.76">23450 12887 2720 0,'0'0'42'0,"0"0"62"16,0 0 34-16,3-18 23 0,-3 18 15 0,0 0 5 0,0 0-12 16,0 0-8-16,0 0-31 15,0 0-14-15,0 0-16 0,0 0-28 16,0 0-52-16,0 0-78 0,0 0-101 15,0 0-96-15,0 0-179 0,-5-9-146 0,5 9-278 0,0 0-210 16</inkml:trace>
  <inkml:trace contextRef="#ctx0" brushRef="#br1" timeOffset="-1806.64">23749 13411 2556 0,'-15'15'-71'0,"15"-15"29"0,-11 11 33 0,11-11 10 15,-10 16 17-15,4-7 13 0,6-9 6 0,-11 20 14 0,2-9 14 16,3 1 5-16,0 2 4 16,0 2 1-16,-3-1 1 0,3 1 6 0,1 0 4 0,-1 3 1 15,4-2 12-15,-3 1 11 16,3 1 1-16,0 1-4 0,2-2-5 0,2 1-3 15,0-1-6-15,1-4 4 16,1 4-22-16,2-3-6 0,1 0-10 0,1-3-10 16,3 1-22-16,-1-2-39 0,1-3-27 15,0 2-62-15,3-6-70 0,1 1-70 0,-15-5-126 16,23 0-174-16,-10-5-320 0,-13 5-212 0</inkml:trace>
  <inkml:trace contextRef="#ctx0" brushRef="#br1" timeOffset="-1626.51">23792 13575 2568 0,'0'0'-23'0,"0"0"28"0,-9-9 4 15,9 9 0-15,0 0 19 0,0 0 25 0,0 0 15 0,0 0 3 16,0 0-11-16,0 0-9 16,0 0 12-16,51 9-6 0,-51-9-11 0,25 6-17 15,-25-6-18-15,26 1-40 16,-14-1-28-16,-12 0-36 0,28-3-45 0,-16-1-35 0,1-2-86 15,-13 6-477-15,19-10-6 16</inkml:trace>
  <inkml:trace contextRef="#ctx0" brushRef="#br1" timeOffset="-1416.73">23913 13477 2189 0,'0'0'-9'0,"0"0"15"15,0 0 45-15,0 0 45 0,-20 18 46 0,20-18 26 0,-6 13 22 16,6-13 3-16,-5 22-4 15,5-22 0-15,-2 26 14 0,2-11-11 0,0 2-25 16,-2 0-14-16,2-17-20 16,0 35-12-16,2-18-13 0,0-2-30 0,1 2-4 15,-1-2-24-15,-2-15-18 0,4 33-34 0,-2-21-52 0,-2-12-60 16,2 22-77-16,0-13-57 16,-2-9-95-16,2 12-149 0,-2-12-488 0,0 0-433 15</inkml:trace>
  <inkml:trace contextRef="#ctx0" brushRef="#br1" timeOffset="-1146.88">24153 13403 2969 0,'0'0'13'16,"9"-8"24"-16,-9 8 6 15,0 0 19-15,0 0 34 0,0 0 40 0,0 0 23 16,0 0 15-16,17 23 1 0,-17-23-8 15,6 27-5-15,-6-8-11 0,2 0-7 0,0 2-13 16,-2 0-7-16,0 2-42 0,-2 6-9 16,2-3-5-16,-6 3-9 0,1 0-7 0,-5 1-10 15,1-3-13-15,-1 4-21 0,-3-5-27 0,2-3-37 16,-5 4-54-16,-2-5-57 16,4-3-58-16,-1 0-32 0,0-2-57 0,0-3-130 0,-1 0-121 15,2-5-344-15,4-1-303 16</inkml:trace>
  <inkml:trace contextRef="#ctx0" brushRef="#br1" timeOffset="-256.53">24674 13641 2680 0,'-14'-16'-117'0,"2"8"21"0,12 8 16 15,-24-16 11-15,8 10 21 0,-1 1 25 0,3 1 15 0,14 4 17 16,-36-4 8-16,18 8 8 16,18-4-4-16,-32 9-1 0,16-1 0 0,3 2 8 15,1 2-2-15,2 0-5 16,0 1 3-16,4 3 7 0,2 0 9 0,0 0 7 0,4-16 2 15,0 32 14-15,2-18 6 16,2 1 4-16,0-1-6 0,0-1 3 0,-4-13-8 16,14 21 3-16,-8-14 4 15,-6-7 2-15,10 14-6 0,-10-14-8 0,15 2-7 16,-15-2-5-16,0 0-9 0,0 0-4 0,26-16-5 0,-20 6-1 16,-6 10-6-16,14-25-7 15,-10 9-5-15,6-4-3 0,0-5-11 0,-2 0-11 16,7-6-12-16,-2-1-3 0,1-3 3 15,-3 2 3-15,2-2 1 0,0 3 2 0,-3-1 4 16,0 3 5-16,0 5 6 16,-2 0 4-16,-2 2 12 0,0 3 4 0,-1 2 2 15,-1 1-3-15,-2 4-4 0,-2 13-7 0,7-23 1 0,-7 23-2 16,1-18-1-16,-1 18 5 16,0 0 0-16,0 0 3 0,0 0 0 0,0 0 10 15,0 0 14-15,0 0 19 16,0 0 23-16,-23 43 14 0,19-28 6 0,-2 7 2 0,4-4 3 15,-2 7-2-15,2 1-2 16,2 1 0-16,0 2-8 0,2-1-5 0,0 1-1 16,2 2-5-16,2-3 21 0,0-1 2 0,1 1-14 0,-1-1-9 15,1 2-8-15,1-6-9 16,1 3 0-16,-1-3-14 0,-2-2-5 0,4-1-19 16,-3-2-29-16,2-5-44 15,-3 1-57-15,-6-14-84 0,10 17-83 16,-3-9-174-16,-3-5-151 0,-4-3 10 0,0 0-295 15,0 0-260-15</inkml:trace>
  <inkml:trace contextRef="#ctx0" brushRef="#br1" timeOffset="-76.85">24890 13577 2640 0,'0'0'-66'0,"23"-4"51"15,-8 4 4-15,-15 0 26 16,30-2 21-16,-13 2-12 0,-17 0 2 0,35 0-4 0,-17 0-4 16,0-2-31-16,-18 2-55 0,36-3-65 0,-21 0-86 15,-15 3-489 1,22-5 38-16</inkml:trace>
  <inkml:trace contextRef="#ctx0" brushRef="#br1" timeOffset="168.39">25091 13487 2150 0,'-23'0'17'0,"23"0"33"0,0 0 32 16,-18 15 33-16,18-15 33 16,-10 21 13-16,7-7 7 0,-2-1-5 0,3 4-6 15,-2-2 3-15,-1 4 3 0,3 1-4 0,-3 0 6 0,1 3 25 16,0 0-12-16,2-5-30 16,0 4 7-16,0-5 5 0,2 2-12 15,0-19-7-15,2 32-8 0,0-14-11 0,2-5-17 16,0 4-9-16,3-7-14 0,2 2-7 0,0-1-15 15,0-4-21-15,5 1-43 16,-1-4-43-16,-1-2-48 0,0-2-73 0,7-2-105 0,-19 2-123 16,22-13-194-16,-11 4 10 0,-3-2-466 0,-8 11-567 15</inkml:trace>
  <inkml:trace contextRef="#ctx0" brushRef="#br1" timeOffset="7083.26">25690 13847 3121 0,'0'0'-139'0,"0"0"20"0,0 0 14 0,0 0 26 16,0 0 14-16,0 0 31 0,-6-19 28 0,6 19 10 0,0 0 20 16,0 0 22-16,0 0 17 15,0 0 23-15,0 0 13 0,0 0 14 0,0 0 6 16,21-17-4-16,-21 17-11 15,0 0-11-15,17-6-14 0,-17 6-6 0,18-4-12 0,-18 4-14 16,20-6-9-16,-20 6-21 16,25-1-15-16,-11-1-16 0,-14 2-26 0,31-2-10 15,-13 0-19-15,0 0-14 0,-1 1-15 0,-17 1-18 16,37-3-11-16,-24 3-17 0,3-3-16 16,-2 1-22-16,-4-2-52 0,2 0-526 0,-12 4-42 15</inkml:trace>
  <inkml:trace contextRef="#ctx0" brushRef="#br1" timeOffset="7263.01">25848 13646 2169 0,'0'0'-8'0,"0"0"25"16,-9-9 5-16,9 9-11 15,0 0 11-15,0 0-8 0,0 0 1 0,0 0 2 16,0 0 2-16,0 0-12 15,50-5-36-15,-33 5-42 0,2 0-79 0,-19 0-178 16,40 0-225-16,-18 0 257 0</inkml:trace>
  <inkml:trace contextRef="#ctx0" brushRef="#br1" timeOffset="8063.24">26783 12933 1548 0,'0'0'-38'0,"0"0"9"0,0 0 8 0,-21 25 20 16,21-25 13-16,-4 11 20 0,4-11 0 16,-7 17 2-16,7-17 12 0,-10 19 14 0,6-6 8 15,-2 0 4-15,1 1 29 0,1 3 1 0,0-1 5 16,-2 1-4-16,4 0-3 0,-2 2-11 16,4 0-4-16,-2 2-9 0,2 0-8 0,-1 5-12 15,1-3-3-15,0 4-5 16,0 0-2-16,0-1-7 0,0 5-5 0,0-2-4 15,0-1 1-15,1 3-5 16,-1 1-2-16,2-2 16 0,0 1-3 0,2 5-10 0,2 2 5 16,-2 1 1-16,0-2-9 0,1-1 0 15,1 4 2-15,-1-1 1 0,2-1 0 16,0-2 6-16,-3 1-2 0,2-9 13 0,-3 1 15 16,-1-1 12-16,0-4 18 0,0-2 12 15,-2-3 9-15,-2-2 4 0,0 0-5 0,-3-2-6 16,-1-1-1-16,6-14-6 15,-16 21-1-15,7-12-13 0,-2-2-3 0,11-7-4 16,-25 13-10-16,14-10-9 0,11-3-15 16,-24 2-9-16,24-2-24 0,0 0-39 0,-30-8-54 15,30 8-67-15,-9-12-73 0,9 12-92 0,-9-20-209 16,7 8-74-16,2 12-307 16,0 0-297-16</inkml:trace>
  <inkml:trace contextRef="#ctx0" brushRef="#br1" timeOffset="8263.28">26818 14180 2788 0,'11'12'81'0,"-11"-12"39"0,0 0 10 16,12 13 19-16,-12-13 1 15,0 0 0-15,9 10-10 0,-9-10-17 0,0 0-19 16,0 0-34-16,13 10-48 15,-13-10-60-15,0 0-82 0,10 0-76 0,-10 0-117 0,0 0-204 16,0 0-351-16,0 0-229 16</inkml:trace>
  <inkml:trace contextRef="#ctx0" brushRef="#br1" timeOffset="8993.22">27220 13018 2458 0,'0'0'-116'0,"0"0"28"16,0 0 18-16,0 0 37 16,0 0 33-16,0 0 25 0,0 0 28 0,0 0 11 15,0 0 5-15,0 0 4 16,0 0 7-16,-49 10-8 0,49-10 8 0,-15 9 9 0,15-9 6 15,-21 6 3-15,21-6 3 16,-23 6-4-16,23-6 4 0,-19 1-10 0,19-1-12 16,-23-1-5-16,23 1-7 0,0 0-7 0,-27-8-9 15,27 8-13-15,-16-8-11 16,16 8-12-16,-13-11-6 0,13 11-7 0,-9-13-8 0,9 13-2 16,-3-15-4-16,3 15-1 15,0 0 3-15,0-27 0 0,0 27 2 0,0 0 5 16,7-23-4-16,-7 23-1 15,7-11 0-15,-7 11-1 0,12-8 2 0,-12 8 0 0,0 0 3 16,19-4-5-16,-19 4 9 16,0 0-8-16,0 0 6 0,32 13-1 0,-21-4 1 15,-11-9 0-15,22 12-3 0,-8-1-3 0,1-4 8 16,-3 1-5-16,5-1-3 0,0-1-3 16,0 0-10-16,1-3-6 0,1 1 4 15,-2 0-10-15,4-4 5 0,-6 2 0 16,-15-2-2-16,38-4-5 0,-17 0 0 0,-5-1 1 15,1-1 2-15,-1-2 4 0,-2 1 19 16,-1-5 18-16,-2 3 17 0,-11 9 11 0,14-18-4 16,-9 9-5-16,-5 9-4 0,0 0-1 0,-2-27-7 15,2 27-1-15,0 0-1 16,-17-17 0-16,17 17-1 0,-20-6 0 0,20 6-9 0,-18 0 1 16,18 0-3-16,0 0-5 15,-33 6-7-15,33-6-28 0,-18 10-37 0,9-3-53 16,9-7-55-16,-15 14-112 15,11-5-551-15,0-2-189 0</inkml:trace>
  <inkml:trace contextRef="#ctx0" brushRef="#br1" timeOffset="10213.24">28093 13045 2473 0,'0'0'-79'0,"0"0"32"0,0 0 27 0,7 17 15 0,-7-17 28 16,0 0 6 0,0 0 22-16,8 10 17 0,-8-10 1 15,0 0-5-15,0 0-4 0,0 0-1 0,0 0-7 16,24-4 4-16,-24 4-8 0,0 0-10 0,0 0-2 15,27-13-2-15,-27 13-5 0,13-12-3 16,-5 5-4-16,-8 7-1 0,16-19-10 0,-8 5-7 16,-2 3-7-16,2-5-2 0,1-1-4 15,0 1 1-15,-1-4-3 0,-4 1 3 16,1 2 1-16,3-2 5 0,-4 1-6 0,-2 4 4 0,2-1-5 16,-4 15 2-16,0-27-6 15,0 27 5-15,0-27-3 0,-4 12 5 0,4 15 5 16,-8-23-9-16,2 13 7 15,6 10-3-15,-11-15 2 0,11 15 17 0,-13-4-5 16,13 4 11-16,0 0-3 16,0 0 0-16,-33 18 8 0,21-7-7 0,3 3 5 0,-3 5 3 15,2 0 2-15,2 3 5 0,-6 8 1 0,4 1-4 0,-1 2-5 16,3 1-2 0,-3 2-3-16,3 2 8 0,0 0 15 0,-1-2 18 0,3 3 22 15,-1-3 9-15,-1 2 6 16,3-2 3-16,-2 0 1 0,3-2 3 15,-1-2 2-15,1-4 2 0,0-1-7 16,0 1-5-16,-2-4-5 0,2 0-9 0,2-3-8 0,0-2-9 16,-1-1-8-16,-1 0 1 15,4-18-11-15,-1 29-12 0,-3-18-24 0,4-11-39 16,-4 17-60-16,4-17-80 0,-7 11-73 0,7-11-81 16,-11 4-147-16,11-4-130 0,0 0-323 15,0 0-323-15</inkml:trace>
  <inkml:trace contextRef="#ctx0" brushRef="#br1" timeOffset="10353.24">27818 13469 2989 0,'0'0'70'15,"18"-8"3"-15,-18 8-1 0,21-4 15 0,-21 4 12 16,27-4 6-16,-6 4-7 16,0 2-11-16,0-2-13 0,3 0-29 15,0-2-64-15,5 2-85 0,0-3-84 0,1 0-145 16,-1-4-616-16,1-1-379 0</inkml:trace>
  <inkml:trace contextRef="#ctx0" brushRef="#br1" timeOffset="10683.06">28375 12413 3023 0,'0'0'103'0,"0"0"16"0,0 0 3 0,-10-10 12 15,10 10 27-15,0 0 6 0,0 0-7 16,0 0-21-16,0 0-16 0,0 0-23 0,0 0-38 16,0 0-65-16,0 0-94 0,0 0-122 0,0 0-181 15,19 33-194-15,-19-33-342 16,0 0-350-16</inkml:trace>
  <inkml:trace contextRef="#ctx0" brushRef="#br1" timeOffset="11103.47">28634 13318 2790 0,'0'0'-72'0,"0"0"21"15,0 0 19-15,0 0 15 0,0 0 34 0,-49 16 28 0,39-6 33 16,1 4 15-16,0-1 21 15,-1 2 13-15,-1 4 0 0,4 2 5 0,-1-2-7 16,2 4-1-16,1 0-6 16,4-2-13-16,1 2-5 0,1 1-5 0,4 2-13 15,1-2-7-15,0-1-5 0,4 0-10 0,3-2-26 0,0 0-5 16,-1 0-15-16,6-4-26 16,-1-2-29-16,0-3-46 0,-2-3-55 0,2-3-66 15,0-3-77-15,-17-3-153 16,27-1-516-16,-14-5-383 0</inkml:trace>
  <inkml:trace contextRef="#ctx0" brushRef="#br1" timeOffset="11263.35">28716 13482 2814 0,'0'0'-58'0,"0"0"6"0,0 0 3 15,0 0 6-15,0 0 3 0,0 0 9 0,49 1-5 0,-49-1 1 16,35 4-6-16,-13-2-29 15,-1 0-24-15,0-2-43 0,0-2-74 0,1 0-398 16,-4-2 179-16</inkml:trace>
  <inkml:trace contextRef="#ctx0" brushRef="#br1" timeOffset="11493.11">28981 13350 1900 0,'0'0'85'0,"-7"16"12"16,7-16 16-16,-4 20 39 0,2-5 25 0,2-15 12 0,-5 31 2 16,3-14-1-16,0 2-5 0,0 2-9 0,-3 1-17 15,5 0-11-15,-1-1-16 16,1 0-16-16,-2-1-13 0,0-1-9 0,2 3-16 16,-2-5-12-16,2-17-30 0,-2 29-46 15,0-18-56-15,2-11-63 0,0 21-87 0,0-21-114 16,2 13-188-16,-2-13-422 15,4 8-360-15</inkml:trace>
  <inkml:trace contextRef="#ctx0" brushRef="#br1" timeOffset="11713.05">29078 13469 2980 0,'8'-11'44'0,"-8"11"26"0,0 0 19 15,13-9 27-15,-13 9 33 16,0 0 23-16,0 0 9 0,0 0 10 0,28 26-18 15,-20-16-6-15,-2 6 20 0,-2 1-14 16,3 0-27-16,-2 2-10 0,-3 2-19 16,2-1-15-16,-4 3-12 0,0-1-15 15,0-3-11-15,-2 2-27 0,-2-3-34 0,-1 2-31 16,-2-3-64-16,-1-2-77 0,2 1-86 16,-2-7-79-16,-1 2-156 0,0-3-117 0,1-3 22 15,8-5-299-15,-13 8-256 0</inkml:trace>
  <inkml:trace contextRef="#ctx0" brushRef="#br1" timeOffset="12363.44">29681 13445 2581 0,'-4'-24'-87'15,"4"24"16"-15,-11-23 12 16,3 11 19-16,0-1 38 0,-4 3 30 0,0-1 33 16,0 3 15-16,-1 1 5 0,13 7 0 0,-32-7 2 0,15 4-1 15,17 3 5-15,-36 4-2 16,19 2-6-16,2 1-7 0,-1 3-3 0,0-1-7 16,2 5-4-16,1 1-2 0,0 0-6 15,3 2 0-15,1 2-4 0,1 0-2 0,4-2 3 16,0 2 0-16,1-1 5 15,1 1 5-15,2-19-3 0,0 32 9 0,2-18 4 16,1-1 3-16,-3-13 0 16,8 23-6-16,-4-14-4 0,-4-9-5 0,9 15 0 0,-9-15-7 15,14 9-3-15,-14-9-7 0,11 5-6 0,-11-5-12 16,0 0-11-16,0 0-11 16,29-15-16-16,-29 15-11 0,16-22-10 0,-6 3-15 15,1-1-10-15,1-7-7 0,-1-3 0 16,0-3 7-16,-3-3 4 0,2 1 9 0,-2-1 3 15,2 2 8-15,-4 0 11 16,-2 5 7-16,0 1 0 0,-2-1 5 0,0 4 7 0,0 1-3 16,1 3 11-16,-1 2 7 0,-2 1 6 0,2 2-2 15,-2 16 0-15,2-23-2 16,-2 23-6-16,4-18 4 0,-4 18-1 0,0 0 0 16,2-14 9-16,-2 14 14 15,0 0 17-15,0 0 12 0,0 0 7 0,0 0 9 0,0 0 1 16,-2 58-2-16,0-39 1 15,2 2-1-15,0 2 3 0,0 4-5 0,2-1 3 16,0 3-4-16,1 0 1 16,-1 0-1-16,0-1 3 0,2 2 15 0,0-1-9 0,1-3-17 15,1 0 6-15,0 1-15 0,0-2 2 0,0-2-3 16,4-1-23-16,-2-3-37 16,0-3-31-16,0-3-52 0,-1 1-62 0,2-2-74 15,-1-3-77-15,-2-3-149 0,1-1-159 16,-7-5 34-16,0 0-302 0,0 0-252 0</inkml:trace>
  <inkml:trace contextRef="#ctx0" brushRef="#br1" timeOffset="12583.23">29830 13453 2807 0,'18'-6'5'0,"-18"6"-8"15,18-2 4-15,-18 2 11 0,20-2 31 0,-20 2 21 16,26-2 14-16,-11 1 1 16,-15 1-8-16,32-3-8 0,-14 2-4 0,4 1-8 0,-3-3-5 15,2 3-4-15,-2-1-12 0,-19 1-24 0,38-2-50 16,-19 2-61-16,-4-2-76 16,-2-2-134-16,3 2-544 0,-7-2-213 0</inkml:trace>
  <inkml:trace contextRef="#ctx0" brushRef="#br1" timeOffset="12833.22">30056 13362 2523 0,'-10'15'-26'16,"10"-15"22"-16,-7 18 14 0,2-4 37 0,3 1 33 16,-2 1 36-16,0 1 26 15,2 1 28-15,0 0 14 0,-2 1 16 0,4 0-3 16,-2 0 2-16,2 0-29 15,0-19-11-15,0 38-9 0,2-20-12 0,2-2 10 0,-2 0-20 16,2-4-13-16,0 2-15 16,-4-14-5-16,14 21-11 0,-8-13-12 0,4-1-18 0,0 1-25 15,-10-8-35-15,28 7-37 0,-15-7-54 0,-13 0-75 16,36-12-77-16,-15 2-100 16,-2-1-190-16,0-1-58 0,0-2-372 15,-4-2-412-15</inkml:trace>
  <inkml:trace contextRef="#ctx0" brushRef="#br1" timeOffset="18103.21">30573 13539 923 0,'-10'-17'258'15,"10"17"-79"-15,0 0-43 16,0 0-48-16,0 0-15 0,0 0-12 0,0 0-1 0,0 0-5 16,0 0 13-16,0 0 5 0,0 0 5 0,0 0 15 15,0 0 18-15,0 0 12 16,0 0 16-16,0 0 6 0,0 0 1 0,0 0 7 16,0 0 0-16,0 0 1 15,0 0-5-15,0 0-8 0,0 0-14 0,0 0-8 0,0 0-11 16,0 0-18-16,0 0-6 15,0 0-9-15,0 0-11 0,0 0-6 0,0 0-4 16,35-4-8-16,-35 4-5 16,0 0-3-16,32 5-5 0,-32-5-5 0,22 7-2 0,-22-7-6 15,28 3-2-15,-15-3-9 0,-13 0 0 16,25 2-12-16,-25-2-11 0,24 2-16 16,-24-2-21-16,19 0-26 0,-19 0-42 0,0 0-42 15,20 0-50-15,-20 0-67 0,0 0-111 16,10-4-591-16,-10 4-435 0</inkml:trace>
  <inkml:trace contextRef="#ctx0" brushRef="#br1" timeOffset="18363.03">30567 13418 2946 0,'0'0'-83'0,"0"0"30"0,0 0 40 16,-16-5 23-16,16 5 25 16,0 0 15-16,0 0 24 0,0 0 12 0,0 0 1 15,0 0 5-15,0 0-1 0,0 0-11 0,0 0-6 16,0 0-8-16,0 0-7 0,62 9-8 16,-45-7-9-16,1 0-14 0,2 0-29 0,-2 0-50 15,0 0-52-15,-18-2-54 16,38 1-66-16,-23-1-113 0,3 0-535 0,-2 0-231 15</inkml:trace>
  <inkml:trace contextRef="#ctx0" brushRef="#br1" timeOffset="19043.08">31237 12982 2535 0,'0'0'-65'0,"11"-9"21"0,-11 9 9 0,12-11 26 0,-12 11 12 15,11-12 5-15,-11 12 30 16,15-17 1-16,-9 9 3 0,-6 8 9 0,17-21-2 16,-8 11 0-16,-1-3-2 15,0 0-4-15,1-2-1 0,-1-1 1 0,-2 0-1 16,3-2 4-16,-2 1-1 0,-3 0 2 15,0 0-1-15,0-1 4 0,0 3-7 0,-2 0-7 16,-2 15-5-16,2-26-3 16,-2 26 0-16,0-23-7 0,0 23-3 0,0-22-3 15,0 22-3-15,-2-16-5 0,2 16-1 0,0 0-2 0,-6-19-1 16,6 19 0-16,0 0 2 16,-6-14-2-16,6 14 9 0,0 0 7 0,0 0 3 0,0 0 6 15,0 0 2-15,0 0 8 16,-19 38 8-16,14-21 7 0,3 2 4 0,-2 4-7 15,0 3 0-15,0-2-9 16,2 4 0-16,-3 1 1 0,1 1 0 0,2 7-1 16,-4-1 3-16,4 2 4 0,-2 0-5 0,-1 2 8 15,3 0 3-15,-3-2 2 16,1 2-5-16,2 1 1 0,-2-4 3 16,0 0-3-16,2 1 0 0,-2-8 1 0,2 2 1 15,0-3-5-15,0 0 4 0,0-1-8 0,-1-1-2 16,1-5-2-16,2-2-6 15,0 1-3-15,-3-4-1 0,6 0-21 0,-3-17-42 0,-3 27-64 16,3-27-89-16,0 21-94 16,0-21-138-16,-2 15-209 0,2-15 15 0,0 0-231 15,0 0-183-15</inkml:trace>
  <inkml:trace contextRef="#ctx0" brushRef="#br1" timeOffset="19213.28">31214 13498 2708 0,'0'0'69'0,"0"0"3"0,-3-16 5 16,3 16-1-16,0 0 11 0,0 0 3 0,9-20 2 16,-9 20-10-16,13-12-12 0,-13 12-6 0,17-7-4 15,-17 7-13-15,23-11-9 16,-10 5-18-16,1 1-30 0,2-2-38 0,-2 4-54 16,1-3-34-16,2 2-58 15,-2-2-83-15,-15 6-602 0,32-9-249 0</inkml:trace>
  <inkml:trace contextRef="#ctx0" brushRef="#br1" timeOffset="19573.25">31682 13127 2545 0,'0'0'-105'0,"0"0"18"0,0 0 41 16,0 0 17-16,0 0 36 0,0 0 32 0,-18-11 25 15,18 11 24-15,0 0 20 0,0 0 4 0,0 0 2 16,-31 30-2-16,23-17-11 15,1 3-7-15,-2 3-5 0,1 0-11 0,0 4-6 16,2-2-6-16,-1 1-10 0,4 3-2 16,1-2-6-16,0 0-5 0,4-2-4 0,0 0-12 15,3-2-37-15,0-2-45 0,3 2-69 0,0-2-74 16,-2-5-98-16,3-1-615 16,0-1-306-16</inkml:trace>
  <inkml:trace contextRef="#ctx0" brushRef="#br1" timeOffset="20083.32">32043 13264 2696 0,'0'0'-97'0,"0"0"21"16,0 0 9-16,0 0 22 15,3 23 22-15,-3-23 5 0,0 0 16 0,-13 25 10 0,5-14 10 16,8-11 5-16,-18 20 6 15,8-11 16-15,0 1 11 0,-4-3 8 0,2 1 16 16,12-8-3-16,-25 9-6 16,9-3-2-16,16-6-8 0,-22 6-10 0,11-3 1 15,11-3 0-15,-21 2-4 0,21-2-4 16,0 0-3-16,-23-2 0 0,23 2-3 0,0 0-9 16,-13-11 1-16,13 11-3 0,0 0-3 0,2-24-7 15,-2 24 4-15,0 0-6 16,11-29-1-16,-5 19 1 0,-6 10-3 0,13-15-7 15,-13 15 1-15,14-14 0 16,-14 14-4-16,16-9-4 0,-8 3 2 0,-8 6-7 0,12-8 7 16,-12 8-5-16,13-9 2 0,-13 9-2 0,0 0 0 15,17-5-1-15,-17 5 2 16,0 0 2-16,0 0 2 0,0 0-1 16,23 17 3-16,-23-17-3 0,8 17 2 0,-1-7 4 15,2 3-2-15,-3 2 0 0,4-1-1 0,3 1 2 16,0 0 0-16,2-2-1 15,-1 2 2-15,2-2-1 0,0-1 0 0,2-1-5 16,-2-3 19-16,-1 0 1 16,0-1-2-16,-2-3-2 0,1 0 0 0,-14-4-4 0,22 4-8 15,-22-4-9-15,0 0-26 0,25-8-40 0,-25 8-47 16,13-13-31-16,-13 13-33 16,8-22-35-16,-8 10-73 0,0 12-507 0,2-31-110 0</inkml:trace>
  <inkml:trace contextRef="#ctx0" brushRef="#br1" timeOffset="20693.18">32238 13226 2351 0,'0'0'-13'0,"0"0"22"0,0 0 24 0,0 0 27 16,0 0 29-16,0 0 25 16,0 0 20-16,0 0 0 0,0 0-10 0,0 0-2 15,0 0-4-15,0 0-1 16,0 0-5-16,0 0-11 0,0 0-11 0,0 0-8 0,0 0-7 15,0 0-6-15,21 46-8 16,-23-31-7-16,2 2-5 0,0-17-5 16,-6 36-3-16,2-18-4 0,0 1-6 0,-1-1-8 0,1 0-48 15,0-1-61-15,-1-2-82 16,1 1-96-16,4-16-175 0,-6 24-542 0,0-12-439 0</inkml:trace>
  <inkml:trace contextRef="#ctx0" brushRef="#br1" timeOffset="21163.42">32505 13275 2884 0,'0'0'-97'16,"0"0"21"-16,0 0 17 0,0 0 31 0,0 0 40 0,0 0 20 15,0 0 15-15,27 28 0 16,-27-28 1-16,18 0 5 0,-18 0-14 0,23 1-9 15,-23-1-1-15,30 0-2 0,-30 0-15 16,29 0-39-16,-14-1-44 0,-15 1-62 16,29-3-73-16,-13 1-143 0,-6-1-347 0,-10 3 56 0</inkml:trace>
  <inkml:trace contextRef="#ctx0" brushRef="#br1" timeOffset="21793.1">33023 12931 2046 0,'0'0'-21'15,"0"0"-1"-15,0 0 6 16,0 0 17-16,14-8 23 0,-14 8 24 16,0 0 9-16,12-8 7 0,-12 8-2 0,0 0-3 15,15-7 0-15,-15 7 3 0,0 0-4 0,15-10-6 16,-15 10-2-16,10-9 0 0,-10 9 0 16,11-11-3-16,-11 11 1 0,10-14-3 15,-10 14-3-15,8-18 2 0,-8 18-1 0,10-20-5 16,-8 11 0-16,-2 9-1 0,6-29-2 15,-4 14-3-15,-2-3-10 16,2 2 6-16,0-2-2 0,-2-2-6 0,0 20 5 16,0-33-5-16,-2 15-1 0,0 4 3 0,2 14 8 15,-2-27-4-15,2 27-1 0,-4-23-5 0,4 23-4 16,-4-17-4-16,4 17-4 0,0 0 0 16,-2-21-1-16,2 21 1 0,0 0 0 0,0 0 2 15,-8-12 5-15,8 12 8 16,0 0 11-16,0 0 11 0,0 0 8 0,0 0 6 0,-18 33 12 15,18-33 0-15,-11 30-1 16,7-12-9-16,-4 6 7 0,1 0-8 16,-1 5-3-16,-1 4-6 0,1 2-5 0,2-2-6 0,0 3-4 15,-2 1-2-15,2-1-1 16,2 0 7-16,0 0 6 0,2 2 3 0,2-7 7 16,-2 2-7-16,2 0 1 0,0-4-5 15,0 0-8-15,2 0-1 0,-2-5 0 0,2-1-8 16,0-2-1-16,-2-2-3 15,0-1-8-15,2-3-10 0,-2-15-15 0,0 26-30 16,0-26-39-16,-2 18-58 16,2-18-70-16,0 0-85 0,-8 13-155 0,1-11-181 0,7-2-318 15,0 0-364-15</inkml:trace>
  <inkml:trace contextRef="#ctx0" brushRef="#br1" timeOffset="21943.23">32916 13293 2871 0,'-2'-21'-70'0,"2"21"25"0,0 0 21 15,12-17 10-15,-12 17 25 16,22-10 11-16,-8 5 5 0,3 1 2 16,2-2-4-16,2 2-4 0,1 0-11 0,3 0-20 0,0 0-40 0,0-1-51 15,3 1-33-15,-2 0-40 16,-7-2-76-16,2 3-425 0,-2-4 84 16</inkml:trace>
  <inkml:trace contextRef="#ctx0" brushRef="#br1" timeOffset="22312.98">33330 13062 1972 0,'0'0'-37'0,"0"0"7"0,0 0 26 0,0 0 35 16,0 0 40-16,0 0 25 0,-29 23 2 15,29-23 9-15,-9 20-3 0,5-6 6 0,-2 1-1 16,2 3-1-16,-1-1 2 15,3 0-4-15,0 4-3 0,2 0-4 0,0-2-11 16,2 2-12-16,0 0-3 16,3-2-8-16,1 4-11 0,0-6-13 0,3 4-40 0,-3-5-20 15,1-2-63-15,1 0-62 0,-2-3-86 0,0 1-158 16,1-5-439-16,-2-1-156 16</inkml:trace>
  <inkml:trace contextRef="#ctx0" brushRef="#br1" timeOffset="22682.98">33375 13261 2341 0,'6'-16'-115'0,"-6"16"15"15,0 0 16-15,0 0 1 0,7-14 16 0,-7 14 20 16,0 0 22-16,0 0 10 0,10-7 12 15,-10 7 3-15,0 0-2 0,0 0 7 0,0 0-1 16,0 0-1-16,0 0 0 16,25 2 7-16,-25-2 1 0,0 0 2 0,0 0 18 15,14 17 14-15,-14-17 4 0,4 15 26 16,-4-15 12-16,2 17 3 0,-2-17-1 16,0 0 5-16,-6 25 2 0,6-25-2 0,-6 16-1 0,6-16 2 15,-12 15-1-15,12-15 1 16,-12 12 5-16,12-12 2 0,-15 11-1 0,15-11 7 15,-11 5 10-15,11-5-1 16,0 0-9-16,0 0-10 0,0 0-14 0,0 0-11 16,0 0-15-16,0 0-35 0,0 0-43 0,0 0-56 0,0 0-75 15,0 0-97-15,0 0-198 16,11-45-496-16,-11 45-363 0</inkml:trace>
  <inkml:trace contextRef="#ctx0" brushRef="#br1" timeOffset="22943.32">33637 13127 2884 0,'20'-2'-29'15,"-20"2"35"-15,0 0 21 0,25 8 47 16,-25-8 40-16,17 13 23 0,-6-4 14 15,-3 5 0-15,2 5-5 0,-4 0-11 0,4 4-15 16,-4 0-11-16,2 2-12 0,-6 0-9 16,2 3-10-16,-2-1-15 0,-4 0-46 0,-2-1-70 0,0 3-103 15,-4-3-89-15,-6 1-157 16,-4-1-184-16,-8 5-304 0,-3-2-268 16</inkml:trace>
  <inkml:trace contextRef="#ctx0" brushRef="#br1" timeOffset="34524.81">1754 14758 2562 0,'0'0'-92'0,"0"0"33"0,0 0 42 0,0 0 39 16,0 0 23-16,-12-11 20 0,12 11 17 15,0 0 2-15,0 0 2 0,0 0-6 16,0 0-12-16,0 0-9 0,0 0 0 0,0 0 2 0,0 0 14 15,0 0 9-15,0 0 12 16,0 0-1-16,0 0-1 0,0 0-10 0,0 0-2 0,0 0-11 16,0 0-2-16,-12-10-6 15,12 10-5-15,0 0-9 0,0 0-3 0,0 0-8 16,0 0-4-16,18-22-4 0,-18 22-3 16,9-17-4-16,-1 5-1 0,-3 1-6 0,5-3-2 15,-4-2-3-15,3 1 0 16,3-7-4-16,-3 0-5 0,1-2-2 0,-2-1-4 15,3-5-5-15,0-4 1 0,-2 4 0 16,-2-8 0-16,0 4-4 0,-1-2 5 16,0 4 1-16,0 2-2 0,0 2 2 15,-4 1 2-15,0 3 1 0,0 3-2 0,-2 0 1 16,0 4 2-16,0 0-3 0,0 17 0 0,-4-28 1 16,2 14-2-16,2 14-1 0,-6-19 2 15,6 19-4-15,0 0 1 0,-12-16 2 16,12 16 4-16,0 0-2 0,0 0 0 0,0 0 1 15,0 0 4-15,0 0-3 0,-25 39-1 16,19-21 3-16,-1 0 1 0,3 5 2 16,-3 2-2-16,1 1-1 0,0 9 2 0,0-3 2 15,2 4-2-15,-3-2 6 0,5 2 1 16,0 0 2-16,-1-3 3 0,3 0-9 0,3-1 3 16,-3-1 3-16,2 1 2 0,0-3 3 15,3 0 2-15,-3-6 1 0,0 3 0 16,2-6-4-16,-2 0 2 0,2-5-1 15,-2 2 0-15,3-3-7 0,-5-14-11 0,1 20-18 16,-1-20-12-16,0 0-14 0,5 13-5 16,-5-13-1-16,0 0-1 0,0 0 3 0,0 0 2 15,0 0 5-15,0 0 1 0,8-43 4 0,-8 43 6 16,5-19 13-16,-5 19 0 16,4-13 13-16,-4 13 15 0,11-12 11 15,-11 12 12-15,0 0 14 0,18-4 11 0,-18 4-2 16,0 0 8-16,27 12-1 0,-13-7-1 0,-14-5-2 15,24 14-3-15,-10-9-4 0,2 3-4 16,0-3-1-16,-2 1-5 0,1-2-1 16,2 0-7-16,-3 0 0 0,-14-4 0 0,31 2-7 0,-31-2 3 15,30-6-5-15,-16 2-3 16,1-1-7-16,2-1 1 0,-2-2-12 0,-1 0 5 0,2 1-6 16,-2-1 1-16,-1 1 0 15,-13 7-3-15,23-11-4 0,-12 4-2 0,-11 7-8 16,16-8-3-16,-16 8-13 15,14-9-27-15,-14 9-34 0,12-5-46 0,-12 5-63 16,0 0-66-16,0 0-135 0,6-6-201 16,-6 6-315-16,0 0-313 0</inkml:trace>
  <inkml:trace contextRef="#ctx0" brushRef="#br1" timeOffset="34727.26">2243 14353 2908 0,'-2'-19'139'0,"2"19"38"16,0 0 17-16,0-22-3 15,0 22-18-15,0 0-15 0,0-17-23 0,0 17-16 16,0 0-15-16,0 0-25 0,0 0-45 16,2-19-58-16,-2 19-73 0,0 0-85 0,0 0-93 15,0 0-199-15,0 0-143 16,0 0-225-16,0 0-180 0</inkml:trace>
  <inkml:trace contextRef="#ctx0" brushRef="#br1" timeOffset="35613.21">2112 15134 2412 0,'0'0'-94'0,"5"-12"30"0,-5 12 30 16,0 0 25-16,8-14 7 0,-8 14 19 0,0 0 14 0,0 0 13 15,0 0 3-15,0 0 5 0,0 0 4 16,0 0 6-16,0 0 10 0,-20-18 2 16,20 18 7-16,0 0 4 0,-33 4-4 15,33-4 5-15,-26 5 6 0,26-5-6 16,-31 8-8-16,20-7-2 0,-2 6-13 0,13-7-1 15,-21 6-11-15,21-6-1 0,-17 7-7 16,17-7-2-16,-14 2-4 0,14-2-5 0,0 0-8 16,0 0-1-16,0 0-3 0,-11 10-9 0,11-10-6 0,0 0-15 15,0 0-9-15,0 0-5 16,0 0-11-16,40 14 4 0,-31-9 0 0,10-2 4 16,-5 2 0-16,1 3 11 15,0 0-2-15,-1-1 1 0,2 1 14 0,-3-1 6 16,1 3 4-16,-4 0 12 15,4-1 4-15,-6 4 6 0,0-4 9 0,-8-9 5 0,11 16 6 16,-11-16 8-16,2 18 4 16,-2-18 5-16,0 0 0 0,-13 21 8 0,13-21-4 15,-20 13 6-15,6-8 0 0,2 1-1 16,12-6-12-16,-28 6-4 0,14-6-16 0,14 0-25 16,-26-2-37-16,26 2-41 0,-25-11-49 0,15 5-50 15,10 6-48-15,-14-15-62 16,14 15-143-16,-4-16-184 0,4 16-239 0,0 0-169 15</inkml:trace>
  <inkml:trace contextRef="#ctx0" brushRef="#br1" timeOffset="36123.34">2421 15219 2488 0,'0'0'2'0,"0"0"44"0,19 6-1 16,-19-6-5-16,0 0 5 16,17 2 9-16,-17-2 10 0,0 0 5 0,26 2-6 15,-12-2-1-15,-14 0-10 0,32-2-3 0,-11 0-7 16,3 2-9-16,-2-3 0 0,2 3-4 16,4-3-26-16,1 2-3 0,-1-2-8 15,0 3-24-15,-1-3-18 0,-4-1-11 16,0 1-31-16,-3 2-18 0,-2-3-5 0,2 2-15 15,-6-1 2-15,-14 3 8 16,21-6 8-16,-21 6 15 0,9-7 18 0,-9 7 19 16,0 0 14-16,0 0 21 0,0 0 19 0,0 0 24 0,0 0 52 15,-27-28 34-15,27 28 41 16,-20-6 25-16,20 6 21 0,-17-7 12 0,17 7 3 0,-14-6-7 16,14 6-14-16,0 0-15 15,0 0-16-15,-16-7-18 0,16 7-14 0,0 0-11 16,0 0-16-16,0 0-9 15,0 0-10-15,0 0-8 0,0 0-6 0,0 0-7 16,0 0-6-16,54 20-8 0,-44-12 6 16,-10-8-14-16,19 14-5 0,-11-4-1 0,-8-10-2 15,14 15 0-15,-14-15-2 0,2 17 1 0,-2-17-3 0,-2 17 0 16,2-17-8-16,-14 18-7 16,4-9-23-16,10-9-32 0,-23 13-43 0,10-7-50 15,13-6-52-15,-21 11-50 16,11-10-42-16,-2-1-105 0,12 0-118 0,-16 0-410 15,16 0-317-15</inkml:trace>
  <inkml:trace contextRef="#ctx0" brushRef="#br1" timeOffset="36462.85">3190 15182 2739 0,'0'0'-96'0,"0"0"22"0,6 13 17 0,-6-13 29 16,0 0 26-16,0 0 10 16,6 13 22-16,-6-13-3 0,0 0 7 0,0 0 9 0,0 0 9 15,0 0 14-15,0 0 17 16,0 0 3-16,-15 17 5 0,15-17 5 0,0 0 4 15,0 0 0-15,0 0-4 16,0 0-4-16,0 0-4 0,0 0 1 0,0 0-2 16,0 0-11-16,-34-25-5 0,34 25-14 0,0 0-3 0,0 0-8 15,0 0-10-15,0 0-6 16,0 0-25-16,0 0-37 0,0 0-54 0,0 0-66 16,0 0-51-16,0 0-98 15,0 0-176-15,0 0-399 0,0 0-244 0</inkml:trace>
  <inkml:trace contextRef="#ctx0" brushRef="#br1" timeOffset="45503.16">3101 14190 539 0,'0'0'149'0,"0"0"-35"0,0 0-14 0,0 0-3 15,0 0-14-15,0 0-9 16,0 0-16-16,0 0-14 0,0 0-4 0,0 0-4 0,0 0-10 15,0 0 1-15,0 0-8 16,0 0-9-16,0 0-1 0,0 0 4 0,0 0 4 16,0 0 19-16,0 0 15 0,0 0 4 0,0 0 10 0,0 0 18 15,-57-4 10 1,57 4-1-16,-24 4 4 0,24-4 1 16,-23 2-1-16,23-2 1 0,-23 4-5 0,10-1-4 15,13-3-9-15,-19 5-8 0,19-5-10 0,-17 5-3 16,17-5-7-16,-12 6-4 15,12-6-4-15,0 0-3 0,-8 14-3 0,8-14-1 0,0 0-7 16,0 0-1-16,0 0 6 16,18 25-14-16,-18-25 0 0,19 14-5 0,-8-6 4 15,-1-1-5-15,3 3 4 0,-1 0-7 16,1-2-1-16,0 1-1 0,-1 1-2 16,2-1-2-16,-4-1-2 0,0-1 3 0,-10-7-2 0,15 15 9 15,-9-9 12-15,-6-6 2 16,11 15 2-16,-11-15 1 0,5 15 3 0,-5-15 14 15,0 0 8-15,-5 22 9 16,5-22 9-16,-6 16 4 0,6-16 2 0,-11 11 3 0,11-11 4 16,-15 15-9-16,15-15 0 0,-14 11-14 0,14-11-1 15,-18 9-10-15,8-4-6 0,10-5-8 16,-19 5-2-16,19-5-15 0,-25 3-13 0,25-3-22 16,-30 0-15-16,30 0-18 15,-31-3-23-15,13-1-34 0,18 4-29 0,-29-6-34 16,14 3-33-16,0-1-33 15,3 1-50-15,12 3-118 0,-24-10-454 0,16 3-202 16</inkml:trace>
  <inkml:trace contextRef="#ctx0" brushRef="#br1" timeOffset="48823.18">3757 14025 2353 0,'0'0'-178'0,"10"-7"23"16,-10 7 35-16,0 0 27 0,0 0 34 0,15-9 31 15,-15 9 28-15,0 0 18 0,13-5 15 16,-13 5 14-16,0 0 2 0,0 0-18 15,15-8 1-15,-15 8-20 0,0 0-27 16,0 0-14-16,12-7-8 0,-12 7-17 16,0 0 3-16,0 0 3 0,0 0 15 0,0 0 3 0,14-10 25 15,-14 10 10-15,0 0 20 16,0 0 22-16,16-4 27 0,-16 4 27 0,0 0 10 0,0 0 18 16,0 0 23-16,0 0 4 15,0 0-9-15,0 0-7 0,0 0-15 0,0 0-15 16,0 0-4-16,0 0-14 15,0 0-6-15,0 0-3 0,0 0-1 0,0 0-6 0,0 0 1 16,-42 23-6-16,27-20-4 16,-4 0-7-16,19-3-7 0,-37 3-5 0,19-1 1 15,-1 0-7-15,0-2-4 0,19 0-1 0,-35 0 0 16,19-2-1-16,16 2 2 0,-26-4-7 16,26 4 2-16,-23-4-4 0,23 4 0 0,-17-3 1 15,17 3 0-15,0 0-2 16,-21-4-3-16,21 4-1 0,0 0-2 0,0 0 2 15,0 0 2-15,0 0-1 0,-24 4 2 16,24-4 7-16,-8 11 11 0,8-11 1 0,-6 19 3 16,2-4-1-16,0 3 3 0,-1 1 4 0,1 3 1 15,0 1 4-15,2 4-1 16,-2 0 4-16,4-2-22 0,-3 3-1 0,1-1 0 16,0 0-4-16,0-2-2 0,0-1 3 15,0-1-6-15,2-4-3 0,-3 2-4 0,3-4 1 16,-2 0 0-16,2-17-5 15,-2 29-6-15,2-29 1 0,0 25-5 0,0-25 3 0,-2 19-5 16,2-19-5-16,-2 18-11 16,2-18-16-16,0 0-26 0,0 21-35 0,0-21-44 15,0 0-55-15,-4 8-61 0,4-8-49 0,0 0-68 16,0 0-132-16,0 0-96 0,0 0-338 16,0 0-334-16</inkml:trace>
  <inkml:trace contextRef="#ctx0" brushRef="#br1" timeOffset="48972.73">3442 14434 2836 0,'0'0'-10'16,"0"0"37"-16,4-17 55 0,-4 17 37 0,6-13 38 16,-6 13 24-16,6-12 11 0,-6 12-7 0,13-10-26 15,-13 10-19-15,17-11-16 0,-6 6-23 16,-11 5-28-16,28-10-44 0,-16 4-47 16,4 1-37-16,0 1-47 0,0 0-56 0,1 1-54 15,1-1-49-15,-18 4-87 0,31-8-625 0,-16 4-417 16</inkml:trace>
  <inkml:trace contextRef="#ctx0" brushRef="#br1" timeOffset="49292.97">3981 14226 3010 0,'0'0'-3'16,"0"0"29"-16,0 0 14 0,19-1 9 0,-19 1-7 0,0 0 18 16,0 0 25-16,0 0 18 0,0 0 11 0,0 0 9 15,0 0 5-15,0 0-2 16,-29 43-9-16,20-31 4 0,0 1-16 16,1 2-8-16,-2 4-12 0,1 1 6 15,0-1-11-15,3-3-1 0,0 1-15 0,2 1-7 0,2 1-7 16,2-1-1-16,0-18-8 15,0 32-4-15,2-16-30 0,2-2-24 0,0 0-28 16,-4-14-39-16,8 20-47 16,-1-12-49-16,-7-8-49 0,15 15-61 0,-15-15-123 0,10 6-160 15,-4-4-342-15,-6-2-313 0</inkml:trace>
  <inkml:trace contextRef="#ctx0" brushRef="#br1" timeOffset="49662.8">4151 14353 2875 0,'12'-16'30'16,"-12"16"27"-16,8-10 4 0,-8 10-2 0,0 0 3 0,9-11 5 0,-9 11 10 15,0 0 10-15,0 0 5 16,0 0 0-16,0 0-2 0,0 0-4 0,0 0 0 16,0 0 0-16,0 0 4 15,0 0 5-15,0 0 1 0,0 0-5 0,0 0-4 0,0 0-8 16,-33 31-5-16,33-31-8 15,-10 11-9-15,10-11-4 0,-4 15-1 0,4-15-9 16,0 0-6-16,-2 25 1 16,2-25-4-16,4 19-13 0,-4-19 9 0,10 22-6 0,-4-11 1 15,0 0-4-15,0 0-3 0,2 1 0 0,1-1-4 16,-9-11-4-16,13 21-1 16,-7-11-1-16,-6-10 0 0,9 18-2 0,-9-18 2 15,6 18-1-15,-6-18 7 0,0 19-2 16,0-19-19-16,-6 17 3 0,6-17-1 0,-11 17-5 15,11-17-24-15,-12 15-36 16,12-15-49-16,-18 7-58 0,18-7-57 0,-12 7-57 16,4-7-72-16,8 0-153 0,0 0-66 0,-22-7-258 0,22 7-182 15</inkml:trace>
  <inkml:trace contextRef="#ctx0" brushRef="#br1" timeOffset="49923.18">4464 14293 2623 0,'0'0'38'0,"19"-7"43"0,-19 7 22 15,0 0 28-15,0 0 22 0,19 15 15 0,-19-15 11 0,11 17 9 16,-5-4-11-16,0 3 0 16,5 3-10-16,-2 4-30 0,-1 0-2 0,2 1-9 15,-2 1-10-15,2 1-16 16,-4 0-12-16,-2 0-10 0,2-2-6 0,-4 2-11 0,-2-4-6 15,0 0-16-15,-4-3-18 16,0-3-27-16,-2 0-38 0,-5-1-43 16,0-3-57-16,-1 1-65 0,1-3-54 0,-4-5-70 0,5-1-137 0,-3-3-116 15,13-1-343-15,-22 0-335 16</inkml:trace>
  <inkml:trace contextRef="#ctx0" brushRef="#br1" timeOffset="50238.2">5010 14528 2878 0,'0'0'-25'0,"0"0"31"16,0 0 39-16,0 0 27 0,0 0 24 0,17 11 12 16,-17-11 6-16,15 4-6 0,-15-4-7 0,20 1-12 0,-20-1-6 15,26 4-11-15,-9-4-9 16,-17 0-6-16,32 2-6 0,-13-4-8 16,0 2-17-16,-19 0-38 0,32-1-38 15,-15-2-50-15,-17 3-66 0,25-3-58 0,-14-1-79 16,-11 4-642-16,14-7-364 0</inkml:trace>
  <inkml:trace contextRef="#ctx0" brushRef="#br1" timeOffset="50403.18">5016 14462 2851 0,'0'0'4'0,"-21"-1"52"0,21 1 49 16,0 0 30-16,0 0 27 16,0 0 7-16,0 0 10 0,0 0-10 0,0 0-11 15,0 0-21-15,0 0-20 16,57 8-18-16,-33-8-19 0,1 0-49 0,0 0-40 0,5 0-52 15,-1-3-59-15,3 2-69 16,0-2-69-16,-3 0-122 0,-1-2-192 0,2 2-301 16,-3-1-239-16</inkml:trace>
  <inkml:trace contextRef="#ctx0" brushRef="#br1" timeOffset="51183.28">6231 13999 2515 0,'0'0'-78'16,"0"0"6"-16,11-7 11 0,-11 7-14 0,0 0-14 16,13-7 4-16,-13 7 9 0,0 0 3 15,10-10 7-15,-10 10-3 0,0 0 0 0,11-12 7 16,-11 12 19-16,0 0 16 15,0 0 24-15,8-11 13 0,-8 11 22 0,0 0 3 16,0 0-4-16,16-8-1 0,-16 8 0 16,0 0-12-16,0 0-7 0,0 0-14 0,0 0-7 15,14-5-8-15,-14 5-2 0,0 0 2 0,0 0 10 16,0 0 10-16,0 0 19 16,0 0 20-16,0 0 25 0,0 0 12 0,12-9 14 0,-12 9 9 15,0 0 8-15,0 0-5 16,2-18-8-16,-2 18 0 0,0 0-11 0,3-18-3 15,-3 18 0-15,0 0-1 16,0-26 1-16,0 26 2 0,0-21-14 0,0 21 3 16,0-25-4-16,0 25-2 0,-3-24 1 0,3 24 2 0,0-23 0 15,0 23 1-15,-2-21-8 16,2 21-9-16,-2-15-6 0,2 15-12 0,0 0-3 16,-6-21-5-16,6 21-2 0,0 0-2 15,-16-6-3-15,16 6 4 0,0 0 4 0,0 0 2 16,-32 18 6-16,19-7 2 15,2 0-1-15,0 8 10 0,-1 2-5 0,0 4-3 16,0 1 0-16,2 0 2 0,2 7-1 16,-1 0 0-16,0 3-2 0,3-2-2 0,2 2-2 15,0 3-1-15,2-1 0 0,0 2 8 0,-1-2 7 16,3 2 1-16,0 0 3 16,-2-1 1-16,2-1-2 0,-2-1 9 0,2 0-1 0,-4-2 0 15,2-3 1-15,-4 0-4 16,-1-6 4-16,0 1-12 0,1-2 20 0,-2-4-9 15,-2-1-9-15,1 0-12 16,-2-5-13-16,1-1-29 0,-1-3-40 0,-1-4-49 0,-1-1-54 16,13-6-63-16,-21 2-55 0,7-4-62 0,14 2-142 15,-24-16-147-15,11 1 35 16,4 0-267-16,-1-4-189 0</inkml:trace>
  <inkml:trace contextRef="#ctx0" brushRef="#br1" timeOffset="51312.96">5939 14469 2590 0,'11'-8'13'0,"-11"8"42"15,25-10 26-15,-7 6 35 0,0 1 26 0,1-2 8 0,2 2-5 16,0-1-6-16,5 0-17 16,0 3-21-16,1-3-30 0,-1 0-60 0,-2 0-63 15,2 1-92-15,-1-5-99 0,-1 2-212 0,0-2-413 16,-4 4-228-16</inkml:trace>
  <inkml:trace contextRef="#ctx0" brushRef="#br1" timeOffset="51642.92">6678 14245 2643 0,'0'0'-14'0,"0"0"49"16,0 0 28-16,0 0 19 0,0 0 15 0,0 0 18 0,0 0 22 15,-32 41 15-15,21-30 5 0,1 3-4 0,0 5-6 16,-4-1-7-16,4 1-11 16,0 4-4-16,1 0-16 0,3 0-9 0,2 0-13 15,1 2-11-15,1-4-5 0,2 2-11 16,2-3-2-16,1-1-20 0,1 0-42 0,-2-3-50 15,2 0-59-15,1-1-75 16,-1-7-73-16,-4-8-129 0,6 16-171 0,-6-16-399 16,8 10-391-16</inkml:trace>
  <inkml:trace contextRef="#ctx0" brushRef="#br1" timeOffset="52263.04">7021 14389 2912 0,'12'-12'-34'0,"-12"12"34"0,0 0 11 0,11-8 24 15,-11 8 17-15,0 0 34 0,0 0 25 0,0 0 10 0,0 0-4 16,0 0-3-16,0 0-6 16,0 0-11-16,0 0 2 0,-25 46-12 0,15-34-6 15,-2 0-8-15,2-4-5 0,-3 4-8 16,-1-2-6-16,1 0-1 0,-2-2-5 0,1-1-4 15,-2 1-6-15,2-5-2 16,14-3-3-16,-28 8-3 0,28-8-2 16,-25 2-3-16,25-2-8 0,-22-4-4 0,22 4-1 0,-14-9 3 15,14 9-3-15,-11-16-4 0,11 16 0 16,-2-24-2-16,2 24 1 0,4-23-3 0,1 7-2 16,1 2 2-16,2-1-2 15,0 3-2-15,2 1 1 0,-2 0 0 0,-8 11 0 16,19-12 6-16,-19 12 10 0,19-3 13 15,-19 3-14-15,23 3 9 0,-23-3 0 0,28 12-5 16,-16-3 3-16,3 4-6 16,2 2 2-16,-2-3 1 0,4 4 3 0,0-1-5 15,0-1-2-15,0 1 1 0,2-2-2 0,3-1-5 16,-4-4 3-16,4 3 0 0,1-6-5 16,1 3 1-16,0-4-10 0,-2-3-9 0,2-1-8 15,-1-1-9-15,5-3-2 16,-4-1 3-16,1-5-1 0,-4 1 2 0,2-7 5 0,1-1 7 15,-7-2-5-15,0-4 7 16,-4-2-1-16,-5 2 3 0,-2 2 7 0,0-2 4 16,-6 6 7-16,-4 0 6 0,2 17 4 0,-16-28-2 0,6 21 7 15,-5-2-3-15,0 3-1 16,-4 2-3-16,19 4-3 0,-40 0-1 0,16 4 1 16,1 2-5-16,-2 3 4 15,0-2-3-15,1 2-6 0,1 2-12 0,4 0-25 0,-2 1-40 16,1-1-47-16,4 1-65 15,3-3-68-15,-2 1-75 0,5-2-172 0,-1-1-86 16,11-7-310-16,-12 12-278 16</inkml:trace>
  <inkml:trace contextRef="#ctx0" brushRef="#br1" timeOffset="52582.9">7774 14075 2791 0,'17'5'60'15,"-4"5"33"-15,6 2 11 0,-1 6 3 0,0 3-4 16,-1 4-6-16,-2 5-9 0,-2 0-9 0,-5 5-5 16,-2 1-7-16,-2 2-12 15,-4 2-1-15,-2-2-7 0,-6 10-14 0,-4-4-45 0,-8-1-47 16,-3-1-70-16,-11 13-63 16,-12-5-97-16,-1-2-665 0,-8-2-385 0</inkml:trace>
  <inkml:trace contextRef="#ctx0" brushRef="#br1" timeOffset="69672.68">32359 13171 327 0,'0'0'86'0,"0"0"-1"0,0 0-14 0,0 0 4 0,0 0-3 15,0 0-4 1,0 0-3-16,0 0-3 0,0 0-5 15,0 0-1-15,0 0 2 0,0 0 0 0,0 0-1 16,0 0-2-16,0 0 4 0,0 0 0 0,0 0-4 16,0 0 4-16,0 0-5 0,0 0-3 0,0 0 0 15,0 0 4-15,0 0 8 16,0 0-9-16,0 0-2 0,0 0 1 0,0 0-4 0,0 0-9 16,0 0 9-16,0 0-1 15,0 0 7-15,0 0-1 0,0 0 1 0,0 0 8 0,0 0-2 16,0 0-9-1,0 0 2-15,0 0-6 0,0 0-4 0,0 0-1 0,0 0-4 16,0 0 1-16,0 0 1 16,0 0-5-16,0 0 6 0,0 0 0 0,0 0 0 15,0 0-2-15,0 0-5 0,0 0-3 0,19 34-2 16,-19-34-5-16,0 0 3 0,0 0-6 16,0 0 0-16,-2 21 2 0,2-21-1 0,0 0-2 15,0 0-3-15,0 0-3 16,0 19 4-16,0-19-3 0,0 0 5 0,0 0-1 15,0 0 10-15,0 19-1 0,0-19-2 16,0 0 2-16,0 0-1 0,0 0 3 0,2 18 2 16,-2-18 3-16,0 0-4 0,0 0 1 15,0 0 0-15,2 16-1 0,-2-16-1 16,0 0-3-16,0 0 1 0,0 0 0 0,2 16-1 0,-2-16-2 16,0 0-2-16,0 0-1 15,0 0 1-15,0 0-3 0,0 20 3 16,0-20-4-16,0 0 4 0,0 0-5 15,0 0 3-15,0 0-1 0,0 18-1 0,0-18 1 0,0 0-4 16,0 0-1-16,0 0 2 16,5 15-1-16,-5-15 0 0,0 0-1 0,0 0 3 15,0 0 4-15,0 0-2 0,0 18 0 0,0-18 0 0,0 0-2 16,0 0-1-16,0 0-2 16,-7 18-1-16,7-18-1 0,0 0-3 0,0 0 0 15,-2 18 0-15,2-18-3 16,0 0 2-16,-2 15-5 0,2-15 2 15,0 0 0-15,-4 17-1 0,4-17-3 0,0 0 4 16,-9 19-8-16,9-19-22 0,-8 11-34 0,8-11-59 16,-11 15-78-16,5-9-86 0,6-6-190 0,-20 19-120 15,8-11-260-15,-2 0-197 16</inkml:trace>
  <inkml:trace contextRef="#ctx0" brushRef="#br1" timeOffset="82843.1">24966 9300 300 0,'0'0'132'15,"0"0"-70"-15,0 0-21 0,0 0-5 16,0 0 3-16,0 0 0 0,0 0 0 0,0 0-4 16,0 0 0-16,0 0-4 15,0 0 0-15,0 0-2 0,0 0 6 0,0 0-1 0,0 0 2 16,0 0 9-16,0 0 3 15,0 0 1-15,0 0-6 0,0 0 4 0,17 24 7 16,-17-24-5-16,0 0-2 16,0 0-1-16,0 0 0 0,4 15-5 0,-4-15 1 15,0 0 5-15,0 0-11 0,7 18-1 0,-7-18 0 16,5 11-7-16,-5-11-5 16,0 0 0-16,5 19 5 0,-5-19-10 0,2 16 2 0,-2-16-2 15,2 16-2-15,-2-16 0 16,4 18 2-16,-4-18-3 0,5 18 3 0,-5-18 2 15,4 22-2-15,-4-22 0 16,5 20 12-16,-3-8 4 0,-2-12-7 0,4 23 1 0,1-10 10 16,-5-13 2-16,3 26 0 0,-1-14 7 0,2 4-4 15,0-3 0-15,-4-13-15 16,5 30 13-16,0-14-12 0,-3-1 6 0,2 0 1 16,-2 0 3-16,3 1 3 0,-1 1 4 15,-4-17-3-15,3 28 1 0,-1-13 1 0,3 1 5 16,-5-16-4-16,2 24 4 15,-2-10-7-15,0-14 1 0,0 26-6 0,0-11 1 0,0-15-1 16,-7 32-5-16,3-17 2 16,1 0-2-16,-2 2-4 0,-1-2-2 0,-1 2-1 15,0-1-3-15,1 1-4 0,-1 4-2 0,-4-1-2 16,-1-1-3-16,2 4-23 16,-3-3-34-16,3 2-64 0,-1-1-72 0,-4-2-160 0,1-1-486 15,-6-1-157-15</inkml:trace>
  <inkml:trace contextRef="#ctx0" brushRef="#br1" timeOffset="99122.88">24348 9301 1177 0,'23'-1'254'0,"-23"1"-41"0,0 0-3 0,0 0 9 0,0 0 10 16,21-3-4-16,-21 3-9 0,0 0-15 16,0 0-8-16,0 0-5 0,0 0-9 15,0 0-15-15,20 0-13 0,-20 0-16 0,0 0-14 16,0 0-13-16,0 0-9 16,0 0-8-16,0 0-14 0,0 0-8 0,0 0-7 15,0 0-9-15,0 0-11 0,-64 10-6 16,47-8-3-16,1-1-6 0,-4 2-4 0,20-3-4 15,-36 0 1-15,21 0-3 16,15 0-3-16,-30 0 0 0,30 0-2 0,-25 0-1 16,25 0-2-16,-19 2-3 0,19-2 1 0,0 0 1 0,-23 2-5 15,23-2 2 1,0 0 5-16,-18 4-3 0,18-4 2 0,0 0 7 0,0 0 3 16,-12 11 1-16,12-11-4 15,-1 15 3-15,1-15-2 0,-5 21-1 0,3-7 0 0,2-14 0 16,-4 34 8-16,0-17-7 15,-1 2 2-15,1 0 1 0,-1 3 28 0,-1-2-2 16,4-1-3-16,-4 0 2 0,2 1-6 0,-1-1-5 16,1 0-9-16,0-2-16 0,0-1 3 15,2 0-6-15,2-16 2 0,-7 24 2 0,5-12-2 16,2-12 0-16,-2 21-3 16,2-21 0-16,-5 14-6 0,5-14-22 0,-2 14-27 0,2-14-57 15,0 0-85-15,0 0-79 16,0 0-103-16,0 0-174 0,0 0-81 0,0 0-372 15,0 0-477-15</inkml:trace>
  <inkml:trace contextRef="#ctx0" brushRef="#br1" timeOffset="99282.89">24087 9599 3162 0,'5'-14'28'16,"-5"14"30"-16,0 0 19 0,6-14 13 16,-6 14 21-16,0 0 5 0,13-13 1 15,-13 13-8-15,14-3-9 0,-14 3-6 16,24-4-13-16,-24 4-10 0,27 0-9 15,-7-2-5-15,-20 2-13 0,37 0-35 0,-22-2-47 0,-15 2-55 16,32-2-65-16,-17 2-59 16,-3-2-65-16,-12 2-148 0,22-3-524 0,-14-1-382 15</inkml:trace>
  <inkml:trace contextRef="#ctx0" brushRef="#br1" timeOffset="99572.55">24444 9535 2745 0,'0'0'-108'0,"0"0"36"15,0 0 19-15,0 0 20 16,0 0 29-16,0 0 14 0,0 0 16 0,0 0 26 16,0 0 24-16,0 0 15 0,0 0 1 15,0 0 4-15,0 0 5 0,0 0 6 0,-28 33-2 16,17-22 1-16,2 1-3 15,1 0-7-15,0 1-5 0,-1 0-10 0,3-1-8 16,0 2-5-16,-1 0-12 16,3 2-4-16,4-16-2 0,-7 26-8 0,7-26-11 0,0 25-35 15,0-25-45-15,5 21-62 0,-1-11-65 0,0-1-80 16,-4-9-132-16,7 14-547 16,-1-9-348-16</inkml:trace>
  <inkml:trace contextRef="#ctx0" brushRef="#br1" timeOffset="99902.53">24693 9614 2801 0,'0'0'-46'0,"7"-14"8"16,-7 14 13-16,0 0 15 0,5-15 23 0,-5 15 12 16,0 0 14-16,0 0 6 15,0 0-1-15,0 0 2 0,0 0 2 0,0 0 7 16,0 0 3-16,0 0-1 0,0 0 2 15,0 0-2-15,0 0-9 0,0 0 6 0,-53 19-8 16,53-19-4-16,-8 18-1 0,8-18-7 0,-4 19 1 16,4-19-4-16,2 20-6 0,-2-20-2 15,6 24 2-15,-4-12-7 0,-2-12 2 0,12 27 8 16,-10-15 1-16,-2-12 12 16,9 21 9-16,-9-21 10 0,1 21 5 0,-1-21 0 15,-6 19-4-15,6-19 2 0,-11 15-13 16,11-15-5-16,-15 15-2 0,5-9-16 0,10-6-34 15,-20 7-51-15,20-7-47 16,-21 8-55-16,21-8-55 0,-17 2-65 0,17-2-148 16,-17 0-493-16,17 0-324 0</inkml:trace>
  <inkml:trace contextRef="#ctx0" brushRef="#br1" timeOffset="100092.56">24822 9686 2872 0,'0'0'33'0,"0"0"20"0,0 0 30 16,0 0 34-16,26 14 27 16,-26-14 13-16,2 13 3 0,-2-13-11 0,0 22-18 0,0-22-17 15,-4 26-8-15,4-26-15 0,-12 29-17 0,6-16-39 16,-2 0-45-16,-4 0-73 16,1 0-97-16,-6-1-85 0,-4-5-169 0,-5 3-139 15,1 0-277-15,-3-3-196 16</inkml:trace>
  <inkml:trace contextRef="#ctx0" brushRef="#br1" timeOffset="100562.7">23533 9535 2493 0,'15'-7'-73'16,"-15"7"37"-16,0 0 55 15,0 0 56-15,30 10 40 0,-30-10 37 0,14 11 5 16,-6-3 10-16,-8-8-5 0,16 19-3 15,-10-8-9-15,-6-11-9 0,4 23-17 0,-2-11-15 16,-2-12-8-16,0 23-6 16,0-23-17-16,-8 24-20 0,2-12-34 0,-4-1-54 15,0 0-65-15,-2-1-74 0,-3-1-64 0,0-3-79 0,-2 1-134 16,1-2-460-16,-2-3-295 16</inkml:trace>
  <inkml:trace contextRef="#ctx0" brushRef="#br1" timeOffset="100722.87">23444 9747 2775 0,'0'0'6'16,"0"0"26"-16,0 0 39 0,0 0 62 0,0 0 34 0,0 0 16 16,0 0-13-16,0 0-17 0,0 0-17 15,0 0-19-15,0 0-13 0,-24 11-13 16,16-5-38-16,8-6-55 0,-16 10-64 0,4-5-84 16,12-5-69-16,-20 6-87 15,20-6-146-15,-24 5-457 0,14-5-300 0</inkml:trace>
  <inkml:trace contextRef="#ctx0" brushRef="#br1" timeOffset="101782.87">23440 9303 2658 0,'0'0'-110'0,"0"0"20"0,0 0 26 15,0 0 26-15,0 0 23 0,0 0 19 16,0 0 10-16,0 0 7 0,0 0-1 16,0 0 0-16,0 0 6 0,0 0-6 0,0 0-2 0,0 0 0 15,0 0 1-15,0 0-2 16,0 0 4-16,0 0-8 0,-44 21 5 0,44-21-6 16,-14 11 6-16,14-11-8 0,-10 7 3 15,10-7-5-15,0 0 2 0,-17 9 0 0,17-9-4 16,-10 6 0-16,10-6 6 15,0 0-8-15,-15 7-1 0,15-7-6 0,0 0 6 0,-17 8-3 16,17-8 5-16,-14 4-5 16,14-4 11-16,-16 6-8 0,16-6 5 0,-17 5-4 15,17-5-1-15,-17 4 0 0,17-4 3 0,-17 4-9 0,17-4 3 16,-16 4 3-16,16-4 3 16,0 0-5-16,-22 1 0 0,22-1-2 0,0 0 11 15,-18 3 9-15,18-3 7 16,0 0 12-16,0 0 2 0,0 0 7 0,-28-8 3 0,28 8-4 15,0 0 8-15,0 0-10 16,-17-4 1-16,17 4-5 0,0 0-3 0,0 0-1 16,0 0-2-16,0 0 0 0,-26 4-2 0,26-4 0 15,-12 8 3-15,12-8 6 16,-13 9 7-16,13-9 4 0,-13 11 0 0,13-11-7 0,-12 16 1 16,12-16-6-16,-11 15-9 15,7-6 3-15,4-9-5 0,-9 15-6 0,9-15-1 16,-6 14-1-16,6-14-1 15,0 0-5-15,-5 18 0 0,5-18-2 0,0 0-1 0,-2 16-2 16,2-16 1-16,0 0-1 0,0 0 0 0,0 0-3 16,0 0 3-16,0 0 1 15,7 19-3-15,-7-19-3 0,0 0 5 0,0 0-2 0,0 0 2 16,0 0 3-16,0 0 6 16,0 0 14-16,0 0 3 0,0 0 2 0,0 0-4 15,0 0-5-15,0 0 1 16,0 0-13-16,0 0 0 0,0 0-6 0,0 0 3 0,0 0-8 15,0 0 1-15,0 0 0 16,15 10-4-16,-15-10 3 0,0 21-1 0,0-21 0 16,2 21 0-16,2-8-1 0,-4-13 2 0,7 21-2 15,-5-10 1-15,-2-11-2 0,6 17 1 16,-6-17 4-16,6 14 2 0,-6-14-2 0,0 0 4 16,4 13 0-16,-4-13-3 15,0 0 3-15,0 0-1 0,0 0-4 0,0 0 2 16,0 0-2-16,0 0 0 15,0 0-3-15,0 0 1 0,0 0-1 0,0 0-2 0,0 0 0 16,0 0 1-16,0 0-2 0,-14-45 0 0,14 45-1 16,0 0 0-16,-15-12 3 15,15 12-2-15,-15-6-1 0,15 6 0 0,0 0 0 0,-23-5 0 16,23 5-1-16,-20-2-1 16,20 2 2-16,0 0-1 0,-27 0 1 0,27 0 0 15,0 0-2-15,-30 3 3 16,30-3 0-16,-18 3-3 0,18-3 3 0,-18 4 0 0,18-4-1 15,-16 3 1-15,16-3 1 16,-15 6 2-16,15-6 1 0,-15 7 6 0,15-7 10 16,-17 8 6-16,17-8 2 0,-17 8 4 0,17-8 5 15,-19 6 7-15,19-6 4 0,-21 7 21 16,21-7 9-16,-23 3 9 0,6 1-3 0,0-4-23 16,-4 3 6-16,1-3 6 15,0 1-4-15,20-1 2 0,-43-1-4 0,19 1-7 16,6-3-8-16,-2 2-6 0,20 1-7 15,-37-3-17-15,21 0-38 0,2 1-41 0,-1-2-66 16,15 4-92-16,-25-17-101 16,12 8-204-16,3-4-93 0,-4-4 0 0,6-5-393 0,2 0-487 15</inkml:trace>
  <inkml:trace contextRef="#ctx0" brushRef="#br1" timeOffset="101932.78">22495 9136 3197 0,'0'0'66'0,"22"-10"14"16,-9 6-12-16,1-1 7 0,4 1 2 0,-2 0-8 0,4 0-7 16,-2-1-18-16,4 1-57 0,-1 1-80 0,-1 0-83 15,0-3-125-15,-1 0-648 16,-4 2-379-16</inkml:trace>
  <inkml:trace contextRef="#ctx0" brushRef="#br1" timeOffset="102222.59">22246 9467 2884 0,'0'0'-39'0,"-9"10"23"0,9-10 17 0,-6 15 38 15,6-15 28-15,-8 15 23 16,8-15 2-16,-9 17 3 0,3-5-3 0,0-1-10 0,-1 3-6 16,0-1-2-16,1 0 0 0,-4 0-1 0,4 1-9 15,-5-1-6-15,0 1 0 16,1-1-10-16,-1 0-6 0,1-2-16 0,-1 1-41 16,0-2-58-16,1-1-92 0,0-1-67 15,10-8-153-15,-20 9-553 0,12-7-356 0</inkml:trace>
  <inkml:trace contextRef="#ctx0" brushRef="#br1" timeOffset="102402.57">22098 9229 3031 0,'0'0'28'0,"0"0"25"0,0 0 37 0,0 0 34 15,0 0 18-15,0 0-8 16,0 0-14-16,0 0-12 0,0 0-10 15,-9 72-16-15,7-49-23 0,2 2-42 16,-4 0-63-16,0 0-82 0,2 2-76 0,-2-5-108 16,-2 1-179-16,-4-2-394 0,4-4-257 0</inkml:trace>
  <inkml:trace contextRef="#ctx0" brushRef="#br1" timeOffset="102892.79">21924 9623 2676 0,'-17'-5'-70'0,"17"5"15"16,0 0 19-16,0 0 27 0,0 0 27 0,0 0 3 16,0 0 6-16,-25 5-3 0,25-5 4 15,0 0 2-15,-11 8-1 0,11-8 6 0,0 0 3 16,-10 14 2-16,10-14-3 16,0 0-2-16,-18 9-1 0,18-9-7 0,-12 5 6 0,12-5 2 15,-15 6 8-15,15-6 4 16,-19 6 9-16,19-6-2 0,-17 6 3 0,17-6-2 15,-18 4-5-15,18-4-9 16,-18 4-2-16,18-4-3 0,-19 5-4 0,19-5-5 16,-19 4 2-16,19-4 0 0,-19 3 6 0,19-3 10 0,-16 6 9 15,16-6 1-15,-18 4 3 16,18-4 0-16,-16 6 1 0,16-6-1 0,-18 6-3 16,18-6-3-16,-17 7-3 15,17-7-6-15,-16 6-1 0,16-6-4 0,-20 8 2 0,20-8-3 16,-18 7 2-16,18-7 7 15,-22 8 6-15,12-2 3 0,10-6 10 0,-23 7-5 16,12-3 2-16,11-4 23 0,-27 10 0 0,15-7 0 0,12-3-20 16,-25 6-4-16,13-2 12 15,12-4-9-15,-30 6 2 0,16-4 1 0,14-2-3 16,-28 6-3-16,11-5-5 0,-2-1-10 16,0 2-3-16,19-2-6 0,-34 0 3 0,17 0-11 15,17 0-5-15,-34-2-9 16,17 1-22-16,17 1-30 0,-27-2-40 0,11-2-55 15,16 4-85-15,-22-8-79 16,9 0-159-16,2 3-150 0,2-1-9 0,9 6-391 0,-8-21-487 16</inkml:trace>
  <inkml:trace contextRef="#ctx0" brushRef="#br1" timeOffset="103032.53">21181 9493 3212 0,'7'-8'38'16,"-7"8"0"-16,14-12 3 15,-1 6 17-15,0-2 10 0,-13 8-7 0,29-11-5 16,-13 5-31-16,2 1-61 0,1-1-94 16,5 1-64-16,-8-2-138 0,4 0-553 0,-4-1-257 15</inkml:trace>
  <inkml:trace contextRef="#ctx0" brushRef="#br1" timeOffset="103872.83">20874 9419 2755 0,'0'0'-6'0,"0"0"35"15,0 0 26-15,-17-5 28 0,17 5 15 0,0 0 5 16,0 0-15-16,0 0-6 0,0 0-10 0,0 0-11 16,0 0-5-16,0 0-8 15,0 0-5-15,0 0-4 0,0 0-4 0,0 0-5 16,43-14-3-16,-43 14-7 16,0 0 7-16,23 0-3 0,-23 0-5 0,0 0-1 0,17-1 1 15,-17 1-3-15,0 0 0 16,0 0 0-16,0 0-1 0,0 0-4 0,0 0 2 15,0 0 0-15,0 0-4 16,0 0-2-16,0 0 1 0,0 0-3 0,-42 27 1 0,29-20-5 16,2 1 2-16,-2 1 1 0,3 2 0 0,-2 1-1 15,2 0 2-15,0-1-3 16,2 0 1-16,-1 1-1 0,9-12 0 0,-12 23 2 16,5-14-3-16,7-9 2 0,-8 17 1 15,8-17-8-15,-5 17 9 0,5-17 1 0,0 0-7 16,5 19 3-16,-5-19 1 15,0 0-2-15,15 12 1 0,-15-12-2 0,12 6 1 16,-12-6 1-16,15 5-1 0,-15-5 1 16,0 0 0-16,18 8 0 0,-18-8 0 0,12 6 9 15,-12-6 8-15,0 0-2 0,12 11-1 16,-12-11 2-16,7 12 2 0,-7-12-2 16,0 0-1-16,0 18 0 0,0-18-1 0,0 0 0 0,0 0-1 15,-11 29-2-15,11-29 4 16,-10 13-3-16,2-5 1 0,8-8-2 0,-18 11 1 15,18-11-1-15,-19 10 2 0,9-5-2 16,10-5-1-16,-22 10-3 0,10-7 3 0,12-3-3 16,-22 7-1-16,22-7-2 0,-18 4 3 0,18-4-2 15,-18 3 0-15,18-3 0 16,0 0-3-16,0 0 0 0,-25-6 0 0,25 6-4 0,0 0 1 16,-10-8 3-16,10 8-2 15,0 0-1-15,0 0 5 0,0 0 2 0,-2-20 0 16,2 20 4-16,0 0 0 15,0 0-2-15,0 0 3 0,0 0-3 0,0 0 2 16,0 0 4-16,0 0 2 0,0 0 7 0,0 0 2 0,0 0 8 16,0 0 3-16,0 0 2 15,0 0 9-15,0 0-4 0,0 0 0 0,0 0-5 16,2 52-7-16,-13-43-1 16,0-2-6-16,-1 3-12 0,-3 0-34 0,0-3-38 0,0 1-46 15,-1-1-60-15,-2 1-55 16,2 1-55-16,-2-2-85 0,4-2-151 0,-3 1-64 15,2-2-270-15,2-1-186 16</inkml:trace>
  <inkml:trace contextRef="#ctx0" brushRef="#br1" timeOffset="104062.86">20476 9837 2654 0,'0'0'82'15,"13"-8"21"-15,-13 8 23 0,0 0 37 0,0 0 8 16,0 0 0-16,0 0-13 0,0 0-14 15,0 0-19-15,0 0-15 0,0 0-15 16,0 0-6-16,0 0-16 0,-32 42-31 0,22-35-44 0,-6 1-54 16,4 0-75-16,-2-2-58 15,-2 0-66-15,0-1-108 0,-3-1-144 16,1 0-351-16,2-2-209 0</inkml:trace>
  <inkml:trace contextRef="#ctx0" brushRef="#br1" timeOffset="104782.83">20286 9465 2553 0,'0'0'-26'0,"-7"-17"41"0,7 17 26 0,0 0 31 0,0 0 18 15,0 0 5-15,0 0-4 0,0 0-6 0,0 0-8 0,0 0-12 16,0 0-3 0,0 0-9-16,11-17-1 0,-11 17-10 0,0 0-6 0,0 0 1 15,0 0-6-15,0 0-2 16,24 0-3-16,-24 0-2 0,0 0 0 0,0 0-6 0,0 0-3 15,0 0 5-15,26 6-5 16,-26-6-3-16,0 0 5 0,0 0-4 0,0 0-3 16,20 4 3-16,-20-4 1 0,0 0 8 0,0 0 10 15,0 0 0-15,0 0 1 16,0 0-3-16,13 5-1 0,-13-5 0 0,0 0-7 16,0 0 1-16,0 0-2 0,0 0 0 15,0 0-4-15,-41 21-1 0,41-21-2 0,-18 11-2 16,6-3-1-16,0-2-4 15,1 2 3-15,11-8 1 0,-23 15-5 0,12-8 0 16,1 0-2-16,-2 2-1 0,12-9-1 0,-20 17 1 16,10-10 1-16,1 3 1 0,1 0 2 15,-3-1 2-15,11-9-3 0,-15 19 1 0,7-10-1 16,8-9 1-16,-12 18 3 16,12-18-3-16,-14 13 2 0,14-13 1 0,-10 11 1 0,10-11 3 15,-10 8-8-15,10-8 4 16,0 0 2-16,-18 8 8 0,18-8 2 0,0 0 6 15,0 0-2-15,0 0-2 16,0 0 0-16,0 0-3 0,0 0 1 0,0 0-3 0,-21-18-4 16,21 18 1-16,0 0-1 0,0 0 1 0,0 0-1 15,0 0 5-15,0 0 4 16,0 0 4-16,0 0-2 0,0 0 7 0,0 0 7 0,0 0 0 16,0 0 4-16,0 0-3 15,0 0 1-15,0 0-6 0,0 0 2 0,0 0-7 16,15 41-3-16,-15-41-3 15,-19 19-17-15,11-10-30 0,-6-1-38 0,2-1-71 16,-2 1-81-16,-2-2-68 0,0-1-102 0,1 0-155 0,-3-4-54 16,6 2-279-16,12-3-231 15</inkml:trace>
  <inkml:trace contextRef="#ctx0" brushRef="#br1" timeOffset="105533.03">19890 9292 2611 0,'0'0'-52'15,"0"0"19"-15,0 0 12 16,-2-19 9-16,2 19 9 0,0 0-11 0,0 0 7 16,0 0 5-16,0 0-6 0,0 0 7 15,0 0-8-15,21-6 10 0,-21 6 7 0,0 0-5 16,0 0 5-16,31 14-7 15,-31-14 5-15,18 11-4 0,-10-6 4 0,-8-5 13 16,15 16-10-16,-7-8 3 0,-8-8 5 0,9 17 4 16,-9-17 6-16,7 20 10 0,-7-20-5 15,2 20 1-15,-2-20 3 0,-5 21-1 0,5-21 9 16,-11 17 1-16,5-7-2 0,6-10-3 16,-17 15-1-16,7-8 2 0,10-7 0 0,-20 11-7 15,20-11-4-15,-18 8-1 16,18-8-1-16,-20 4-3 0,20-4-3 0,-18 0 3 15,18 0 7-15,0 0 5 16,-30-8 3-16,30 8-6 0,-15-9-3 0,7 1-2 0,8 8 3 16,-12-15-6-16,12 15 2 0,-6-13 2 0,6 13-1 15,0 0-3-15,-4-19 1 16,4 19-5-16,0 0 7 0,0 0 0 0,0 0 0 0,14-20-2 16,-14 20-5-16,0 0 1 15,0 0-1-15,0 0-2 0,0 0 1 0,0 0-1 16,0 0-2-16,33 29 3 0,-33-29-5 15,6 19 5-15,-4-7 5 0,-2-12-3 16,0 22 4-16,0-22 1 0,-4 24-4 16,0-12 0-16,4-12-2 0,-13 24 2 0,5-13-4 15,0 0-1-15,-4-1-2 0,2-1 1 0,-2 1-3 16,12-10 0-16,-22 13-7 16,10-7 3-16,12-6-2 0,-19 9 3 0,19-9-6 15,-16 7-7-15,16-7-2 0,0 0-4 16,-18 2 0-16,18-2-1 0,0 0 3 0,0 0 0 15,0 0 5-15,0 0 8 16,-15-18 6-16,15 18 7 0,0 0-3 0,0 0 8 0,0 0 5 16,0 0 0-16,0 0 1 0,0 0 2 0,0 0 2 15,0 0 1-15,0 0 3 16,0 0-2-16,0 0 4 0,0 0-4 0,0 0 3 0,0 0-7 16,38 23 2-16,-38-23-7 15,0 0-2-15,0 0 17 0,-17 32 1 0,17-32-16 16,-14 15-31-16,2-7-30 0,0 0-46 15,-1-3-47-15,13-5-52 0,-28 14-40 0,12-9-33 16,-2 0-49-16,2-2-113 16,-1 1-120-16,0 0-354 0,0-2-258 0</inkml:trace>
  <inkml:trace contextRef="#ctx0" brushRef="#br1" timeOffset="106442.99">19490 9309 2565 0,'0'0'-128'0,"0"0"22"0,0 0 17 16,0 0 16-16,0 0 11 15,0 0 21-15,0 0 6 0,0 0 13 0,0 0 19 0,0 0 7 16,16-13 16-16,-16 13 0 15,0 0 14-15,0 0-1 0,0 0 3 0,26 4 8 16,-26-4-1-16,0 0-1 0,0 0 6 0,0 0-13 16,26 3 11-16,-26-3-2 0,0 0 10 15,0 0 9-15,17 6-2 0,-17-6-6 0,0 0 5 16,0 0-5-16,0 0 3 16,6 12 3-16,-6-12 0 0,0 0-1 0,0 0-3 15,0 0-4-15,-21 36-4 0,12-25 2 16,-2 0 3-16,-1 3 3 0,2 0-2 0,-4-2-4 15,2 2-1-15,2-1-6 16,-1 0-3-16,0 2-5 0,1-1-2 0,-1-1-3 16,3-1-5-16,0 1-4 0,-2 1 0 0,4-3-3 0,6-11-2 15,-8 21-3-15,8-21-1 16,-6 19 0-16,6-19-2 0,0 19-1 0,0-19-3 0,0 0 2 16,4 25-1-1,-4-25-3-15,4 15 0 0,-4-15 0 0,4 15 1 0,-4-15-1 16,0 0 1-16,4 20 0 15,-4-20 8-15,0 15 3 0,0-15 4 0,0 0 1 16,-2 21 5-16,2-21-4 0,0 0 6 0,-8 21 0 0,8-21 7 16,-8 13-1-16,8-13-3 15,-14 12 9-15,14-12 1 0,-14 11 6 0,14-11-4 16,-19 12 4-16,11-9-1 16,8-3-2-16,-18 10-2 0,18-10-2 0,-16 6-1 15,16-6 0-15,-18 5-7 0,18-5-3 16,-16 4 1-16,16-4 1 0,0 0 2 0,-24-2 1 15,24 2-5-15,0 0 0 16,-21-9-2-16,21 9-4 0,-8-17 3 0,4 3-12 0,4 14-8 16,0-33-18-16,2 14-31 0,0-2-47 0,2-4-66 15,2 1-77-15,0-4-81 16,1 1-175-16,-3 0-112 0,3 2-342 0,-3 0-363 0</inkml:trace>
  <inkml:trace contextRef="#ctx0" brushRef="#br1" timeOffset="107982.71">19333 8978 2735 0,'0'0'-89'0,"5"-15"34"0,-5 15 17 16,0 0 12-16,0 0 17 0,6-14 14 0,-6 14 13 0,0 0 0 15,0 0 13-15,0 0 8 16,0 0 11-16,0 0 7 0,0 0 4 0,0 0 3 0,-48 29-6 16,32-20 6-1,2 4-9-15,-3-1-1 0,-1 2-4 0,2-1-6 0,0-2-3 16,2 0-5-16,2 1-5 15,1-3-3-15,0 2-5 0,0-1-1 16,3 0 1-16,8-10-10 0,-12 16 2 0,12-16-2 0,-4 14-1 0,4-14-4 16,0 0-3-16,0 0-6 15,0 0-2-15,10 22-6 0,-10-22-2 0,0 0-2 16,21 6 4-16,-21-6-3 16,15 1-2-16,-15-1 2 0,0 0 7 0,25 2 1 15,-25-2-3-15,16 2 10 0,-16-2 8 16,0 0 15-16,20 3 6 0,-20-3 24 0,8 8 3 15,-8-8 3-15,0 0-4 16,11 17-1-16,-11-17-9 0,2 15-1 0,-2-15-3 0,0 18-3 16,0-18-1-16,-8 18-5 0,8-18-2 0,-11 18-1 15,11-18-7-15,-14 17 2 16,6-10-5-16,-4 2-1 0,12-9-1 0,-21 12-5 16,8-6 0-16,13-6 0 0,-23 11-3 15,11-8-1-15,-2 2-1 0,14-5-1 0,-22 6-6 16,22-6-3-16,-28 2-7 15,28-2-7-15,-23 0-3 0,23 0-2 0,-24-4-2 16,24 4 4-16,-18-8 1 0,18 8 3 16,-16-13 1-16,16 13-3 0,-12-19 8 15,8 5-3-15,4 14-1 0,-4-24 5 0,4 10 5 0,0 14 7 16,-3-22 5-16,3 22-1 16,0-21 3-16,0 21 3 0,0 0 6 0,0-27 2 0,0 27 0 15,0 0-2-15,0-20-4 16,0 20-1-16,0 0 2 0,0 0-1 0,-2-20-2 15,2 20 1-15,0 0 1 16,0 0 3-16,0 0-3 0,0 0-1 0,0 0-1 0,0 0-1 16,0 0-1-16,-15 54-3 0,11-38 2 0,2 2-2 15,-2-1 4-15,-1-2-7 16,1 2 0-16,-2-2-1 0,2-2 2 0,0 3-1 0,-2-3-2 16,6-13 0-16,-14 25 3 15,8-15-1-15,-2-1 1 0,8-9-2 0,-17 14 1 16,8-7-3-16,9-7 1 15,-17 8 6-15,17-8-6 0,-14 4-1 0,14-4 0 0,0 0-3 16,-24-2 1-16,24 2-3 16,0 0 3-16,0 0-3 0,-21-7-2 0,21 7-2 15,0 0-2-15,0 0 1 0,0 0 0 0,0 0 2 16,-23 7 0-16,23-7 0 0,-9 13 1 16,9-13 1-16,-8 15 1 0,8-15-3 15,-6 17 8-15,6-17-5 0,-11 19 0 16,6-9 2-16,5-10 1 0,-12 18-2 0,12-18 3 15,-10 16 1-15,10-16-2 0,-12 14 3 16,12-14-2-16,-12 13 1 0,12-13-4 0,-13 9 2 16,13-9 0-16,-12 6-3 0,12-6-1 0,0 0-4 15,-22 1-2-15,22-1 1 16,0 0-1-16,0 0-2 0,-22-18 0 0,18 7 2 0,4 11-1 16,-6-29 3-16,4 10-1 15,2 2-1-15,0 17 2 0,2-36 3 0,-2 17 8 16,2 3 0-16,2 1 7 15,-4 15 3-15,4-24 1 0,-2 12-2 0,-2 12-2 0,2-17 0 16,-2 17-2-16,4-15 1 0,-4 15-1 0,0 0-2 16,0 0 5-16,6-16 0 15,-6 16 0-15,0 0 4 0,0 0-6 0,0 0 0 16,0 0-1-16,0 0 1 0,0 0-2 16,0 0 0-16,-18 54 2 0,8-41 2 0,2-2-3 15,-4 3 1-15,1 0-2 16,0-2 1-16,-2 4-2 0,1-1-1 0,-1 0-2 15,0-3 3-15,1 3-5 0,-1-4-2 16,4 3 0-16,1-3 1 0,0 1 0 0,1-1-1 16,1 2 0-16,6-13 6 0,-10 26-6 0,5-16 0 15,5-10 0-15,-2 23 0 16,2-23-1-16,-2 23 1 0,2-23-1 0,0 23 1 0,0-23 0 16,4 21-1-16,-2-10-2 15,-2-11 5-15,5 21-4 0,-5-21 1 0,6 21 0 16,-4-11 0-16,-2-10 0 15,2 19 2-15,-2-19-2 0,2 19-2 0,-2-19 3 0,-2 19 3 16,2-19-3-16,-4 17 0 0,4-17 1 0,-6 15 3 16,6-15-3-16,-9 16-1 15,9-16 24-15,-13 13-2 0,13-13-4 0,-12 10 1 0,12-10-3 16,-16 9-2-16,16-9-2 16,-16 10-5-16,16-10 4 0,-19 3-1 15,19-3-5-15,-20 4 8 0,20-4-8 16,-18 0 2-16,18 0-4 0,0 0 0 0,-30-6 1 0,30 6-1 15,-15-7-2-15,15 7 0 16,-15-12 1-16,15 12 1 0,-8-15 1 0,8 15-2 16,-9-17 1-16,9 17-1 0,-2-21 0 0,2 21 1 0,2-25 0 15,3 11-5-15,-1-2 0 16,0 0-3-16,5 0-27 0,-3-7-36 0,3 1-48 16,1-1-63-16,2-1-76 15,0-3-126-15,0-3-225 0,3 1 4 0,2 0-322 0,0-3-326 16</inkml:trace>
  <inkml:trace contextRef="#ctx0" brushRef="#br1" timeOffset="108272.55">19020 8738 2649 0,'-25'7'-117'15,"25"-7"17"-15,0 0 13 0,0 0 23 0,0 0 17 16,0 0 4-16,0 0 11 15,0 0 1-15,55 6 2 0,-55-6-44 0,30-2-24 0,-14 0-43 16,-16 2-62-16,34-4-310 0,-17 0 315 0</inkml:trace>
  <inkml:trace contextRef="#ctx0" brushRef="#br1" timeOffset="108722.58">18635 10018 1506 0,'0'0'99'0,"0"0"47"15,-11 13 28-15,11-13 38 16,0 0 24-16,0 0 14 0,0 0 1 0,0 0-10 16,0 0-17-16,38 4-21 0,-38-4-20 0,26 0-25 0,-10 0-16 15,-16 0-15-15,37-2-16 16,-16 2-15-16,0-4-35 0,0 2-49 0,-2-3-65 16,0-1-83-16,3 0-84 15,-8-1-139-15,0-2-220 0,0-2-353 0,-4 4-343 0</inkml:trace>
  <inkml:trace contextRef="#ctx0" brushRef="#br1" timeOffset="109492.82">18029 9226 2661 0,'-10'15'-120'0,"10"-15"20"16,0 0 23-16,-9 13 12 0,9-13 20 0,-11 13 19 15,11-13 15-15,-12 19 8 16,6-5 3-16,-2-1 20 0,0 3 16 0,0 4 24 0,0 2 4 15,0-2 23-15,-1 3 7 16,3 0 2-16,-3 1 8 0,0 3 10 0,3-2 0 16,0 2 1-16,0 1-9 0,0-1-2 0,1 1-12 15,0-1-8-15,3 1-8 16,0 0-6-16,0 1-8 0,2-2-2 0,0 1-13 0,2-2-2 16,2-2-4-16,1 1-6 15,2 2-14-15,-3-4-37 0,2-2-60 0,0 2-87 16,0-4-92-16,1 2-207 15,-1-4-445-15,-1 2-297 0</inkml:trace>
  <inkml:trace contextRef="#ctx0" brushRef="#br2" timeOffset="129982.86">560 12304 1985 0,'-16'11'-60'0,"16"-11"27"0,-9 11 16 16,9-11 13-16,0 0 20 16,-7 13 24-16,7-13-5 0,0 0 21 0,0 0-5 15,0 0 19-15,-4 15 5 0,4-15-2 0,0 0 5 0,0 0 6 16,0 0-4-16,0 0 5 16,0 0-7-16,0 0 1 0,0 0-8 0,0 0-9 15,25 9-1-15,-25-9-12 16,0 0 2-16,0 0-11 0,0 0-1 0,33-12-5 0,-33 12-1 15,14-5-9-15,-14 5-7 16,16-10-6-16,-16 10-7 0,17-10-3 0,-7 3 2 16,-10 7-3-16,13-12 2 0,-2 3-2 0,-11 9 2 15,12-17-1-15,-12 17 1 0,8-16 3 16,-8 16-4-16,5-15 3 0,-5 15 0 0,4-14 1 16,-4 14 0-16,0 0-5 0,3-22 5 15,-3 22-5-15,0 0 4 0,0 0-2 16,-10-19 3-16,10 19 5 0,0 0 3 15,-15-9 7-15,15 9 9 0,0 0 4 0,-21-2 0 16,21 2 3-16,0 0 2 0,-29 6-1 0,29-6 0 16,-24 5 1-16,13 1-1 15,11-6 0-15,-21 12-3 0,12-7 2 0,9-5-3 0,-20 15 0 16,9-7-5-16,11-8 1 16,-15 13-3-16,15-13 4 0,-12 15 2 0,5-6 7 15,7-9-1-15,-6 13-2 16,6-13 5-16,0 0 1 0,0 0 0 0,4 26-2 15,-4-26-2-15,13 12-3 0,-13-12-2 16,17 11-2-16,-7-5-3 0,4-1-3 0,-14-5 0 16,24 11-8-16,-8-8-1 0,-2 3 1 0,1-4-3 0,-15-2 0 15,28 8-4-15,-17-7-4 16,-11-1-11-16,25 6-11 0,-25-6-18 0,17 2-19 16,-17-2-29-16,21 0-40 15,-21 0-31-15,0 0-36 0,25-6-32 0,-19 3-33 0,-6 3-94 16,12-14-590-16,-8 6-353 15</inkml:trace>
  <inkml:trace contextRef="#ctx0" brushRef="#br2" timeOffset="130552.66">886 11890 2729 0,'9'-17'-114'0,"-9"17"32"0,0 0 28 0,0 0 31 15,8-13 10-15,-8 13 14 0,0 0 4 16,0 0 15-16,0 0 11 0,0 0 8 0,0 0 8 16,0 0 10-16,0 0-7 15,0 0 3-15,0 0 4 0,0 0 6 0,0 0 5 16,0 0-2-16,0 0-4 0,0 0-6 15,0 0-3-15,0 0-4 0,-19 51-2 0,19-51-8 16,-17 16-1-16,9-8-7 16,-3 0-3-16,-3-1-1 0,14-7-1 0,-25 13-4 15,14-7-3-15,-3 0 1 0,14-6-3 0,-22 7-4 0,22-7 3 16,-20 6-3-16,20-6 0 16,-19 0-1-16,19 0-2 0,0 0-2 0,-23-6 0 15,23 6-4-15,0 0 0 0,-15-13 0 16,15 13-2-16,-6-14 1 0,6 14 1 15,0 0-2-15,-2-22 6 0,2 22 9 16,0 0 6-16,0 0 3 0,8-29 7 0,-8 29 4 16,5-10-2-16,-5 10 1 0,0 0 3 0,16-12-3 15,-16 12-1-15,0 0-2 16,17-1 1-16,-17 1-5 0,0 0 2 0,0 0-2 0,28 15-3 16,-28-15-1-16,15 15-3 15,-8-3 1-15,2 0-2 0,0 1-3 0,0-2 1 0,0 5-2 16,1-3-6-1,0 0 6-15,1 0-3 0,-1 0-5 0,1 1-4 0,-2-1-6 16,4-3-16-16,-3-1-24 16,0 3-28-16,-10-12-27 0,19 15-46 0,-11-7-49 0,-8-8-59 15,16 7-136-15,-9-5-567 0,-7-2-381 16</inkml:trace>
  <inkml:trace contextRef="#ctx0" brushRef="#br2" timeOffset="130802.67">1047 11935 2746 0,'0'0'-113'0,"5"-14"30"16,-5 14 33-16,0 0 38 0,14-7 23 15,-14 7 23-15,0 0 16 0,25-7 10 0,-11 4 12 16,-14 3 3-16,23-6-3 0,-23 6-8 15,28-4-10-15,-14 3-3 0,-14 1-6 16,28-6-9-16,-15 4-12 0,-13 2-21 0,25-4-34 0,-25 4-23 16,21-4-46-16,-21 4-37 15,14-2-40-15,-14 2-69 0,0 0-499 0,14-7-26 16</inkml:trace>
  <inkml:trace contextRef="#ctx0" brushRef="#br2" timeOffset="131092.94">1196 11827 2178 0,'-12'-9'-47'0,"12"9"28"0,0 0 35 0,0 0 25 0,0 0 23 16,0 0 24-16,0 0 20 0,0 0 10 0,0 0-5 15,0 0-6-15,0 0-2 16,0 0-6-16,0 0-4 0,0 0-4 0,0 0-6 0,0 0-9 16,0 0-7-16,0 0-5 15,12 46-4-15,-12-46-5 0,-4 29-4 0,1-14-4 16,-2 2-3-16,1 1-4 15,2 1-1-15,-3-1 2 0,3 1-2 0,1 0 1 16,-1 0-2-16,0-2 2 16,2 1 0-16,0-18 1 0,0 26 1 0,0-26-5 0,7 25-2 15,-2-15-3-15,-5-10-6 0,14 15-9 0,-14-15-26 16,16 7-26-16,-16-7-33 16,21 0-41-16,-21 0-42 0,23-9-51 0,-23 9-57 0,21-17-144 15,-9 5-512-15,-5-1-311 16</inkml:trace>
  <inkml:trace contextRef="#ctx0" brushRef="#br2" timeOffset="133382.37">124 12282 2643 0,'0'0'-128'15,"0"0"22"-15,0 0 27 0,0 0 14 0,0 0 26 0,0 0 10 16,0 0 12 0,0 0 9-16,0 0 5 0,0 0 4 0,0 0 1 0,2-25-1 15,-2 25 17-15,9-12-4 16,-9 12 1-16,7-15-6 0,-7 15 9 0,7-17 0 0,-3 3 1 15,-4 14-5-15,11-30 3 16,-7 12-4-16,2-3 7 0,0-1-6 0,-1-5 0 16,-1 3 1-16,3-3-3 0,-2 0 8 0,-1 2 18 15,-1 2 7-15,-1 3 8 0,0 2 8 16,0 1-1-16,-2 17 3 0,2-27-13 0,-2 27 3 16,-2-22-11-16,2 22-6 15,0 0-1-15,-7-18 1 0,7 18-7 0,0 0-3 0,0 0-1 16,0 0-4-16,-29 39 1 15,19-17-3-15,2 5-6 0,-1 3-2 0,1 5-7 16,0 1-7-16,1 0-5 16,3 2-4-16,-2 1-4 0,1 1-12 0,-2-2 3 0,4 2-1 15,-1-2-2-15,0 0 2 0,0-2-2 0,-1 0 4 16,1-6-2-16,-2 1-3 16,4-2-6-16,-2-5-7 0,0 1 5 0,1-6 2 15,-1 1-3-15,0-5 6 0,-3 0-2 16,0-2-2-16,7-13-5 0,-13 17 0 0,13-17 10 15,-11 10 2-15,11-10 9 16,0 0 14-16</inkml:trace>
  <inkml:trace contextRef="#ctx0" brushRef="#br2" timeOffset="133582.57">0 12552 2393 0,'7'-12'15'0,"-7"12"0"0,12-9 8 15,-12 9-10-15,11-8 12 0,-11 8 14 0,15-5 3 16,-15 5 11-16,19-3 2 15,-19 3 9-15,27 0 3 0,-27 0 7 0,24-1 0 16,-10 2 0-16,4-1-10 0,1 3-4 16,-2-3-5-16,1 1-7 0,-3 1-7 0,6-2-5 15,-6 2-10-15,3 0-18 0,-18-2-36 0,30 0-37 0,-15 2-40 16,-1-2-52 0,-1-2-40-16,1 0-98 0,-14 2-486 0,20-5-77 0</inkml:trace>
  <inkml:trace contextRef="#ctx0" brushRef="#br2" timeOffset="134252.54">1257 12494 2228 0,'0'0'-83'0,"16"18"12"15,-16-18 9 1,0 0 8-16,0 0 9 0,14 6 9 0,-14-6 10 0,0 0 20 16,18 1 1-16,-18-1 13 0,15 4-3 15,-15-4 22-15,19 4 1 0,-19-4 9 16,23 2 3-16,-23-2 17 0,28 4-11 0,-11-2 0 0,0-1-16 16,0 2-13-16,0-2-15 15,0 3-27-15,-1-2-13 0,1 0-21 0,-17-2-11 16,29 4-13-16,-16-2-16 15,1-2-21-15,-14 0-37 0,0 0-337 0,28 1 334 16</inkml:trace>
  <inkml:trace contextRef="#ctx0" brushRef="#br2" timeOffset="134462.47">1362 12478 1384 0,'0'0'32'0,"-14"-9"19"0,14 9 10 15,0 0 13-15,0 0 8 0,0 0 12 16,0 0 15-16,0 0 21 0,0 0 7 0,0 0-3 16,30-19-2-16,-30 19-5 0,17-1-11 0,-17 1-12 15,25 0-15-15,-25 0-13 16,23 0-29-16,-23 0-31 0,27 1-40 0,-27-1-48 16,31 3-56-16,-17-3-71 0,-14 0-164 15,28 0-331-15,-15 0 57 0</inkml:trace>
  <inkml:trace contextRef="#ctx0" brushRef="#br2" timeOffset="135212.97">2721 11991 2044 0,'0'0'-18'0,"0"0"34"16,0 0 37-16,14-11 6 0,-14 11 9 0,0 0 14 0,0 0 5 15,0 0 4-15,0 0 5 16,0 0 0-16,0 0 2 0,0 0-7 0,0 0-5 15,14 33-9-15,-12-22-5 16,-2-11-4-16,0 33-4 0,0-15-7 0,0 1-5 0,-2 1-7 16,2-1-3-16,0 2-8 0,0 0-7 0,0-1-21 15,0 2-25-15,0-3-29 16,0-1-37-16,0 1-25 0,0 1-32 0,0-3-38 0,0-17-68 16,-2 26-157-1,0-14-303-15,-2-3 38 0</inkml:trace>
  <inkml:trace contextRef="#ctx0" brushRef="#br2" timeOffset="135482.64">2414 12449 2079 0,'-22'0'-30'0,"22"0"20"16,0 0 29-16,-24 0 13 0,24 0 9 0,0 0 20 15,0 0 3-15,0 0 5 0,0 0-1 16,0 0 6-16,0 0-15 0,0 0-7 0,0 0 0 15,0 0-11-15,0 0-2 16,0 0-1-16,70 9 1 0,-51-9-3 0,5 2-7 0,0-2-2 16,2 0-2-16,4 2-3 0,1-4-7 0,1 2-2 15,0 0-15-15,0 2-6 16,-1-2-18-16,-1-2-3 0,0 4-15 0,-5-2-14 16,1 0-12-16,-3 2-14 15,-2-2-13-15,0 1-11 0,-3-1-25 0,-18 0-64 0,26 0-151 16,-12 0-212-16,-6 3 248 15</inkml:trace>
  <inkml:trace contextRef="#ctx0" brushRef="#br2" timeOffset="135972.71">2699 12646 1602 0,'0'0'-23'15,"0"0"18"-15,0 0 10 0,0 0 6 16,0 0-2-16,-24 4 12 0,24-4 6 0,0 0 5 16,-19 5 7-16,19-5-6 15,-15 5 7-15,15-5 1 0,-15 5-7 0,15-5 5 0,-14 7 7 16,14-7-9-16,-13 7-7 15,13-7 20-15,0 0-9 0,-15 12 0 0,15-12-7 16,0 0-7-16,-6 16 5 0,6-16-16 0,0 0-4 16,0 0 2-16,12 26-11 0,-6-16-6 15,4 1-1-15,-10-11-1 0,16 19 10 0,-6-8-13 16,2 0 6-16,-2-1 10 16,1 2-9-16,-1-3-1 0,3 1-9 0,-2-1 11 15,-3 1 2-15,2-1-1 0,-10-9 2 16,16 15 5-16,-16-15-11 0,8 14 9 0,-8-14-1 15,2 14 9-15,-2-14 9 16,0 0 24-16,0 0 5 0,-18 24 18 0,18-24 6 0,-18 9 7 16,8-5 10-16,10-4 1 0,-28 6-1 0,13-4-9 15,15-2-8-15,-28 3-8 16,28-3-15-16,-25 0-25 0,25 0-43 0,-25-1-40 16,25 1-41-16,-19-2-41 15,8-2-49-15,11 4-99 0,-15-8-482 0,15 8-55 0</inkml:trace>
  <inkml:trace contextRef="#ctx0" brushRef="#br2" timeOffset="136252.44">2806 12904 2341 0,'0'0'27'0,"0"0"22"0,18 3-2 0,-18-3-6 15,0 0 2-15,24 1-8 16,-24-1-1-16,26 0-5 0,-26 0-5 0,27 0-2 16,-11 0-12-16,-16 0-13 15,31 3-17-15,-16-3-8 0,-15 0-12 0,32 0-9 0,-17 0-35 16,-1 0-27-16,-1 0-45 15,-13 0-130-15,25-4-326 0,-14 1 177 0</inkml:trace>
  <inkml:trace contextRef="#ctx0" brushRef="#br2" timeOffset="136732.49">3361 12739 1710 0,'10'-10'-60'16,"-10"10"10"-16,0 0 2 0,13-10 9 0,-13 10 5 15,0 0 19-15,0 0 20 0,0 0 15 16,0 0 17-16,0 0 17 0,0 0 1 0,0 0 4 16,0 0 10-16,0 0-20 15,0 0 1-15,7 35 5 0,-7-35-13 0,0 0 0 16,-13 28-12-16,13-28 4 0,-11 21 7 15,3-11-15-15,8-10 11 0,-15 18 5 0,6-8 1 16,9-10-4-16,-16 16 1 0,7-13 1 0,9-3-9 16,-17 12-6-16,17-12 0 15,-15 6-6-15,15-6-8 0,-14 3 1 0,14-3-20 0,0 0-8 16,0 0-3-16,-30-5-10 16,30 5 1-16,0 0 4 0,-12-16-3 0,12 16 3 0,-7-15 12 15,7 15-12-15,-3-17 8 16,3 17 6-16,0 0-1 0,8-25 4 0,-8 25-3 15,10-13 4-15,-10 13 7 16,12-9 7-16,-12 9 8 0,18-5 15 0,-18 5 10 0,0 0 14 16,31 5-1-16,-31-5 11 0,24 7 7 15,-12-1 6-15,0 1-10 0,4 1 0 16,-4 1-10-16,1 3-3 0,2-1-8 16,-4-2-4-16,1 3-10 0,0-1-44 15,2 1-43-15,-2 1-48 0,-1-3-51 0,-1 0-72 16,-1-1-184-16,-1-2-257 0,-3 2 98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3T09:39:23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12927 16784 708 0,'0'0'253'0,"0"0"-79"0,0 0-15 16,0 0-22-16,0 0-5 15,0 0 15-15,0 0 1 0,0 0-15 0,0 0 29 16,0 0 9-16,0 0 14 0,0 0 5 0,0 0 5 0,-19-23-4 16,19 23-19-16,0 0-3 15,0 0-19-15,0 0-11 0,0 0-13 0,0 0-5 16,0 0-12-16,0 0-7 15,0 0-6-15,0 0-13 0,0 0-4 16,0 0-10-16,0 0-7 0,0 0-11 0,-13-12-5 16,13 12-5-16,0 0-7 0,-16-5-2 0,16 5-5 15,0 0-6-15,-25-6-4 0,25 6 2 16,-17-2-2-16,17 2-2 0,-25-4-1 16,25 4-1-16,-27 0-2 0,27 0-1 0,-27 0-2 0,27 0-1 15,-27 2-1-15,11-2-5 16,16 0 6-16,-27 0 0 0,27 0-2 0,-24 2 2 15,24-2 3-15,-23 2 2 16,23-2 5-16,-20 2 3 0,20-2-3 0,0 0 6 16,-24 4-1-16,24-4 6 0,0 0 1 15,-19 4 11-15,19-4-7 0,-11 7 8 0,11-7-2 16,0 0 0-16,-13 14 7 0,13-14-6 0,-10 14 7 16,10-14-1-16,-9 12 0 15,9-12 1-15,-8 20 3 0,4-11 1 0,4-9-1 0,-8 24 2 16,4-10-2-16,-1 1-1 15,1 1-7-15,-3 0 2 0,1 2-3 0,1-1-6 0,1 0-1 16,-1-1-3 0,0 2-4-16,1 2-2 0,-2-4-2 0,0 0-4 0,2-3 0 15,0 2-3-15,4-15 0 0,-5 23-3 0,5-23 0 16,-6 23-1-16,6-23-4 0,-5 17-1 16,5-17 0-16,-5 19 0 0,5-19-2 0,-2 15 1 15,2-15 0-15,-4 16-4 16,4-16 0-16,0 0-5 0,-3 17-12 15,3-17-18-15,0 0-22 0,0 0-29 16,-2 14-33-16,2-14-48 0,0 0-64 0,0 0-69 0,0 0-99 16,0 0-155-16,0 0-52 15,0 0-511-15,0 0-722 0</inkml:trace>
  <inkml:trace contextRef="#ctx0" brushRef="#br0" timeOffset="179.93">12470 17006 3403 0,'9'-11'-87'0,"-9"11"51"0,12-8 47 0,-12 8 35 0,17-3 29 16,-17 3 14-16,23-1 10 16,-23 1 1-16,27 0-5 0,-27 0-10 0,28 1-8 15,-11 1-10-15,3-2-15 0,-2 1-6 16,3-1-23-16,-1 3-30 0,0-3-27 0,0 1-34 16,-1-1-47-16,0 0-53 0,2 2-49 0,-21-2-85 15,33-3-668-15,-17 3-416 16</inkml:trace>
  <inkml:trace contextRef="#ctx0" brushRef="#br0" timeOffset="509.67">13095 16896 2874 0,'0'0'-105'16,"0"0"22"-16,0 0 33 0,0 0 29 16,0 0 45-16,0 0 23 0,0 0 20 0,0 0 32 0,0 0 17 15,0 0 9-15,0 0 6 0,0 0 4 0,-16 45-2 16,9-31-5-16,7-14-7 16,-9 28-4-16,5-14-9 0,2 4-12 0,-3-2-13 15,3 1-4-15,0 1-8 0,2-1-9 16,0 2-5-16,4-2-8 0,-1 0-21 0,1-2-18 15,2 1-21-15,-3 0-23 16,4-4-30-16,0 2-32 0,-1-3-36 0,-6-11-43 16,15 21-33-16,-9-14-49 0,-6-7-119 15,13 10-572-15,-7-8-374 0</inkml:trace>
  <inkml:trace contextRef="#ctx0" brushRef="#br0" timeOffset="889.83">13259 17134 2807 0,'0'0'-119'16,"9"-13"33"-16,-9 13 16 0,13-12 8 0,-13 12 26 15,12-13 19-15,-3 6 12 0,-9 7 16 16,22-12 3-16,-15 5 4 0,-7 7-6 0,23-14-3 16,-13 10 5-16,-10 4 10 0,21-9 0 0,-21 9 3 15,18-5-2-15,-18 5 3 16,20-4-7-16,-20 4 3 0,0 0-4 0,25 1 11 15,-25-1 6-15,17 8 5 16,-17-8 1-16,10 13 5 0,-3-5 10 0,-7-8 14 0,4 19 4 16,-4-19 5-16,0 23-4 15,0-23 0-15,-5 23 2 0,-1-11-1 0,6-12-3 16,-14 24 0-16,7-15 1 0,-3 1 2 0,2-1 0 0,8-9-2 16,-22 13-6-16,13-7 0 15,9-6-5-15,-18 4 0 0,18-4-5 0,-20 0-4 16,20 0-5-16,0 0-4 15,-19-13-7-15,19 13-6 0,-8-19-6 16,8 19-18-16,-3-23-17 0,6 6-24 0,-3 17-36 16,6-33-37-16,2 15-50 0,-2 2-48 0,1 1-42 15,1 0-91-15,4-1-143 0,-3 4-410 0,-2 2-260 16</inkml:trace>
  <inkml:trace contextRef="#ctx0" brushRef="#br0" timeOffset="1200.03">13724 16948 2623 0,'0'0'-48'0,"22"3"42"16,-22-3 43-16,0 0 46 0,14 10 24 15,-14-10 11-15,7 15 19 0,-1-5 9 0,-6-10 8 16,10 26 2-16,-6-11-2 16,3 5-8-16,-5-3-1 0,2 4-12 0,0-3-12 15,-2 4-12-15,-2-2-10 0,0 2 9 0,0-1-17 16,-4 0-8-16,2-3-13 0,-2 2-29 16,-3-3-37-16,-2-2-42 0,0 4-54 0,2-4-63 15,-1-2-79-15,-4 1-111 16,3-3-208-16,0-1-25 0,9-10-284 0,-18 13-214 0</inkml:trace>
  <inkml:trace contextRef="#ctx0" brushRef="#br0" timeOffset="2150.02">13978 16906 2411 0,'-9'-8'-157'0,"9"8"31"16,0 0 23 0,0 0 20-16,0 0 12 0,0 0-8 0,-9-13 17 0,9 13-14 15,0 0-13-15,0 0-29 0,0 0-63 0,0 0-232 16,18-12 131-16</inkml:trace>
  <inkml:trace contextRef="#ctx0" brushRef="#br0" timeOffset="3019.76">14133 17186 1176 0,'0'0'5'0,"0"0"11"0,0 0 20 0,0 0 15 16,-11 13 4-16,11-13 15 15,0 0 14-15,0 0 25 0,0 0-1 0,0 0 15 0,0 0 10 16,0 0 13-16,0 0 7 15,0 0 2-15,0 0-3 0,0 0-7 16,0 0-7-16,0 0-11 0,0 0-9 16,0 0-5-16,0 0-6 0,0 0-9 0,0 0-7 15,0 0-6-15,26 17-4 0,-26-17-2 0,18 0-4 0,-18 0 0 16,23 0-3-16,-23 0-5 16,25-1-2-16,-25 1-3 0,31 1-2 0,-15-2-2 15,-16 1-5-15,33 1-2 16,-12-1 0-16,-6 3-4 0,5-3-7 0,-20 0-3 15,32 0-2-15,-19 0-8 0,-13 0-7 16,31 1-5-16,-18-1-22 0,-3 0-18 0,-10 0-29 16,20 2-26-16,-20-2-29 15,0 0-36-15,18 2-40 0,-18-2-49 0,0 0-71 16,0 0-140-16,0 0-485 0,0 0-337 0</inkml:trace>
  <inkml:trace contextRef="#ctx0" brushRef="#br0" timeOffset="3359.62">14214 17108 2695 0,'-14'-10'-133'15,"14"10"26"-15,0 0 25 16,0 0 13-16,0 0 22 0,-11-9 27 0,11 9 20 0,0 0 28 16,0 0 22-16,0 0 29 15,0 0 18-15,0 0 15 0,0 0 17 0,0 0 11 16,0 0 9-16,0 0 3 0,0 0 3 0,0 0-4 0,0 0-2 16,0 0-10-16,47-8-4 15,-47 8-8-15,36 2-15 0,-18 0-14 16,7 0-12-16,-2 0-34 0,0-2-42 15,0 0-46-15,2 0-49 0,-2 0-61 0,8 0-72 16,-9-2-125-16,5-2-212 16,-4 0-356-16,-2 0-304 0</inkml:trace>
  <inkml:trace contextRef="#ctx0" brushRef="#br0" timeOffset="4069.88">15197 16243 2679 0,'0'0'-101'0,"0"0"11"0,7-12 19 16,-7 12 4-16,0 0 21 0,0 0 23 15,0 0 9-15,0 0 23 0,0 0 16 0,0 0 4 16,0 0-1-16,0 0 13 0,0 0 6 0,0 0 13 0,0 0 6 16,0 0-1-16,0 0 2 15,0 0 4-15,0 0-10 0,0 0-3 0,-7 53-8 16,7-53-4-16,0 25-1 15,0-9 5-15,-2 3-3 0,2 0 5 0,5 2-4 16,-5-3-4-16,4 7-6 16,-2 1-1-16,2 0-5 0,2 0-1 0,-2 1-6 0,2-1 0 15,1 3-7-15,4 3 0 0,-6-6 2 0,4 2 0 16,-2 5-5-16,1 1 0 0,0-2-5 16,-1 1 2-16,2 0-2 0,-3-1-1 15,0-4 4-15,-4 1-2 0,1-3 0 16,-1 4-3-16,3-4-1 0,-5-1 5 0,0 1-1 15,0-3 3-15,-5 0 9 16,2 1 13-16,-3-3 6 0,0 2 8 0,-2-4 10 0,-1 3 4 16,-2-6 6-16,3 0 4 15,-3-1 0-15,1-3-10 0,1-1-2 0,-2 0 0 16,3-1-10-16,8-10-4 0,-16 9-11 16,16-9-20-16,-18 2-35 0,18-2-53 15,0 0-69-15,0 0-73 0,-23-27-95 0,21 16-184 0,-2-1-492 16,4 12-445-16</inkml:trace>
  <inkml:trace contextRef="#ctx0" brushRef="#br0" timeOffset="4349.6">15622 17338 3051 0,'0'0'38'0,"0"0"34"16,0 0 17-16,-9 23 10 0,9-23 6 0,0 0 5 0,0 0-1 16,0 0 0-16,0 0-9 15,0 0-12-15,0 0-13 0,-1 15-24 0,1-15-31 16,0 0-38-16,0 0-42 15,0 0-55-15,0 0-63 0,-8 7-78 0,8-7-190 16,0 0-476-16,0 0-321 0</inkml:trace>
  <inkml:trace contextRef="#ctx0" brushRef="#br0" timeOffset="5039.72">15757 16463 2679 0,'0'0'-117'0,"0"0"21"16,14-12 24-16,-14 12 13 0,0 0 19 0,0 0 27 15,0 0 19-15,0 0 24 0,0 0 0 0,0 0 2 16,0 0 11-16,0 0 6 16,0 0 9-16,0 0 5 0,0 0-2 0,0 0 8 0,0 0-1 15,0 0 3-15,-44 24 1 16,44-24 6-16,-24 2 4 0,24-2 8 0,-19 0-1 0,19 0-1 15,-21-2 2 1,21 2-4-16,-19-8-5 0,19 8-6 0,-16-9-6 0,16 9-7 16,-8-15-2-16,8 15 0 15,-2-17-3-15,2 17-7 0,2-21-2 0,-2 21-2 0,6-19-5 16,-6 19-3-16,12-20 3 0,-12 20-9 0,10-13-4 16,-10 13-5-16,15-12 1 15,-15 12-4-15,17-5 1 0,-17 5-3 0,19 0-6 16,-19 0 0-16,0 0-2 0,30 8-3 15,-18-2 1-15,1 1-6 0,-1 2-8 16,3 1-11-16,-2 0-11 0,4 3-8 16,-2-4-11-16,1 5-9 0,0-7-6 0,3 5-15 15,-1-2-12-15,0-5-14 0,0 2-19 0,0-3-17 16,0 0 0-16,1-2 2 16,-1 0 0-16,-18-2 15 0,36-5 18 0,-20-2 16 0,1 0 29 15,-2-1 29-15,0-3 14 16,-3 0 17-16,2 0 18 0,-6-3 14 0,-2 0 11 15,-2 3 11-15,0 0 11 16,-4-1 13-16,0 12 4 0,-6-17 8 0,6 17 2 0,-12-14 1 16,12 14-1-16,-22-7-5 15,22 7-9-15,-23 0-10 0,23 0-11 0,0 0-30 16,-36 7-48-16,26-3-52 0,10-4-79 0,-22 12-64 0,12-6-154 16,2 0-570-16,8-6-358 15</inkml:trace>
  <inkml:trace contextRef="#ctx0" brushRef="#br0" timeOffset="6589.78">16867 16866 2774 0,'0'0'-110'0,"0"0"24"0,0 0 13 0,0 0 17 0,0 0 13 16,0 0 10-16,0 0 22 0,0 0 25 0,0 0 15 16,0 0 27-16,0 0 13 15,0 0 7-15,21-44 4 0,-21 44-8 0,11-23-4 16,-5 8-9-16,0 0-3 0,1-3-4 15,0 3-1-15,-3-4-8 0,0 2-6 0,0 0-3 16,-2 1 3-16,0 0-6 16,2 0-3-16,-4 16-4 0,-2-24 0 0,2 24-8 15,-2-25-1-15,2 25 0 0,-4-17 0 0,4 17-7 0,-6-16 4 16,6 16 0-16,-11-8 0 16,11 8-5-16,0 0-1 0,0 0 0 0,0 0 2 0,-32 16-4 15,32-16 4-15,-12 19-3 16,3-6 18-16,2 2 10 0,1 3 13 0,-2 3 11 15,4 3 9-15,-2-1 6 16,-1 4 4-16,3 0 5 0,-3 1 0 0,5 2 6 0,-4 2-13 16,2-4 3-16,0 2-10 0,1-1-5 0,-3-1-9 15,0-1-4-15,0-1-5 16,1-1-8-16,-4-2-3 0,3 0-8 0,-2-4-10 16,2-2-20-16,-2 0-19 15,-2-3-20-15,2 0-26 0,-2-2-30 0,1 1-38 0,1-3-42 16,-1 0-32-16,3-4-35 15,6-6-74-15,-17 7-658 0,17-7-431 0</inkml:trace>
  <inkml:trace contextRef="#ctx0" brushRef="#br0" timeOffset="6729.76">16620 17172 2929 0,'0'0'-77'0,"0"0"41"16,12-17 26-16,-12 17 33 16,18-15 20-16,-8 9 29 0,2-1 24 0,-12 7 17 15,28-14 6-15,-11 9-3 0,-1-3-11 16,2 2-13-16,-2-1-31 0,4-1-46 15,-3 2-57-15,4-3-72 0,0 1-73 16,-2-1-142-16,-2-3-578 0,2 3-297 0</inkml:trace>
  <inkml:trace contextRef="#ctx0" brushRef="#br0" timeOffset="6980.08">17090 16841 2735 0,'0'0'-2'16,"0"0"41"-16,0 0 37 0,0 0 22 0,0 0 18 15,-34 29 20-15,28-20 13 0,6-9-1 0,-12 27-2 16,8-12-12-16,0 2-7 16,2 2-14-16,0 0-6 0,2 0-16 0,0 1-16 0,2 0-3 15,2-1-14-15,0 0-25 16,0-2-28-16,6 1-39 0,-4-4-37 0,2 0-55 0,0 1-68 15,3-5-61 1,0-1-134-16,-1-2-171 0,-1-1-305 0,-9-6-219 0</inkml:trace>
  <inkml:trace contextRef="#ctx0" brushRef="#br0" timeOffset="7190.17">17223 17026 2599 0,'0'-29'-42'0,"0"29"15"16,0 0-1-16,11-11 1 16,-11 11 15-16,14-9 13 0,-14 9 14 0,20-5-1 0,-20 5-8 15,24-6 7-15,-9 5-16 0,3-1-7 16,-18 2-20-16,34-6-16 0,-18 4-4 0,1 0-13 16,-2-2-19-16,-2 0-25 0,-3 0-24 0,1 1-36 15,-11 3-89-15,13-9-250 16,-13 9 323-16</inkml:trace>
  <inkml:trace contextRef="#ctx0" brushRef="#br0" timeOffset="7399.83">17369 16886 1558 0,'0'0'89'0,"0"0"27"0,-8 16 22 0,8-16 30 16,-10 15 25-16,10-15 20 15,-4 21 7-15,4-21 4 0,-4 27-11 0,2-12-12 16,0 2-13-16,2 1-15 0,0 1-23 15,-2-2-14-15,2 2-24 0,0-19-9 0,0 33-12 16,0-15-19-16,0-18-35 0,0 27-35 16,-2-17-33-16,2-10-45 0,0 25-47 15,0-25-59-15,0 16-71 0,0-16-157 0,-2 10-145 0,2-10-293 16,0 0-193-16</inkml:trace>
  <inkml:trace contextRef="#ctx0" brushRef="#br0" timeOffset="7619.68">17443 16908 2526 0,'0'0'-2'0,"7"-12"22"15,-7 12 8-15,0 0 33 0,14-7 54 0,-14 7 43 0,0 0 29 16,0 0-2-16,26 17-4 0,-26-17-10 0,12 24-10 16,-5-9-14-16,-1 3-9 15,-2-1-15-15,2 4-18 0,1-2-8 0,-3 2-8 16,-2-2-19-16,3 2-17 15,-5-2-32-15,2-2-34 0,-2 0-37 0,0-17-37 0,-7 33-51 16,7-20-55-16,-4 0-66 16,4-13-134-16,-11 22-167 0,7-15-334 0,4-7-275 15</inkml:trace>
  <inkml:trace contextRef="#ctx0" brushRef="#br0" timeOffset="8329.92">18066 16995 2553 0,'-12'-19'-107'16,"12"19"25"-16,-12-10 11 0,12 10 21 0,-17-5 24 15,17 5 17-15,-19-4 20 0,19 4 26 0,-25 1 5 16,25-1 1-16,-24 12 6 0,12-5 1 16,1 3 0-16,0 2 13 0,1 1 4 0,1 1 1 15,3-1 0-15,0 2-4 16,4 1 5-16,2-16-3 0,-4 28-8 0,4-17-3 0,0-11 3 15,4 25-2 1,-4-25-1-16,6 21-4 0,-2-11-2 0,-4-10-3 0,11 18-9 16,-5-11-1-16,-6-7-3 15,13 9-3-15,-13-9-3 0,0 0-5 0,19 6-9 16,-19-6-3-16,0 0-7 0,0 0 1 0,28-17-2 16,-20 6-5-16,0 1-3 0,-2-6 3 15,3 1-7-15,0-6 2 0,-1-1 0 0,-2-4 0 16,3 2 1-16,-3-3 2 15,0 2 3-15,1-1-1 0,0-3 7 0,-1 2 9 16,-2 1 5-16,0 1 11 0,2 1 11 16,-4 1 8-16,5-1-1 0,-3 6 4 0,-1-2 3 15,1 5 7-15,-2-2-4 0,2 3 0 0,-4 14 1 16,4-22-5-16,-4 22-3 0,4-19-4 16,-4 19-8-16,7-15-2 0,-7 15-8 0,0 0 0 15,2-13 3-15,-2 13 5 16,0 0 2-16,0 0 10 0,0 0 5 0,0 0-2 15,0 0 6-15,0 0 1 16,-11 62-2-16,9-43 4 0,0 2 3 0,2 6-7 0,0 0-14 16,0 2-3-16,0-1 2 15,2 2-9-15,-2-1-2 0,2 1-4 0,0-1 6 16,0-1-18-16,3-1-5 0,-3 1-23 0,2-3-16 0,-2 0-20 16,-2-6-30-1,2 2-35-15,0-4-49 0,2-2-63 0,1 1-50 0,-3-7-127 16,2 1-147-16,-4-10 5 15,0 0-302-15,11 14-193 0</inkml:trace>
  <inkml:trace contextRef="#ctx0" brushRef="#br0" timeOffset="8569.56">18298 16980 2655 0,'2'-23'37'16,"-2"23"10"-16,0 0-5 0,0 0 6 0,19-2 22 0,-19 2 17 16,17 0 16-16,-17 0-5 0,25 2-16 0,-11-1-7 15,2 2-8-15,1-1-10 16,4-2-12-16,-4 0-18 0,3 0-13 0,-4 0-27 16,-16 0-29-16,36-5-34 0,-21 5-31 15,-2-3-27-15,0 1-34 0,-13 2-52 0,14-9-124 16,-10 3-417-16,-4 6-50 15</inkml:trace>
  <inkml:trace contextRef="#ctx0" brushRef="#br0" timeOffset="8843.77">18495 16856 2259 0,'0'0'-14'16,"0"0"36"-16,0 0 42 0,0 0 45 16,0 0 29-16,0 0 24 0,0 0 12 0,-7 37 12 15,7-37 1-15,4 24-8 16,-1-7-1-16,-1 0-13 0,1 2-8 0,-1-2-10 15,0 2-12-15,0 1-11 0,-2-1 2 16,2-2-11-16,0 2-10 0,0-2 5 0,0 0-4 16,0-2-8-16,-2-15 0 15,6 28-2-15,-1-14-3 0,1-2-4 0,-6-12-11 16,11 19-9-16,-11-19-7 0,15 13-12 0,-7-7-5 0,-8-6-23 16,22 5-22-1,-22-5-28-15,26-1-25 0,-10-3-34 0,0-6-51 0,3 0-67 16,5-8-74-16,-8-1-111 15,4-5-175-15,-3 4-26 0,-3-1-420 0,-3 0-498 16</inkml:trace>
  <inkml:trace contextRef="#ctx0" brushRef="#br0" timeOffset="10919.79">15220 16254 2912 0,'0'0'-192'0,"0"0"31"0,0 0 22 0,0 0 14 0,0 0 21 15,0 0 9-15,0 0 19 16,0 0 14-16,0 0 9 0,0 0 15 0,0 0 6 15,0 0 12-15,0 0 14 16,0 0-1-16,0 0 10 0,0 0 12 0,0 0 11 16,0 0 2-16,0 0-2 15,0 0 6-15,0 0-8 0,0 0-1 0,0 0 2 0,0 0 10 16,0 0 5-16,0 0 17 0,0 0-7 0,0 0 11 16,0 0 10-16,0 0-4 15,0 0 3-15,0 0 1 0,0 0 9 0,0 0 6 0,0 0 3 16,0 0 2-16,0 0-1 15,0 0 5-15,0 0-6 0,45-3-1 0,-45 3 7 16,0 0 0-16,0 0-4 0,19 12-6 16,-19-12-9-16,9 10-7 0,-9-10-8 0,0 0-5 15,10 13-9-15,-10-13-15 0,8 8-37 0,-8-8-44 16,0 0-74-16,0 0-63 16,8 14-149-16,-8-14-637 0,0 0-421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3T09:50:15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11600 3288 2861 0,'0'0'-175'0,"0"0"24"15,0 0 25-15,0 0 30 0,0 0 22 16,0 0 26-16,0 0 21 0,0 0 17 0,-30 14 21 16,30-14 11-16,0 0 16 0,0 0 21 15,0 0 7-15,0 0 12 0,0 0 15 16,0 0 1-16,0 0-7 0,0 0-5 0,0 0-5 0,0 0-7 15,0 0-6-15,0 0-8 16,0 0-4-16,46-27 0 0,-46 27-3 0,14-13-4 16,-8 4-7-16,-6 9-1 15,16-19-1-15,-7 10 4 0,-3-2 4 0,-6 11 4 16,15-17 0-16,-15 17 1 0,14-14 3 0,-9 6 2 0,-5 8 0 16,8-10-1-16,-8 10-2 15,0 0-5-15,14-14 1 0,-14 14-11 0,0 0 5 0,8-10-12 16,-8 10 1-16,0 0-3 15,0 0-3-15,0 0 2 0,0 0-2 0,0 0 0 16,0 0 0-16,0 0 2 16,0 0 1-16,0 0 0 0,0 0 2 0,12 29 0 15,-12-29-1-15,0 0-1 0,0 25-3 16,0-25-3-16,0 19 1 0,0-19 1 0,-2 20-2 16,2-20 2-16,-2 23-3 0,2-23 0 0,0 24-5 15,0-24 4-15,-1 24-5 16,2-10-1-16,-1-14 2 0,-1 22-5 0,1-22 1 0,0 24 0 15,0-24 1-15,0 24-1 16,0-24-2-16,0 19-1 0,0-19 0 0,0 19-4 16,0-19 4-16,0 17-1 15,0-17 0-15,0 0 1 0,0 23-3 0,0-23 1 0,0 0-1 16,0 18 0-16,0-18-1 0,0 0 1 0,-2 20-1 16,2-20-1-16,0 0-2 15,0 0 5-15,-3 19-2 0,3-19 0 0,0 0-2 16,0 0 3-16,0 17-3 0,0-17-3 15,0 0 2-15,0 0-1 0,-4 16 2 0,4-16 1 16,0 0-6-16,0 0 1 16,0 0-11-16,-2 17-14 0,2-17-15 0,0 0-18 0,0 0-15 15,0 0-19-15,0 0-30 16,0 0-35-16,-2 19-48 0,2-19-51 0,0 0-118 16,-4 5-196-16,4-5-296 0,0 0-228 0</inkml:trace>
  <inkml:trace contextRef="#ctx0" brushRef="#br0" timeOffset="1689.97">12054 3208 2449 0,'0'0'-138'0,"0"0"24"16,0 0 16-16,0 0 24 0,0 0 26 0,0 0 22 15,0 0 15-15,0 0 19 0,0 0 16 0,0 0 3 16,0 0 10-16,0 0 3 16,0 0-2-16,0 0-1 0,0 0 3 0,0 0 6 15,0 0 2-15,0 0 3 16,0 0 1-16,0 0 0 0,0 0-2 0,0 0 7 0,0 0-4 16,0 0-1-16,0 0 7 0,0 0-1 0,0 0-2 15,-24 36 14-15,24-36-10 16,-9 15-3-16,9-15 2 0,-9 16-6 15,3-7 1-15,6-9 0 0,-9 19-6 0,3-9-6 16,6-10-3-16,-8 21 2 0,8-21-3 0,-7 21-3 16,5-10-2-16,2-11-1 15,-4 23-2-15,4-23 0 0,2 21-2 0,-2-21-1 16,2 23-1-16,-2-23-1 0,7 20-6 0,-3-10 1 0,-4-10-3 16,12 19-2-16,-9-9-1 15,-3-10-1-15,12 17-5 0,-8-9-5 0,-4-8-12 16,14 15-6-16,-7-8-19 15,-7-7-20-15,11 14-27 0,-11-14-40 0,14 12-28 0,-8-5-37 16,-6-7-64-16,12 6-167 16,-6-5-359-16,-6-1-69 0</inkml:trace>
  <inkml:trace contextRef="#ctx0" brushRef="#br0" timeOffset="2549.91">12199 3347 2178 0,'0'0'-109'0,"0"0"23"0,0 0 14 16,0 0 27-16,0 0 27 0,0 0 19 0,-13 8 24 0,13-8 23 16,0 0 13-16,0 0 8 15,0 0 7-15,0 0 13 0,0 0 9 0,0 0 6 16,0 0 4-16,0 0 1 15,0 0 0-15,0 0-6 0,0 0-9 0,0 0-10 0,0 0 1 16,0 0 2-16,0 0 1 16,0 0-2-16,0 0 1 0,55-4-4 0,-55 4-1 15,23-4 1-15,-23 4-7 16,31-4-9-16,-17 2-7 0,-14 2-4 0,28-2-9 0,-16 1-3 16,-12 1-4-16,25-2-6 0,-25 2-9 0,23-4-11 15,-23 4-16-15,17-2-19 16,-17 2-24-16,0 0-37 0,23-2-25 15,-23 2-43-15,0 0-35 0,0 0-34 0,17-1-65 16,-17 1-646-16,0 0-337 0</inkml:trace>
  <inkml:trace contextRef="#ctx0" brushRef="#br0" timeOffset="2919.55">12329 3282 2655 0,'-11'-13'-114'0,"11"13"37"0,0 0 13 0,0 0 20 16,0 0 35-16,-7-17 27 0,7 17 28 16,0 0 18-16,0 0 8 0,0 0 1 0,0 0 0 15,0 0-4-15,0 0-2 16,0 0-2-16,0 0 0 0,0 0 4 0,0 0 0 0,0 0-2 16,0 0 0-16,0 0-1 0,0 0-3 0,0 0-3 15,0 0 2-15,0 0-4 16,0 0-4-16,0 0 1 0,2 50-1 0,-2-50 0 15,-4 18-6-15,4-18-4 16,-4 21-1-16,4-21-1 0,-3 22-5 0,-1-11 0 0,4-11-8 16,-3 23 5-16,3-23-6 15,-2 23 0-15,2-23-3 0,-2 19-1 0,2-19-5 16,2 18 2-16,-2-18-5 0,5 20 3 0,-5-20-2 0,9 15-6 16,-3-8 1-16,-6-7-10 15,14 14-22-15,-14-14-23 0,16 10-62 16,-16-10-40-16,19 7-31 0,-19-7-34 15,19 4-40-15,-19-4-70 0,18-2-597 0,-18 2-312 16</inkml:trace>
  <inkml:trace contextRef="#ctx0" brushRef="#br0" timeOffset="3169.87">12531 3305 2645 0,'11'-17'-112'0,"-11"17"23"15,12-11 19-15,-12 11 20 16,9-8 28-16,-9 8 33 0,0 0 21 0,0 0 11 0,25 4 13 16,-25-4 9-16,15 19 16 15,-6-8 8-15,-2 5-1 0,-2 1 1 0,1 0-4 16,-2 0 2-16,0 2-7 0,2 0-6 0,-4 2-2 16,0-2-8-16,-4 0-3 0,0 2-10 15,-4-2-6-15,0 1-25 0,-2 0-44 0,-1-1-56 16,-3 0-73-16,-1-2-117 15,-1 1-223-15,-3-4-275 0,0 4-61 0</inkml:trace>
  <inkml:trace contextRef="#ctx0" brushRef="#br0" timeOffset="4409.76">11083 3434 2214 0,'0'0'-82'0,"0"0"27"0,0 0 17 15,0 0 30-15,0 0-1 16,0 0 20-16,0 0 6 0,0 0 21 0,0 0-6 16,0 0 1-16,0 0 3 0,0 0-2 15,0 0 14-15,38-19-21 0,-38 19 2 0,10-14 0 16,-10 14 0-16,14-19-2 0,-10 7-7 16,2-1 3-16,0-1 3 0,-1-2-7 15,1-1-4-15,-2-2 14 0,0-1-17 0,0-5 0 0,-1 2 3 16,-1 2 1-16,1 1 18 15,-3-2-6-15,1 3 9 0,-1 1 4 0,0 0 4 16,3 1 9-16,-3 17-3 16,-3-31 2-16,3 31-2 0,-1-23 7 0,1 23-15 0,-3-20 3 15,3 20-2-15,-5-16-2 16,5 16-10-16,0 0-3 0,-5-15 0 0,5 15-4 16,0 0-1-16,0 0 6 0,0 0 2 15,0 0 3-15,0 0-2 0,-28 40-2 0,26-22-2 16,0-2-4-16,0 5-3 0,0 0-1 0,0 7 1 15,2-4-3-15,0 4-4 16,0-1 1-16,0 4 1 0,2-3-3 0,-2 1-5 0,2 0 4 16,-2-1-4-16,2-1-3 15,-2 0-2-15,0-5-2 0,-2 0 6 0,2 2-2 16,-2-2-2-16,0 0 0 0,-1-3 1 0,-1 0-2 16,-1 0 0-16,1-2 1 0,-2-2 0 15,1 0-2-15,-2-2 1 0,-2-1-2 0,9-12 1 16,-17 23 0-16,9-14 1 15,-3 0 0-15,11-9 0 0,-17 11-3 0,17-11 2 16,-19 7 0-16,19-7-7 0,-14 6-3 16,14-6 0-16,0 0-3 0,-26-4 0 0,26 4 2 15,0 0 3-15,-22-9 0 0,22 9 1 0,0 0 2 16,-12-10-1-16,12 10-3 16,0 0 2-16,-9-11-6 0,9 11 2 0,0 0 0 0,0 0 5 15,0 0 5-15,0 0 2 16,0 0 8-16,26-24 5 0,-26 24-5 0,17-1 10 15,-17 1 6-15,22 1 1 16,-22-1 5-16,26 7-2 0,-13-4 0 0,2 1 4 0,0 2 2 16,-3 2 6-16,4-2 4 15,-2 2 12-15,1-1-5 0,0-2-4 16,-1 3-5-16,2-2-4 0,3 1-4 0,-5-1-4 16,3-2-2-16,2 1-4 0,0-1-7 0,-2 0-25 15,4-2-39-15,1-2-59 0,-2 0-73 0,5-3-86 16,-5 0-144-16,4 2-188 15,0-7-288-15,2 0-252 0</inkml:trace>
  <inkml:trace contextRef="#ctx0" brushRef="#br0" timeOffset="5229.92">13149 3503 2517 0,'0'0'-105'0,"0"0"26"0,0 0 24 0,0 0 17 16,0 0 29-16,27 8 23 0,-27-8 39 16,0 0 23-16,0 0-4 0,0 0 6 0,0 0 6 15,27-4-6-15,-27 4 4 0,0 0-2 0,0 0-3 16,29-4-3-16,-29 4-4 15,18-4-7-15,-18 4-2 0,20-1-11 0,-20 1-7 16,23-3-4-16,-23 3-3 0,24-4-13 16,-24 4-24-16,20-6-35 0,-20 6-32 0,21-3-36 15,-21 3-27-15,0 0-27 0,17-7-33 0,-17 7-61 16,0 0-507-16,-6-12-47 16</inkml:trace>
  <inkml:trace contextRef="#ctx0" brushRef="#br0" timeOffset="5419.95">13128 3412 2206 0,'0'0'-30'0,"-17"-4"40"0,17 4 35 16,0 0 26-16,0 0 11 15,0 0 28-15,0 0 13 0,0 0-1 0,0 0-8 16,0 0-15-16,0 0-3 0,0 0-7 0,0 0-6 16,0 0-9-16,42-15-7 0,-42 15-8 15,27-4-8-15,-11 4-14 0,-16 0-28 0,29-4-42 16,-11 3-53-16,0-1-41 15,0-1-41-15,-2 3-41 0,-1-4-79 0,2 1-516 16,-4 1-120-16</inkml:trace>
  <inkml:trace contextRef="#ctx0" brushRef="#br0" timeOffset="5809.78">13728 3141 2298 0,'0'0'-83'0,"0"0"29"0,7-13 25 16,-7 13 42-16,0 0 29 15,11-11 27-15,-11 11 14 0,0 0 3 0,0 0 9 16,10-10-3-16,-10 10-9 16,0 0 5-16,0 0 5 0,0 0 7 0,0 0-5 15,0 0-4-15,0 0-7 0,0 0-1 16,10 32-9-16,-10-32-1 0,0 23-2 0,1-10-4 16,-1-13-8-16,2 35 2 0,0-18-8 0,-2 0-7 15,2 2-1-15,-2 0-5 0,0 1-6 16,0 1-1-16,0-3-14 0,0 1-34 0,0-1-41 15,0 1-47-15,0-19-57 16,-2 33-55-16,-2-17-90 0,3-5-644 16,-1 3-374-16</inkml:trace>
  <inkml:trace contextRef="#ctx0" brushRef="#br0" timeOffset="6329.6">14083 3427 2729 0,'0'0'-146'0,"0"0"26"16,0 0 18-16,0 0 23 15,0 0 34-15,0 0 13 0,0 0 24 0,0 0 16 16,0 0 7-16,0 0 8 16,0 0 2-16,0 0 3 0,0 0 0 0,-33 26 4 15,22-16 8-15,2 0-1 0,-3 2 4 16,1 1 2-16,-5 0-6 0,3 3 1 0,-3-2-2 16,0 4-5-16,-2-2-4 0,1 2 1 0,3 1-6 15,0 0 3-15,-4 0-4 0,3-2-2 16,1 3-5-16,-1-2 4 0,1 0-14 0,3-2-6 15,-2 2-8-15,1-5-20 16,3 2-20-16,1-2-23 0,-2-1-20 0,1-1-30 16,3 1-31-16,1-4-80 0,5-8-436 15,-9 12 96-15</inkml:trace>
  <inkml:trace contextRef="#ctx0" brushRef="#br0" timeOffset="6959.63">14122 3663 1843 0,'0'0'-51'16,"0"0"23"-16,17-11 4 0,-17 11 7 0,0 0 4 16,0 0 8-16,0 0 7 0,0 0 14 15,0 0 9-15,0 0 3 0,0 0 5 0,0 0 7 16,0 0 7-16,0 0 0 0,0 0 11 16,0 0-12-16,-56 14 10 0,56-14-11 15,-13 7 4-15,13-7-3 0,-14 9-2 0,14-9-7 0,-11 13-5 16,11-13-1-16,-11 10-1 15,11-10-3-15,-8 12-1 0,8-12-8 0,-6 13 3 16,6-13-3-16,0 0-1 16,-6 16-7-16,6-16-5 0,0 0-5 0,0 0-6 15,2 22-9-15,-2-22-3 0,0 0-9 0,10 14-5 0,-10-14 0 16,13 7 5-16,-13-7-2 16,13 8 6-16,-13-8 0 0,14 8 3 0,-14-8 4 0,11 7 10 15,-11-7 9-15,12 8 0 16,-12-8-3-16,0 0 10 0,16 9-7 0,-16-9 4 15,0 0-3-15,12 10 5 16,-12-10 12-16,0 0 4 0,9 11 16 0,-9-11 0 0,0 0 7 16,2 13 8-1,-2-13 5-15,0 0 5 0,0 0 7 0,0 0 1 16,-16 25 7-16,16-25 5 0,-11 12 6 0,11-12 2 16,-14 9 6-16,14-9-1 0,-17 9 1 0,8-3-7 15,9-6 0-15,-20 8-2 0,20-8-1 0,-19 7-9 16,9-3-10-16,10-4-8 15,-23 7-5-15,23-7-7 0,-20 1-6 0,20-1-24 0,-20-1-25 16,20 1-36-16,-21-4-53 16,21 4-66-16,-17-7-59 0,9 2-97 0,8 5-209 15,-19-10-356-15,12 4-248 0</inkml:trace>
  <inkml:trace contextRef="#ctx0" brushRef="#br0" timeOffset="10889.99">16424 3528 2493 0,'0'0'-135'16,"0"0"25"-16,0 0 21 0,0 0 21 0,0 0 16 15,0 0 23-15,0 0 20 16,0 0 15-16,0 0 13 0,0 0 2 0,0 0 14 15,0 0-10-15,0 0 2 0,0 0 4 16,0 0-12-16,0 0 6 0,0 0 2 0,0 0 10 16,0 0 6-16,0 0 14 15,0 0-1-15,0 0 2 0,0 0-13 0,36-23-2 16,-36 23-1-16,9-10-7 0,-9 10-5 0,11-14 2 0,-11 14-7 16,13-19-3-16,-7 6 0 15,0 3-2-15,-6 10 7 0,13-22 4 0,-4 11 7 16,-3 2 1-16,-6 9 8 15,10-18 6-15,-10 18 6 0,11-13-1 0,-11 13-8 0,9-11-5 16,-9 11-4-16,0 0-4 16,8-14-9-16,-8 14 0 0,0 0-4 0,0 0-1 15,0 0-2-15,0 0-3 0,0 0 1 0,0 0-3 0,4 37-1 16,-4-37-1-16,0 19-3 16,0-19 3-16,-6 24-2 0,6-24-3 0,-4 27 0 15,2-12-1-15,-3-1-3 0,5-14 4 16,-7 28-1-16,3-13 0 0,2 1-3 0,-2-1-1 15,4-15 2-15,-6 27 1 16,2-12-6-16,0-2 7 0,-1 2-2 16,1-2 6-16,4-13-6 0,-7 23-2 15,7-23-1-15,-6 21 2 0,6-21 3 0,-4 18-7 16,4-18-23-16,-4 15-14 0,4-15-37 0,-4 13-28 0,4-13-48 16,0 12-37-16,0-12-61 15,0 0-143-15,0 0-386 0,0 0-69 0</inkml:trace>
  <inkml:trace contextRef="#ctx0" brushRef="#br0" timeOffset="11501.61">16858 3417 2136 0,'0'0'-121'15,"0"0"27"-15,0 0 18 0,0 0 20 0,0 0 18 0,0 0 17 16,0 0 21-16,0 0 15 0,0 0 18 0,0 0 3 16,0 0 12-16,0 0-2 15,0 0 18-15,-29 27 0 0,29-27 4 0,-9 18 6 16,9-18-4-16,-10 22-11 0,6-8 4 15,0 1-8-15,-3 0 1 0,7-15-4 0,-6 29-2 16,4-14-9-16,-2 2-1 16,2-1 6-16,2-16 2 0,0 32-3 0,2-17-9 15,0-1 1-15,-2-14-11 0,8 26-24 0,-4-15-34 0,1 1-28 16,-5-12-47-16,12 17-41 16,-8-11-55-16,-4-6-129 0,16 8-308 0,-10-7 136 15</inkml:trace>
  <inkml:trace contextRef="#ctx0" brushRef="#br0" timeOffset="11839.7">16969 3513 1815 0,'0'0'-51'16,"0"0"17"-16,0 0 17 0,0 0 21 0,0 0 25 15,0 0 24-15,0 0 20 0,0 0 14 0,17-11-4 0,-17 11 6 16,0 0-20-16,0 0-1 16,19-3-6-16,-19 3-2 0,0 0-1 0,23-1-5 15,-23 1-3-15,20 0-9 16,-20 0-1-16,22-2-4 0,-22 2 0 0,28 0-12 0,-28 0-2 15,25-1 1-15,-25 1-7 16,28 0-23-16,-28 0-32 0,23 0-29 0,-23 0-33 16,23-3-28-16,-12 3-45 15,-11 0-79-15,0 0-392 0,21-4 130 0</inkml:trace>
  <inkml:trace contextRef="#ctx0" brushRef="#br0" timeOffset="13019.53">17177 3442 1871 0,'0'0'-38'16,"4"-15"20"-16,-4 15 25 0,0 0 12 0,0 0 23 16,0 0 15-16,6-13 20 0,-6 13 13 0,0 0 3 15,0 0 5-15,0 0 0 0,0 0-10 16,10-12 2-16,-10 12-6 0,0 0-3 0,0 0-4 15,0 0 1-15,0 0-1 16,0 0 0-16,0 0-1 0,0 0 2 0,0 0 2 16,0 0-2-16,0 0-4 0,0 0-4 15,0 0-4-15,-25 46-4 0,25-46-4 0,-7 19-1 16,3-8-5-16,4-11-3 0,-6 25-5 0,4-10-2 16,2-15 2-16,-6 29 1 15,4-13 2-15,0-1 5 0,2-15 1 0,-5 27 7 0,3-15 0 16,2-12-3-16,0 25 3 15,0-25-5-15,0 21-4 0,0-21-6 0,0 19-3 16,0-19-3-16,5 17-2 16,-5-17-6-16,6 16 0 0,-6-16-3 0,6 13-5 0,-6-13-2 15,8 10-7-15,-8-10-11 16,13 5-17-16,-13-5-30 0,0 0-42 0,0 0-45 16,30-5-57-16,-20-1-38 0,1 1-59 0,0-5-114 0,-1 2-146 15,-2-2-343-15,1 2-260 16</inkml:trace>
  <inkml:trace contextRef="#ctx0" brushRef="#br0" timeOffset="13299.8">17413 3565 2609 0,'0'0'-100'16,"0"0"37"-16,21 7 25 16,-21-7 32-16,0 0 18 0,0 0 26 0,0 0-6 0,18 2-8 15,-18-2 9-15,0 0-6 16,16 1-1-16,-16-1-5 0,0 0 7 0,0 0-5 16,26-1-18-16,-26 1 1 0,17 1 3 0,-17-1-3 0,0 0-10 15,25 0-24-15,-25 0-18 16,17 0-15-16,-17 0-37 0,0 0-24 0,26 0-33 15,-18-1-61-15,-8 1-405 16,17-4 158-16</inkml:trace>
  <inkml:trace contextRef="#ctx0" brushRef="#br0" timeOffset="13949.84">17902 3543 1760 0,'0'0'-38'0,"0"0"18"0,19-11 15 16,-19 11 11-16,0 0 13 0,9-9 27 0,-9 9 9 15,0 0 15-15,0 0 6 16,0 0 1-16,0 0 3 0,6-14-11 0,-6 14-7 16,0 0 0-16,0 0-11 0,0 0 1 15,0 0-4-15,0 0 12 0,0 0 10 0,0 0 9 16,0 0-6-16,0 0-2 0,-54 15 0 16,54-15-7-16,-20 14-2 0,12-6-6 15,-1 1-7-15,0 2-2 0,9-11-6 0,-16 21 0 0,9-11-7 16,7-10-6-16,-8 20-1 15,4-10-3-15,4-10-1 0,-4 19-5 0,4-19-7 16,-2 17 2-16,2-17-3 16,0 0-6-16,4 19-6 0,-4-19-2 0,8 10-4 0,-8-10-2 15,0 0-4-15,15 10 4 16,-15-10-1-16,0 0-1 0,0 0-2 0,23 0 2 16,-23 0 4-16,0 0 0 0,19-14 0 0,-19 14 8 15,12-13 4-15,0 4 11 0,-12 9 6 16,12-20 14-16,-6 11 3 0,-6 9 7 0,11-17 4 15,-11 17 16-15,11-15 5 16,-11 15 4-16,8-14 0 0,-8 14-1 16,9-12-5-16,-9 12-4 0,0 0-8 0,8-13-5 15,-8 13-8-15,0 0-6 0,8-9-2 0,-8 9-6 16,0 0-1-16,0 0 0 0,0 0-2 0,0 0 0 16,0 0-4-16,0 0-2 15,14 27 0-15,-14-27 0 0,6 13-5 0,-6-13-1 0,6 15-2 16,-6-15-5-16,6 17-18 15,-6-17-18-15,6 17-24 0,-6-17-25 16,7 14-25-16,-7-14-35 0,6 13-45 16,-6-13-38-16,7 9-52 0,-7-9-130 0,2 6-511 15,-2-6-311-15</inkml:trace>
  <inkml:trace contextRef="#ctx0" brushRef="#br0" timeOffset="14269.99">18125 3448 2655 0,'0'0'-128'15,"10"-9"29"-15,-10 9 29 0,0 0 28 0,0 0 24 0,0 0 15 16,0 0 19-16,26 3 21 15,-26-3 14-15,10 14 25 0,-10-14-7 0,8 19 10 16,-4-10 9-16,-4-9 2 16,8 27-2-16,-4-11-4 0,0-2 0 0,-2 4-16 0,0-2-2 15,-2 2 11-15,0 1-6 16,0 0-7-16,0-2-12 0,-4 4-8 0,2-3-36 16,0 0-41-16,-2 1-51 0,-2 0-56 0,2-2-53 15,-4 1-108-15,4-1-544 0,-4 0-188 16</inkml:trace>
  <inkml:trace contextRef="#ctx0" brushRef="#br0" timeOffset="29989.6">16006 3539 2414 0,'6'-16'-123'0,"-6"16"16"0,6-20 18 16,-6 20 22-16,6-19 19 0,-6 19 10 16,4-19 21-16,-4 19 5 0,6-23 13 0,-6 23 6 15,4-21 10-15,-4 21 11 16,2-23 12-16,-2 23 12 0,2-24 5 0,0 13 3 0,-2 11 5 16,2-24 11-16,-2 24-4 0,0-20 1 15,0 20-10-15,2-21-1 0,-2 21-3 16,-2-21-12-16,2 21-3 0,-2-20-3 0,2 20-4 0,-2-16 0 15,2 16-6-15,0 0-5 16,-4-24 1-16,4 24-10 0,0 0 2 0,-10-16-4 16,10 16 3-16,0 0-6 15,-6-16-2-15,6 16-3 0,0 0 4 0,-12-7-1 16,12 7 2-16,0 0-3 0,0 0 2 0,0 0 3 0,0 0 4 16,0 0 1-1,0 0 2-15,-24 24 3 0,24-24 3 0,-6 21 6 0,4-7-2 16,0 1-2-16,2-15-3 15,-2 33-3-15,2-15 1 0,0 3-4 0,0 1-1 0,0-2-2 16,2 1 6-16,0 2-10 16,-2 4 3-16,2-4-7 0,-2-1 3 0,0 1-1 15,0 2-5-15,0-2 7 16,0-1-10-16,-2 1 2 0,0-4 3 0,2 3 0 0,-2-4 0 16,-2 2-2-16,1-2-3 0,-1-2 2 0,0 0 0 15,4-16 1-15,-10 26-1 16,3-13-5-16,2-3 5 0,5-10-2 0,-14 19-2 0,14-19-1 15,-12 11 2-15,12-11-4 16,-14 8 1-16,14-8-2 0,0 0-1 0,0 0-2 16,0 0 2-16,0 0-3 15,-29-17 2-15,29 17 2 0,0 0 1 0,-6-19-4 0,6 19 6 16,0 0-2-16,0-18 7 0,0 18 0 0,0 0 3 16,0 0 0-16,0 0 1 15,0 0 0-15,15-21 5 0,-15 21 7 0,0 0 4 16,16-1 9-16,-16 1 9 0,0 0 5 15,0 0 0-15,36 9 5 0,-36-9-5 16,26 10 0-16,-14-7-4 0,3 3-5 16,0-2-4-16,0 0-2 0,-1 1-7 0,2 0-22 15,-2-2-41-15,-14-3-54 0,26 6-65 0,-13-2-67 0,-13-4-79 16,22 0-149-16,-10-2-435 16,-12 2-259-16</inkml:trace>
  <inkml:trace contextRef="#ctx0" brushRef="#br0" timeOffset="30489.89">16355 3275 2583 0,'0'0'-116'0,"0"0"25"16,0 0 25-16,0 0 23 15,0 0 18-15,0 0 3 0,0 0 25 0,-4 49-4 16,4-35 8-16,0-14 14 15,-2 32-1-15,2-13 1 0,0 0 1 0,0 3 4 16,0 0 11-16,0 4-11 0,0 1 1 16,0 2-28-16,2 0-2 0,0-1-5 0,0 1 0 15,2-1-22-15,-2 2-33 16,4-1-27-16,1 0-26 0,-1-2-57 0,3-1-99 0,1 5-263 16,3-3 283-16</inkml:trace>
  <inkml:trace contextRef="#ctx0" brushRef="#br0" timeOffset="31289.78">18353 3315 1449 0,'0'0'-71'16,"0"0"25"-16,0 0 20 15,0 0 18-15,0 0 25 0,0 0 14 0,0 0 15 0,0 0 28 16,0 0-8-16,0 0 17 15,0 0-3-15,0 0-4 0,0 0 11 16,0 0-3-16,0 0-4 0,0 0-9 16,28 15 11-16,-28-15-17 0,6 17-4 0,-4-4-4 0,-2-13-13 15,4 31 0-15,-2-14 0 0,0 0-16 0,0 2 7 16,1 2-2-16,-1-1-1 16,0 8-13-16,-2-2-8 0,-2 1-13 0,2 0-24 0,-2 1 0 15,-1 3-6-15,-1-2-43 16,0 1-44-16,-2 2-26 0,-4-1-72 0,-2 1-419 15,0 1 144-15</inkml:trace>
  <inkml:trace contextRef="#ctx0" brushRef="#br0" timeOffset="34804.83">18888 3566 577 0,'0'0'168'15,"0"0"-33"-15,0 0-24 0,0 0-9 0,0 0-5 0,0 0 11 16,0 0 3-16,0 0-2 0,0 0 10 0,0 0-5 16,0 0 12-16,0 0 3 15,0 0 1-15,0 0 5 0,0 0-9 0,0 0-5 16,0 0-6-16,0 0-3 0,0 0-11 15,0 0-5-15,0 0-7 0,0 0-8 0,0 0-9 16,0 0-4-16,0 0-6 16,0 0-8-16,60-1-7 0,-60 1-2 15,23 0-1-15,-23 0-6 0,28 0-5 0,-28 0-4 16,25 0 0-16,-10 0-5 0,-15 0-2 0,27 1-1 16,-27-1 0-16,26 0-3 0,-26 0-8 0,21-1-11 15,-21 1-15-15,19 0-26 16,-19 0-15-16,0 0-40 0,21 1-27 0,-21-1-31 0,0 0-37 15,11-1-48-15,-11 1-97 16,0 0-434-16,0 0-68 0</inkml:trace>
  <inkml:trace contextRef="#ctx0" brushRef="#br0" timeOffset="35129.54">18927 3484 2181 0,'-19'-7'-97'0,"19"7"16"0,0 0 20 0,0 0 11 15,-18-6 12-15,18 6 20 16,0 0 4-16,0 0 12 0,0 0 10 0,0 0-6 0,-14-6 0 16,14 6 6-16,0 0 5 0,0 0 3 15,0 0 7-15,0 0 14 0,0 0 11 16,0 0 19-16,0 0-2 0,0 0 29 0,0 0 8 0,0 0 9 15,0 0-3-15,0 0-8 16,0 0-10-16,0 0-4 0,42-8-5 0,-42 8-1 16,30-1-8-16,-13 1-13 15,2-3-4-15,0 3-7 0,2-1-12 0,-2-2-25 16,-19 3-26-16,39-1-39 0,-21 1-33 0,0-2-38 0,-18 2-22 16,27 0-40-16,-27 0-70 15,23-2-483-15,-14 2-12 0</inkml:trace>
  <inkml:trace contextRef="#ctx0" brushRef="#br0" timeOffset="35679.67">19540 3452 2085 0,'0'0'-86'0,"0"0"30"16,0 0 16-16,0 0 30 0,0 0 12 0,0 0 8 0,0 0 1 16,0 0 2-16,0 0 3 15,28 8 11-15,-28-8 0 0,0 0 7 0,21 0 18 16,-21 0-1-16,22 0-4 0,-22 0 9 0,20 2 10 16,-20-2 3-16,24 0-8 15,-24 0-6-15,21-2-4 0,-21 2-23 0,22 0-16 0,-22 0-34 16,18-3-28-16,-7 3-42 15,-11 0-37-15,17 0-44 0,-17 0-84 0,0 0-335 16,19 0 204-16</inkml:trace>
  <inkml:trace contextRef="#ctx0" brushRef="#br0" timeOffset="36599.37">19623 3463 1605 0,'0'0'-89'0,"0"0"13"16,0 0 25-16,0 0 22 16,0 0 11-16,0 0 8 0,36 18 1 0,-36-18 3 15,0 0 2-15,0 0 8 0,28 1 1 16,-28-1 3-16,0 0 1 0,25-1 6 0,-25 1 8 16,17-4 9-16,-17 4 2 0,19-4 7 0,-19 4 0 15,15-4 11-15,-15 4 0 16,15-7-6-16,-15 7-4 0,13-10 9 0,-13 10 1 0,12-11-6 15,-12 11 2-15,8-14-3 16,-8 14-3-16,4-17 4 0,-4 17 10 0,8-17-8 16,-8 17 6-16,2-18-6 15,-2 18-3-15,0 0-10 0,-4-20-1 0,4 20-5 0,0 0-2 16,-14-16 0-16,14 16-7 0,-12-9 0 0,12 9-4 16,-17-3-1-16,17 3-1 15,0 0 1-15,-30 1 4 0,30-1 5 0,-21 6 3 0,21-6 5 16,-21 12-1-16,13-5 6 15,-3 0 5-15,11-7 2 0,-17 19 1 0,8-7-4 16,3-1 1-16,2 2-4 16,4-13-1-16,-8 29-6 0,5-16 0 0,-1 3-2 15,4-16-4-15,0 26 5 0,0-26-1 0,2 25 6 0,0-11-1 16,-2-14 7-16,5 22 5 16,1-8 8-16,0-3 12 0,3-1 6 15,-1 0-2-15,-8-10 3 0,22 15-8 0,-12-8-8 16,2-1-5-16,-12-6-4 0,24 6-10 0,-12-4-1 15,-12-2-6-15,28 1-9 16,-28-1-17-16,25-1-23 0,-7-1-30 0,-18 2-33 16,25-10-26-16,-13 4-38 0,1-2-18 15,-2 3-22-15,-1-3-26 0,-2 1-52 0,2-3-596 16,-2 0-213-16</inkml:trace>
  <inkml:trace contextRef="#ctx0" brushRef="#br0" timeOffset="38019.87">19968 3201 2441 0,'0'0'-125'0,"0"0"17"15,0 0 25-15,0 0 32 0,0 0 18 0,21 1 25 16,-21-1 17-16,0 0 7 0,24-1 17 16,-24 1 13-16,18 0 8 0,-18 0 11 0,22-3 3 15,-22 3-13-15,23-1 3 0,-23 1-14 0,24 0-2 16,-24 0-11-16,18-2-20 16,-18 2-29-16,0 0-35 0,26-2-41 0,-26 2-41 0,0 0-61 15,19-6-125-15,-19 6-239 16,9-4 250-16</inkml:trace>
  <inkml:trace contextRef="#ctx0" brushRef="#br0" timeOffset="38589.51">20345 3063 1574 0,'13'-10'-39'0,"-13"10"20"0,0 0 13 16,0 0 21-16,0 0 10 16,10-11 10-16,-10 11-1 0,0 0-3 0,0 0 8 15,0 0 5-15,0 0-1 0,0 0-10 0,0 0 17 0,0 0 20 16,0 0 4-16,0 0 5 16,0 0 8-16,-40-4-3 0,40 4-9 15,0 0 0-15,-23 11-8 0,23-11-4 16,-13 14-3-16,13-14-8 0,-13 15-2 0,7-5-5 0,6-10-5 15,-10 17 0-15,10-17-7 16,-5 19-2-16,5-19-1 0,-4 19-6 0,4-19-3 16,0 0-1-16,7 27-7 15,-7-27 4-15,8 13-5 0,-2-5-6 0,-6-8 4 0,15 11-6 16,-15-11-14-16,15 8 6 0,-15-8-14 0,15 7-2 16,-15-7-3-16,14 3 5 15,-14-3 1-15,0 0-8 0,0 0-5 0,26-5 5 16,-26 5 9-16,0 0 0 15,17-13-2-15,-17 13 4 0,10-13 5 0,-10 13 0 0,7-17 17 16,-7 17-7-16,6-19 21 16,-6 19 23-16,5-19 5 0,-5 19 7 15,4-17-6-15,-4 17 8 0,2-15-6 0,-2 15-7 0,0 0-5 0,0 0-6 16,4-20-3-16,-4 20 0 16,0 0-8-16,0 0-1 0,0 0-1 15,0 0 0-15,0 0 4 0,0 0-2 16,0 0-3-16,0 0 0 0,8 45-2 0,-8-45-5 15,4 20 1-15,0-8-1 0,-4-12-13 16,8 23-26-16,-6-12-33 0,4 2-39 0,-6-13-42 16,8 23-32-16,-4-14-53 15,-4-9-89-15,11 18-469 0,-7-12-78 0</inkml:trace>
  <inkml:trace contextRef="#ctx0" brushRef="#br0" timeOffset="39074.6">20652 3029 2223 0,'0'0'-87'0,"0"0"31"16,0 0 20-16,5-18 22 15,-5 18 2-15,0 0 12 0,0 0 5 0,0 0 8 0,0 0 0 16,0 0 6-16,0 0 12 0,0 0 4 0,-16-13 14 16,16 13 7-16,0 0 4 15,0 0 6-15,0 0 9 0,0 0-6 0,0 0-3 0,0 0-2 16,0 0-7-16,-38 19-1 15,38-19-8-15,0 0-5 0,-6 12 0 0,6-12-7 16,0 0 11-16,0 0-17 16,2 23-5-16,-2-23-6 0,0 0 3 0,13 19-12 15,-13-19-12-15,15 13 5 0,-7-3-1 16,0 1-1-16,3-2-4 0,0 1 7 0,-1 0-2 16,3 2 5-16,-5-3-4 0,3 2-1 0,-2-2 0 15,-9-9 3-15,10 20 11 16,-6-11 2-16,-4-9 5 0,4 17 5 0,-4-17-6 0,0 0 1 15,-4 23-4-15,4-23-5 16,-10 15-43-16,10-15-58 0,-13 16-85 0,0-10-128 16,1 1-523-16,-5 1-152 15</inkml:trace>
  <inkml:trace contextRef="#ctx0" brushRef="#br0" timeOffset="41249.87">19680 3837 2310 0,'0'0'-112'15,"0"0"34"-15,36-16 26 0,-36 16 20 0,0 0 18 16,0 0 17-16,28-1 11 0,-28 1 18 0,0 0 0 16,23 0 5-16,-23 0 7 15,19 0 9-15,-19 0 11 0,19-3 11 0,-19 3 4 0,24 0-1 16,-24 0 7-16,27 0-1 0,-27 0 2 0,28 0-2 16,-14-2-7-16,-14 2-2 15,34 0-10-15,-19 0-6 0,4-1-7 0,-19 1 0 16,32 0-10-16,-17 0-7 0,-15 0-3 15,36 0-3-15,-19 0-4 0,2 0-2 0,-19 0-3 16,33 0 0-16,-17-2-6 16,-16 2 2-16,33-2-3 0,-18 2-4 15,-15 0-13-15,29 0-15 0,-11-4-18 0,-18 4-19 0,25-1-19 0,-25 1-30 16,25-4-26-16,-12 4-30 16,-13 0-48-16,20-4-93 0,-12 0-454 15,-8 4-41-15</inkml:trace>
  <inkml:trace contextRef="#ctx0" brushRef="#br0" timeOffset="42029.49">20100 4031 2066 0,'0'0'-128'16,"0"0"30"-16,0 0 19 16,0 0 23-16,0 0 23 0,0 0 20 0,0 0 6 15,0 0 22-15,0 0 3 16,-30-6 19-16,30 6 15 0,0 0 7 15,0 0 0-15,-23 4 0 0,23-4-6 0,0 0 3 16,-20 4-7-16,20-4-8 0,-14 4-2 0,14-4-3 16,0 0 6-16,-17 5-10 15,17-5-3-15,0 0-4 0,-17 8-2 0,17-8-5 0,0 0 8 16,-11 9-6-16,11-9-2 0,0 0 0 16,0 0-10-16,0 0 4 0,-12 8 0 15,12-8 1-15,0 0-1 0,0 0-7 0,0 0 7 16,0 0-8-16,0 0 4 0,0 0 2 15,0 0-5-15,0 0 2 0,0 0-1 0,19 25 3 16,-19-25-2-16,0 0 8 16,14 8-10-16,-14-8-4 0,11 5 14 0,-11-5 4 15,0 0 3-15,17 9 0 0,-17-9 0 16,10 4-3-16,-10-4 3 0,0 0 9 0,22 9 6 16,-22-9 2-16,12 5-6 0,-12-5-2 15,13 7-1-15,-13-7-4 0,13 7-5 16,-13-7 0-16,0 0 1 0,17 9-5 0,-17-9 1 0,8 6 0 15,-8-6-1-15,0 0 0 16,10 11 3-16,-10-11-2 0,0 0 0 0,10 11 4 16,-10-11 2-16,0 0-1 15,6 14 3-15,-6-14-2 0,0 0-1 0,0 0 4 16,4 17 0-16,-4-17 5 0,0 0-6 0,0 0 5 0,0 0 6 16,-4 20 6-16,4-20 4 15,0 0-2-15,0 0 4 0,-6 16-3 0,6-16 9 0,0 0-5 16,0 0 1-16,-12 13 3 15,12-13-3-15,0 0 8 0,-10 8 6 0,10-8 4 16,0 0-2-16,-12 8-4 16,12-8 1-16,0 0-6 0,-20 6-2 0,20-6 2 15,0 0-14-15,-19 3 1 0,19-3-7 0,-16 4-5 0,16-4 2 16,0 0-11-16,-24 0 0 16,24 0-17-16,0 0-20 0,-23 0-38 0,23 0-46 15,-21-4-65-15,21 4-70 16,-21-6-97-16,7 3-201 0,2-3-66 15,12 6-265-15,-28-7-214 0</inkml:trace>
  <inkml:trace contextRef="#ctx0" brushRef="#br0" timeOffset="50879.45">10820 6068 285 0,'0'0'32'0,"0"0"43"0,0 0-35 0,0 0-27 0,0 0-43 16,0 0-41-16,0 0-46 15,0 0 39-15</inkml:trace>
  <inkml:trace contextRef="#ctx0" brushRef="#br0" timeOffset="51509.67">10776 6047 373 0,'0'0'42'15,"0"0"-8"-15,0 0-4 0,0 0-17 0,-17 0-9 16,17 0-8-16,0 0-3 0,0 0 1 0,0 0 10 0,0 0 9 16,0 0 17-16,0 0 13 15,0 0 13-15,0 0 9 0,0 0 12 16,0 0 7-16,0 0-5 0,0 0-1 15,0 0-16-15,0 0 1 0,0 0-3 0,0 0-14 0,0 0 0 16,0 0-4-16,0 0-13 16,0 0 7-16,0 0 0 0,0 0-14 15,0 0 14-15,0 0-1 0,0 0 4 0,0 0-2 0,0 0 10 0,0 0 1 16,0 0-4-16,0 0 4 16,0 0 4-16,0 0-13 0,0 0-9 0,0 0-5 15,0 0 4-15,51-6-3 16,-51 6-7-16,21 0 2 0,-21 0-2 0,26-2 0 0,-26 2-6 15,29 0-4-15,-10 2-1 16,-1-2 8-16,-18 0-13 0,33-2-1 0,-16 2 2 16,-17 0 1-16,33 0-7 15,-17 0-2-15,-16 0 2 0,27 0 12 0,-27 0 2 0,28 0 10 16,-14 0 24-16,-14 0 8 0,24-2 0 0,-24 2-3 16,21 0 7-16,-21 0-8 15,19 0-1-15,-19 0-1 0,0 0 7 0,21-2 9 16,-21 2-1-16,0 0 6 0,0 0 12 15,22-1 4-15,-22 1 7 0,0 0-4 0,0 0 7 16,0 0-5-16,19 1-5 16,-19-1-9-16,0 0-8 0,0 0-7 0,0 0-8 15,0 0-13-15,0 0-20 0,0 0-27 16,19 0-42-16,-19 0-45 0,0 0-43 0,0 0-36 16,6 2-45-16,-6-2-89 0,0 0-541 0,0 0-195 15</inkml:trace>
  <inkml:trace contextRef="#ctx0" brushRef="#br0" timeOffset="52233.13">11244 6011 2429 0,'0'0'-99'0,"0"0"16"15,0 0 17-15,0 0 8 0,0 0 11 16,0 0 10-16,0 0 10 0,0 0 6 0,0 0 13 15,0 0 2-15,0 0 1 16,0 0 10-16,0 0 0 0,0 0-5 0,0 0 5 0,0 0 7 16,0 0-5-16,0 0 7 15,0 0 7-15,0 0-2 0,0 0 9 0,0 0 23 16,0 0-17-16,0 0 1 0,0 0-3 0,-15 13 4 16,15-13-14-16,0 0-1 0,0 0 5 15,0 0-6-15,0 0-1 0,-2 21-3 16,2-21-8-16,0 0 1 0,-3 15-3 0,3-15 6 15,0 0 3-15,-4 19-6 0,4-19 2 16,0 0 3-16,-3 17-2 0,3-17-3 16,0 0-6-16,-5 17-2 0,5-17-20 0,0 0-36 15,-2 16-50-15,2-16-78 0,0 0-177 16,-4 13-211-16,4-13 233 0</inkml:trace>
  <inkml:trace contextRef="#ctx0" brushRef="#br0" timeOffset="56529.82">11258 6045 1550 0,'0'0'-95'0,"0"0"10"0,0 0 2 16,0 0 7-16,0 0 2 15,0 0 10-15,0 0 7 0,0 0 15 16,0 0 9-16,0 0 13 0,0 0 13 16,0 0 18-16,0 0 11 0,0 0 1 0,0 0 2 0,0 0 0 15,0 0 2-15,0 0-2 16,0 0 3-16,0 0-2 0,0 0 6 0,0 0 3 16,0 0 11-16,0 0 2 0,0 0 1 15,0 0 0-15,0 0 1 0,0 0 6 0,0 0 0 16,0 0-9-16,0 0 3 0,0 0-12 15,0 0-5-15,0 0-5 0,0 0-7 16,0 0-11-16,0 0-5 0,0 0-3 0,0 0 14 0,0 0-11 16,0 0 5-16,0 0 0 15,0 0 3-15,0 0 3 0,0 0 0 16,0 0-1-16,0 0 1 0,0 0-13 0,0 0 4 16,0 0-14-16,0 0-15 0,0 0-9 15,0 0 3-15,0 0 8 0,0 0-2 0,0 0 5 16,0 0-1-16,0 0 7 0,-20-34 7 15,20 34-2-15,0 0 4 0,0 0 4 16,0 0 6-16,0 0 5 0,4-25-5 0,-4 25 5 16,0 0 1-16,0 0-6 0,0 0-8 15,2-23-2-15,-2 23-11 0,0 0 3 16,0 0-1-16,-2-21-6 0,2 21 7 0,0 0 9 16,-2-17-8-16,2 17 1 0,0 0 8 0,0 0 0 15,0 0 12-15,-2-23 7 16,2 23-10-16,0 0-6 0,0 0-1 0,-4-15 3 0,4 15 4 15,0 0-2-15,0 0 4 16,-5-16-2-16,5 16 5 0,0 0 8 0,0 0 2 0,0 0 8 16,0 0 7-16,-5-21 1 15,5 21 2-15,0 0-2 0,0 0 1 0,-2-19 5 16,2 19-10-16,0 0-6 0,-3-15 1 0,3 15 2 16,0 0 1-16,-2-21-13 0,2 21-1 15,0 0-6-15,0-21 4 0,0 21-4 0,0 0 3 16,0-24-10-16,0 24 10 15,0-18-3-15,0 18 4 0,0 0 8 0,0-25 4 16,0 25-2-16,0-16-2 0,0 16-4 16,0 0 6-16,0-25-4 0,0 25-3 0,0-19-4 0,0 19-3 15,0 0 2 1,-3-27-9-16,3 27 3 0,-2-18-2 0,2 18 0 0,0 0 4 16,0-24-5-16,0 24 1 0,0-17 3 0,0 17-6 15,0 0 0-15,-2-24-5 16,2 24 8-16,0-19 5 0,0 19-8 0,0 0 7 0,0-27-2 15,0 27 6-15,0-20 1 16,0 20 8-16,0-21 0 0,0 21 5 16,2-19-6-16,-2 19 6 0,0-21-12 15,0 21-4-15,0-21 3 0,0 21-1 0,2-20-4 0,-2 20 6 16,0-22-11-16,0 22 0 0,3-20 0 0,-3 20 2 16,-3-20-2-16,3 20 5 15,0-18 2-15,0 18 1 0,3-19-4 0,-3 19 0 0,0-20-4 16,0 20 3-16,0-21-3 15,0 21 1-15,2-20-3 0,-2 20-1 0,0-18-4 16,0 18 2-16,1-21-2 0,-1 21-2 16,2-19 0-16,-2 19 2 0,2-18 2 0,-2 18-4 15,3-22-1-15,-3 22 0 16,5-19 0-16,-5 19-1 0,4-19-1 0,-4 19-1 16,2-20 6-16,-2 20-5 0,6-16 3 0,-6 16-2 0,2-19 0 15,-2 19 1 1,4-17-2-16,-4 17 2 0,4-16-4 0,-4 16 3 0,5-15-1 15,-5 15-8-15,4-15-10 16,-4 15 0-16,0 0 3 0,4-19-10 0,-4 19 5 0,4-13-2 16,-4 13-4-16,0 0 7 15,2-19 1-15,-2 19 7 0,5-13-4 0,-5 13 5 16,0 0-1-16,4-16 3 0,-4 16 6 16,0 0-6-16,0 0 7 0,2-18-6 0,-2 18-2 15,0 0-3-15,0 0-7 0,0 0 1 0,0 0-3 16,-2-20 4-16,2 20-3 15,0 0 8-15,0 0 4 0,0 0 4 0,0 0-3 0,-2-21 3 16,2 21 5-16,0 0-2 16,0 0-3-16,0 0 0 0,-4-17 6 0,4 17-3 0,0 0 2 15,0 0 1-15,0 0-6 16,0 0 4-16,-5-17-4 0,5 17 6 0,0 0 3 16,0 0-7-16,0 0 5 0,0 0 1 0,0 0 2 15,-4-16-1-15,4 16-3 16,0 0 9-16,0 0-28 0,0 0-5 0,0 0-10 0,0 0-1 15,-6-15 2-15,6 15 4 16,0 0-2-16,0 0-2 0,0 0 2 0,0 0 9 16,-3-15 0-16,3 15 6 15,0 0 1-15,0 0 5 0,0 0 14 0,0 0 3 0,0 0-4 16,-8-17 0-16,8 17-5 0,0 0 5 0,0 0-5 16,0 0 4-16,0 0-4 15,0 0 6-15,0 0 17 0,0 0-12 0,-4-16-3 16,4 16-1-16,0 0-5 0,0 0 4 15,0 0-7-15,0 0 6 0,0 0-3 0,0 0 3 16,0 0 1-16,0 0 9 16,0 0-6-16,0 0 12 0,0 0-2 0,0 0 7 15,0 0-14-15,0 0 6 0,0 0-5 0,0 0 10 0,0 0-1 16,0 0-12-16,0 0 4 16,0 0-12-16,0 0-3 0,0 0-10 15,0 0-16-15,-2-11-24 0,2 11-25 16,0 0-22-16,0 0-31 0,0 0-47 0,0 0-356 0,0 0 282 15</inkml:trace>
  <inkml:trace contextRef="#ctx0" brushRef="#br0" timeOffset="58114.63">11254 4725 1404 0,'0'0'-98'0,"0"0"13"0,0 0 13 0,0 0 9 15,0 0 15-15,0 0 9 16,0 0 8-16,0 0 6 0,0 0 7 0,0 0 5 0,0 0 3 16,0 0 2-16,0 0 8 15,0 0 8-15,0 0 11 0,0 0-2 0,0 0 8 16,0 0 0-16,0 0 5 0,0 0 8 0,0 0 2 0,0 0 3 16,0 0 6-16,0 0 3 15,0 0 6-15,0 0 7 0,0 0-5 0,0 0 11 16,0 0-2-16,0 0-3 15,0 0-3-15,0 0-4 0,0 0-3 0,0 0-9 0,0 0-8 16,0 0-3-16,0 0-6 16,0 0-6-16,0 0-1 0,0 0-3 0,0 0-2 15,0 0 7-15,0 0-6 0,0 0-1 0,45-11-12 16,-45 11 7-16,0 0-6 0,0 0-8 16,0 0-2-16,24-3-4 0,-24 3 4 0,0 0 6 15,18 0-3-15,-18 0-9 16,0 0 4-16,22 3 1 0,-22-3 0 0,0 0-4 15,0 0 5-15,23 0 6 0,-23 0-1 16,0 0 0-16,0 0-6 0,18 0 3 0,-18 0 10 16,0 0-9-16,0 0-4 15,0 0 4-15,18 1-7 0,-18-1 7 0,0 0-6 0,0 0 9 16,0 0-3-16,0 0 3 0,0 0 4 0,21 0 8 16,-21 0 4-16,0 0 10 15,0 0-3-15,0 0 4 0,0 0-1 0,0 0 1 16,0 0-5-16,0 0 1 0,17 2 0 15,-17-2-11-15,0 0-3 0,0 0 2 16,0 0-2-16,0 0-1 0,0 0-2 16,0 0 2-16,21 2 1 0,-21-2-8 0,0 0 2 15,0 0-4-15,0 0 1 0,0 0 8 0,0 0-1 0,0 0-8 16,17 2-1-16,-17-2 2 16,0 0 3-16,0 0 0 0,0 0-4 0,0 0-4 15,23 2-4-15,-23-2 8 16,0 0-5-16,0 0-3 0,18 2 3 0,-18-2 3 0,0 0-9 15,0 0 4-15,0 0-4 16,20 0 18-16,-20 0-12 0,0 0 2 0,0 0-6 16,0 0 12-16,0 0 6 15,19 3-11-15,-19-3 3 0,0 0-5 0,0 0 2 0,0 0 14 16,19 0-13-16,-19 0-1 0,0 0 2 0,0 0 2 16,0 0 11-16,0 0-9 15,0 0 11-15,24 0 23 0,-24 0-12 0,0 0 12 0,0 0 6 16,0 0 7-16,0 0-1 15,0 0 7-15,0 0-1 0,17 0-11 0,-17 0-5 16,0 0-1-16,0 0-6 16,0 0-6-16,0 0-2 0,0 0 2 0,0 0-7 0,0 0-1 15,22-3-3-15,-22 3 1 0,0 0-4 0,0 0 0 16,0 0-4-16,0 0-2 16,0 0-1-16,0 0-2 0,0 0-4 0,0 0 1 15,0 0 1-15,20-2 0 0,-20 2 3 16,0 0-2-16,0 0-3 0,0 0-1 0,0 0 11 15,20 2-8-15,-20-2-1 16,0 0 1-16,0 0 1 0,0 0-2 0,19 2 0 0,-19-2 0 16,0 0-3-16,0 0-6 15,0 0-14-15,0 0-32 0,19 0-36 0,-19 0-40 16,5 1-54-16,-5-1-123 0,0 0-495 16,0 0-111-16</inkml:trace>
  <inkml:trace contextRef="#ctx0" brushRef="#br0" timeOffset="59519.37">11597 4385 2236 0,'0'0'-108'0,"0"0"21"0,0 0 17 16,0 0 12-16,0 0 9 15,0 0 21-15,0 0 12 0,0 0 8 0,0 0 13 16,0 0 8-16,-12-19-2 0,12 19 2 0,0 0 10 0,0 0-5 16,0 0 8-16,-19-1-9 15,19 1 6-15,0 0 7 0,0 0-15 0,0 0-7 16,-35 7 8-16,35-7 0 15,-15 6 9-15,15-6-20 0,-18 7 4 0,18-7 1 0,-17 12-4 16,6-7-3-16,11-5 10 16,-14 14 7-16,14-14-6 0,-11 17-4 0,5-7-2 15,6-10 1-15,-7 17-3 16,7-17 1-16,-4 21 13 0,4-21-16 0,0 17 0 0,0-17 10 16,4 17-4-16,-4-17 6 0,7 16-7 0,-7-16 5 15,8 11 8-15,-8-11-11 16,9 9 10-16,-9-9-9 0,0 0 14 15,17 8-6-15,-17-8-9 0,0 0 6 0,16 2-7 16,-16-2 5-16,0 0 7 0,0 0-3 0,0 0-1 16,27-18 3-16,-27 18 2 15,7-10 8-15,-7 10-3 0,10-16 14 0,-10 16 9 16,10-17 0-16,-10 17-1 0,8-15-4 0,-8 15-1 0,8-14-4 16,-8 14-5-16,7-12 0 15,-7 12-5-15,6-13 0 0,-6 13 0 0,0 0-2 16,6-13-3-16,-6 13-2 15,0 0-3-15,0 0 2 0,9-13-4 0,-9 13-3 0,0 0-5 16,0 0 4-16,0 0-2 16,0 0 0-16,0 0 1 0,0 0 7 0,0 0 5 15,0 0 5-15,0 0 2 0,0 0 0 0,0 0-6 0,0 0 0 16,15 39-4-16,-15-39-1 16,4 18-2-16,-4-18-18 0,4 21-44 0,-4-21-62 15,9 23-68-15,-7-13-83 16,-2-10-189-16,7 20-350 0,-2-12-106 0</inkml:trace>
  <inkml:trace contextRef="#ctx0" brushRef="#br0" timeOffset="60439.73">11689 4738 2226 0,'0'0'-123'0,"0"0"5"0,0 0 18 15,0 0 11-15,0 0 8 16,0 0 10-16,0 0 7 0,0 0 7 0,0 0 10 0,0 0-1 16,0 0 9-16,0 0-8 0,0 0 18 0,0 0-6 15,0 0 4-15,0 0 2 16,0 0 4-16,0 0-5 0,0 0 2 0,0 0 4 15,0 0 2-15,0 0 10 0,0 0 7 16,0 0 17-16,0 0 13 0,0 0-1 0,0 0 3 16,0 0-3-16,0 0 4 15,0 0 0-15,0 0-2 0,0 0-7 0,0 0 2 16,0 0-7-16,0 0-2 0,0 0-5 0,0 0 3 0,54-2 1 16,-54 2-5-16,0 0 6 15,0 0 9-15,24 0 13 0,-24 0-1 0,0 0-6 16,21 0-2-16,-21 0 2 15,0 0 0-15,29 2-17 0,-29-2-2 0,15 0-33 0,-6 2-51 16,-9-2-102-16,0 0-249 16,15-4 421-16</inkml:trace>
  <inkml:trace contextRef="#ctx0" brushRef="#br0" timeOffset="61999.51">11966 4738 1230 0,'0'0'-12'16,"0"0"1"-16,0 0 6 15,0 0 3-15,0 0 6 0,0 0 6 0,0 0 9 16,0 0-3-16,0 0 8 0,0 0-3 16,0 0 2-16,0 0 2 0,0 0-7 0,0 0 9 15,0 0-5-15,0 0-22 0,0 0-5 0,0 0-21 16,0 0-16-16,-33 21-17 0,33-21-18 16,0 0-16-16,0 0-46 0,0 0-180 0,0 0 102 15</inkml:trace>
  <inkml:trace contextRef="#ctx0" brushRef="#br0" timeOffset="62319.42">11920 4812 1016 0,'0'0'66'0,"-4"18"12"0,4-18-8 16,0 0 10-16,0 0 4 15,0 0 4-15,-3 16-1 0,3-16-12 0,0 0-7 16,0 0-2-16,0 0 5 0,3 24-9 0,-3-24-17 0,0 0-19 16,2 15-9-16,-2-15-1 15,0 0-8-15,0 0 7 0,0 21-14 0,0-21-4 16,0 0 6-16,-5 19-6 15,5-19 0-15,0 0-2 0,-4 17 2 0,4-17 3 0,0 0-10 16,-2 19 5-16,2-19 7 16,-2 15 1-16,2-15-3 0,0 0 2 0,0 21-7 15,0-21 5-15,0 0-2 0,2 19 1 0,-2-19 14 16,0 0-10-16,2 19 2 0,-2-19-10 16,0 0 2-16,0 17 6 0,0-17 2 0,0 0-2 15,0 0-2-15,0 19 4 16,0-19 3-16,0 0-8 0,2 15 5 0,-2-15 1 15,0 0-22-15,0 0-14 0,2 21-24 16,-2-21-17-16,5 11-30 0,-5-11-60 0,0 0-108 16,2 15-171-16,-2-15 402 15</inkml:trace>
  <inkml:trace contextRef="#ctx0" brushRef="#br0" timeOffset="62669.43">11918 5199 1315 0,'0'0'31'15,"0"17"8"-15,0-17 4 0,0 0 3 16,3 19 3-16,-3-19 5 0,0 0-1 15,4 17 1-15,-4-17-5 0,4 12-4 0,-4-12-1 16,0 0-12-16,8 21-3 0,-8-21-3 16,4 11-18-16,-4-11-12 0,6 14-17 0,-6-14 1 15,2 15 2-15,-2-15-3 0,2 17 0 0,-2-17-2 16,2 17 2-16,-2-17 1 0,3 17-8 16,-3-17-7-16,2 17-1 0,-2-17 6 0,2 20-5 15,-2-20 3-15,1 18 0 16,-1-18 5-16,5 18 6 0,-5-18 3 0,4 17 9 15,-4-17 6-15,2 17 15 0,-2-17 15 16,2 16 12-16,-2-16 11 0,0 0 5 0,0 22 7 16,0-22 6-16,2 16-14 15,-2-16 4-15,0 16 0 0,0-16-4 0,3 16-18 16,-3-16 9-16,2 17-12 0,-2-17 3 0,4 16-17 0,-4-16 0 16,2 19-24-16,-2-19-18 15,4 18-12-15,-4-18-14 0,0 17-15 0,0-17-16 16,3 19-9-16,-3-11-28 15,0-8-23-15,-3 17-40 0,3-17-269 0,0 0 391 0</inkml:trace>
  <inkml:trace contextRef="#ctx0" brushRef="#br0" timeOffset="62939.47">11983 5763 1291 0,'0'0'5'0,"-2"13"19"0,2-13 7 0,0 0 14 0,0 0 23 16,-2 21-7-16,2-21 4 0,0 0 7 0,-3 16-1 16,3-16-5-16,0 0-3 0,0 0-14 0,0 0 1 15,3 24-2-15,-3-24-8 16,0 0-2-16,0 0 0 0,2 19-10 0,-2-19-8 15,0 0 1-15,2 15 8 0,-2-15-16 16,0 0 2-16,2 16 8 0,-2-16 4 0,0 0-20 16,4 19-4-16,-4-19 2 15,0 0-3-15,5 19 5 0,-5-19-2 16,5 13 10-16,-5-13-16 0,5 16 2 0,-5-16 1 0,2 13-8 0,-2-13 9 16,0 0 1-16,6 19 9 15,-6-19 5-15,2 13 3 0,-2-13-5 0,0 0 8 16,5 17-9-16,-5-17 2 15,0 0-4-15,4 13-7 0,-4-13-18 0,0 0-45 16,0 0-50-16,0 0-79 0,5 16-147 16,-5-16-240-16,0 0 228 0</inkml:trace>
  <inkml:trace contextRef="#ctx0" brushRef="#br0" timeOffset="63679.36">12028 6361 1650 0,'0'0'17'0,"0"0"15"0,0 0 4 15,0 0 7-15,0 0 11 16,0 0 17-16,0 0 11 0,0 0 26 0,0 0 7 15,0 0-7-15,0 0-4 16,-12-46-4-16,12 46-3 0,0 0-10 0,0 0-4 0,-12-7-7 16,12 7-5-16,0 0-5 15,0 0 0-15,-23 2-6 0,23-2-2 0,0 0-7 16,-23 9-4-16,23-9-7 0,-17 13-2 0,7-5-4 0,10-8-5 16,-13 17-5-16,4-5-3 15,2-3-6-15,7-9-6 0,-13 21-5 16,13-21-3-16,-4 15-1 0,4-15-2 15,0 18-4-15,0-18-1 0,0 0 0 0,8 19 2 16,-8-19-5-16,9 8 2 0,-9-8-2 16,16 5-14-16,-16-5-12 0,0 0-6 0,25-1-8 15,-25 1 2-15,17-10 6 0,-17 10 2 0,19-14 9 0,-11 4 0 16,2 1 16-16,-10 9 7 16,15-21 8-16,-8 9 12 0,-7 12 16 0,14-20 7 15,-9 9 10-15,-5 11 6 16,10-18 4-16,-10 18 3 0,12-15-10 0,-12 15-4 0,5-13-3 15,-5 13 0-15,8-11 1 16,-8 11-3-16,0 0-4 0,7-14 2 0,-7 14-2 16,0 0-2-16,0 0 1 15,9-14 3-15,-9 14 3 0,0 0 11 0,0 0 6 0,0 0-1 16,0 0-8-16,0 0 0 0,0 0-3 0,0 0-5 16,16 29-5-16,-16-29-4 15,8 15-3-15,-8-15-3 0,8 17-9 0,-8-17-21 0,8 16-38 16,-8-16-41-16,11 15-58 15,-8-5-59-15,1-5-64 0,-4-5-135 0,0 0-563 16,5 14-401-16</inkml:trace>
  <inkml:trace contextRef="#ctx0" brushRef="#br0" timeOffset="70349.48">11297 4081 2759 0,'0'0'-170'15,"0"0"22"-15,0 0 22 0,0 0 19 0,0 0 20 16,0 0 16-16,0 0 12 0,0 0 14 0,0 0 4 16,0 0 19-16,0 0 16 15,0 0 3-15,0 0 6 0,0 0 12 0,0 0 1 0,0 0 6 16,0 0-1-16,0 0 3 15,0 0 4-15,0 0 5 0,0 0 8 0,0 0-1 16,0 0 12-16,0 0-1 16,0 0 0-16,0 0 0 0,0 0-5 0,0 0 3 0,0 0 0 15,0 0 6-15,-11 42-4 0,11-42-5 0,0 16 0 16,0-16-5-16,0 22-4 16,0-22 2-16,0 21-3 0,0-21 0 0,0 24 0 0,0-24-4 15,0 24-5-15,0-24 3 16,3 20-4-16,-3-20-3 0,0 21-6 0,0-21 3 15,2 21-6-15,-2-21 1 16,0 15-3-16,0-15-3 0,0 0-16 0,2 21-29 0,-2-21-42 16,0 0-21-16,3 18-31 15,-3-18-29-15,1 7-46 0,-1-7-102 0,0 0-353 16,0 0 105-16</inkml:trace>
  <inkml:trace contextRef="#ctx0" brushRef="#br0" timeOffset="70799.59">11439 4183 1830 0,'0'0'-82'16,"0"0"23"-16,0 0 15 15,0 0 11-15,0 0 11 0,4-18 14 0,-4 18 8 16,0 0 2-16,0 0 8 0,0 0 3 0,0 0 5 16,0 0 7-16,0 0 0 15,0 0 3-15,0 0 2 0,0 0 10 0,0 0-1 0,0 0 2 16,0 0-2-16,0 0 4 15,-27 41-3-15,24-31 10 0,3-10 4 0,-14 21-21 16,7-10 9-16,-1 1-9 16,-1 1 3-16,1 0-5 0,-1 3-9 0,1-3 7 0,-1 0-13 15,2 2 7-15,-2 1-8 0,-1-1 3 0,2 0-7 16,2 1 4-16,-2-3-1 16,1 0 0-16,-1 1-4 0,1 0-2 0,1-2-8 0,0-1 1 15,6-11-10-15,-11 21-13 16,11-21-21-16,-6 20-22 0,6-20-13 15,-4 15-43-15,2-7-43 0,2-8-107 16,-4 13-267-16,4-13 277 0</inkml:trace>
  <inkml:trace contextRef="#ctx0" brushRef="#br0" timeOffset="74239.58">12116 6056 1433 0,'0'0'-77'0,"0"0"19"0,0 0 9 16,0 0 11-16,0 0 1 0,0 0 14 0,0 0-7 0,0 0 9 16,0 0 3-16,0 0 6 15,0 0-2-15,0 0 3 0,-23-3-7 0,23 3 2 16,0 0-2-16,0 0 6 0,0 0-10 0,0 0 6 16,0 0-9-16,0 0 3 0,0 0-3 15,0 0 7-15,0 0 5 0,-22 3 8 0,22-3 14 16,0 0 7-16,0 0 11 15,0 0 4-15,0 0-6 0,0 0 13 0,0 0-1 16,-19 4 6-16,19-4-2 16,0 0 6-16,0 0-3 0,0 0-4 0,0 0-7 0,0 0 12 15,0 0-3-15,0 0 11 0,0 0-4 0,0 0 9 16,0 0 4 0,0 0 7-16,0 0-6 0,0 0 3 0,0 0-6 0,0 0-10 0,0 0 2 15,0 0-7-15,0 0-7 16,0 0-4-16,0 0-1 0,0 0-6 0,0 0-3 15,0 0-10-15,0 0 0 16,0 0 0-16,0 0-1 0,0 0 4 0,0 0-11 0,0 0 3 16,0 0-6-16,0 0 2 15,0 0 11-15,0 0-16 0,0 0 6 0,0 0 3 16,0 0-3-16,0 0 2 0,0 0-5 0,0 0-4 16,0 0 10-16,0 0-8 15,0 0 1-15,0 0 4 0,61-6 6 0,-61 6-9 0,0 0 2 16,23 0-3-16,-23 0-1 15,16-1-12-15,-16 1 8 0,0 0 9 0,24-3-6 16,-24 3-1-16,0 0-4 16,20-1 5-16,-20 1 0 0,0 0 6 0,24 0-6 0,-24 0 2 15,0 0 3-15,21-2-7 0,-21 2 8 0,18-2-7 16,-18 2-1-16,0 0-1 16,23-2 5-16,-23 2-9 0,16-2 6 0,-16 2 2 0,20-2 9 15,-20 2-16-15,0 0 6 16,25-2 1-16,-25 2-2 0,17-2 1 15,-17 2 16-15,0 0-14 0,25-1 9 16,-25 1-10-16,16-5 1 0,-16 5 4 0,0 0-5 0,20-4 7 16,-20 4-8-16,0 0 2 15,21-5-2-15,-21 5-6 0,0 0 10 0,20-4 2 16,-20 4-6-16,0 0 5 0,20-3-8 0,-20 3 1 16,0 0 8-16,20-4-6 0,-20 4 8 15,0 0 1-15,21-3-3 0,-21 3 26 0,0 0-5 16,24-1 1-16,-24 1-4 15,22 0-11-15,-22 0 4 0,23-3-2 0,-23 3-3 16,23 0 3-16,-23 0-4 0,21 0 9 16,-21 0-14-16,25 0 0 0,-25 0 4 0,21 3 3 15,-21-3 5-15,19 1 3 0,-19-1 2 0,19 0-8 16,-19 0 1-16,20 0 1 16,-20 0 1-16,15 3-5 0,-15-3 0 0,0 0 0 0,30 2 1 15,-30-2 4-15,18 0 11 16,-18 0 6-16,18 2 4 0,-18-2 2 0,20 1-6 15,-20-1 0-15,18 2-2 16,-18-2-4-16,22 0-7 0,-22 0 1 0,19 0 0 0,-19 0 1 16,20 2-6-16,-20-2-6 15,18 0 1-15,-18 0-2 0,20 2 1 0,-20-2-4 16,18 1-1-16,-18-1 1 0,0 0-4 0,25 3 1 0,-25-3 2 16,20 0-1-16,-20 0-2 15,17 1 2-15,-17-1-1 0,0 0-1 0,28 0 4 16,-28 0-6-16,18 3 2 15,-18-3-2-15,19 1 0 0,-19-1 0 0,19 0-1 0,-19 0 3 16,20 3-2-16,-20-3 0 16,20 2-2-16,-20-2 3 0,21 0-3 0,-21 0 1 15,24 1-1-15,-24-1 6 0,21 2-1 0,-21-2-1 0,22 2 3 16,-22-2-3-16,20 2 0 16,-20-2 2-16,21 0 0 0,-21 0-6 0,19 2 2 15,-19-2 2-15,0 0 0 16,25 0 2-16,-25 0-5 0,19 2 0 0,-19-2-1 15,17 0 6-15,-17 0-2 0,18 2-4 16,-18-2 1-16,0 0 2 0,28 2 7 0,-28-2-11 16,17 0 1-16,-17 0 3 15,0 0 3-15,25 0 10 0,-25 0-4 0,0 0 7 0,23 0-5 16,-23 0-2-16,17 0-2 0,-17 0 2 0,0 0 0 16,25 0-3-16,-25 0-1 15,0 0 0-15,22 0-3 0,-22 0 4 0,16 0-5 16,-16 0 0-16,20 0-4 0,-20 0 2 15,19 1 1-15,-19-1 2 0,19 0-1 0,-19 0-3 16,0 0-1-16,25 0 4 16,-25 0 1-16,0 0-1 0,21 0-5 0,-21 0-8 15,0 0-29-15,17 0-40 0,-17 0-62 0,8 0-72 0,-8 0-153 16,0 0-494 0,0 0-211-16</inkml:trace>
  <inkml:trace contextRef="#ctx0" brushRef="#br0" timeOffset="98389.61">14790 4797 1237 0,'0'0'57'0,"5"-21"-31"16,-5 21-17-16,0 0 8 0,0 0-2 0,0 0 26 15,0 0 6-15,0 0-2 0,7-13-1 16,-7 13 3-16,0 0-5 0,0 0 13 0,0 0-2 15,0 0 6-15,0 0 19 16,0 0 9-16,0 0 12 0,0 0 7 0,0 0 9 0,0 0 2 16,0 0 2-16,0 0 3 15,0 0 2-15,0 0-9 0,0 0-3 0,0 0-3 16,0 0-11-16,0 0-3 0,0 0-6 0,0 0-9 0,0 0-7 16,0 0-8-16,0 0-5 15,0 0-5-15,0 0-6 0,0 0-6 0,0 0-2 16,0 0-7-16,0 47 0 15,0-47-3-15,0 0-5 0,0 0 5 0,0 21-5 0,0-21-1 16,0 0-1-16,0 0-4 16,-7 21 0-16,7-21-3 0,0 0 0 15,0 0-2-15,0 18 0 0,0-18 7 0,0 0 8 0,0 0 3 16,0 0 6-16,0 0 5 0,0 0 3 16,0 0-2-16,0 0 2 0,0 0-5 0,0 0 3 15,0 0-2-15,0 0-6 16,0 0-2-16,0 0-2 0,0 0-5 0,0 0-4 15,0 0-1-15,0 0-2 0,0 0-6 16,0 0-5-16,0 0 3 0,0 0-2 0,23-39-3 16,-23 39 2-16,8-13-7 15,-8 13 3-15,8-12 0 0,-8 12-1 0,10-13-4 16,-10 13 2-16,10-13 1 0,-10 13-1 0,11-14 5 0,-11 14-5 16,7-11-3-16,-7 11 7 15,0 0-5-15,11-12 3 0,-11 12 0 0,0 0 3 16,10-10-3-16,-10 10-2 15,0 0 4-15,0 0-3 0,0 0-2 0,0 0 2 0,0 0-2 16,0 0 1-16,0 0-2 16,0 0 3-16,0 0-1 0,0 0-1 0,0 0 1 15,0 0 0-15,0 0-2 0,-4 41 0 0,4-41 1 0,0 0-2 16,-6 35 2 0,2-23 0-16,1 4 1 0,3-16 3 0,-4 34-6 15,3-14 22-15,-1-2-3 0,0 4-4 16,2-2-2-16,-2 2 0 0,0-2-6 0,0 1 4 0,2-2-2 15,0 1-1-15,-3 2 1 16,3-2 0-16,0-1-1 0,0-2-3 0,0-17-2 16,3 30 1-16,-3-15-1 15,0-15-13-15,0 25-8 0,0-16-17 0,0 2-13 0,0-11-20 16,2 17-27-16,-2-17-36 0,0 0-49 0,0 19-46 16,0-19-51-16,0 0-94 15,0 0-140-15,-5 9-452 0,5-9-401 0</inkml:trace>
  <inkml:trace contextRef="#ctx0" brushRef="#br0" timeOffset="98745.68">15010 4866 2869 0,'6'-14'-97'16,"-6"14"26"-16,0 0 19 15,8-13 27-15,-8 13 21 0,0 0 20 0,0 0 12 16,0 0 9-16,0 0 10 0,0 0 11 0,0 0 1 0,0 0 4 16,0 0-3-16,0 0-7 15,0 0 3-15,0 0-6 0,0 0 1 0,0 0 1 16,-8 57-5-16,8-42-3 15,0-15-6-15,-1 31-2 0,1-14-3 0,0 2-5 0,0-2-4 16,1 0-2-16,5 0-4 16,-2 0 0-16,-1 1-4 0,4-3-6 0,-1 1-13 15,1-4-25-15,0 0-22 0,3 0-45 16,1-1-42-16,-1-2-26 0,-10-9-36 0,18 10-85 16,-18-10-519-16,22 2-117 0</inkml:trace>
  <inkml:trace contextRef="#ctx0" brushRef="#br0" timeOffset="99029.19">15197 4925 2288 0,'0'0'-48'0,"0"0"28"0,0 0 17 0,0 0 8 16,0 0 10-16,0 0-5 16,0 0 7-16,0 0 9 0,11-18-8 15,-11 18 2-15,0 0 2 0,0 0-7 0,16-5 4 0,-16 5-3 0,18-3 1 16,-18 3-9-16,16-4-2 16,-16 4 6-16,18-3-15 0,-18 3-20 15,21-6-26-15,-21 6-28 0,17-3-33 16,-10 1-53-16,-7 2-112 0,18-8-284 0,-18 8 253 15</inkml:trace>
  <inkml:trace contextRef="#ctx0" brushRef="#br0" timeOffset="99299.24">15316 4835 1590 0,'0'0'-10'0,"-19"0"10"0,19 0 17 16,0 0 16-16,0 0 12 15,0 0 10-15,0 0 19 0,0 0 4 0,0 0 2 16,0 0 10-16,-26 6 19 15,26-6-2-15,0 0 1 0,-4 12-2 0,4-12-5 0,0 0-13 16,-4 22-3-16,4-22-5 16,-7 20 13-16,7-20-10 0,-5 23-6 0,5-10-5 15,0-13-6-15,-3 24-7 0,1-9-4 16,2-15 0-16,-2 31-11 0,2-18-4 0,0-13-4 16,0 29-1-16,0-16-6 0,0-13-5 0,2 27-1 15,0-15-5-15,-2-12-13 16,3 20-14-16,-3-20-44 0,7 16-46 0,0-7-50 0,-3-3-51 15,-4-6-107-15,12 5-559 16,-12-5-223-16</inkml:trace>
  <inkml:trace contextRef="#ctx0" brushRef="#br0" timeOffset="99579.22">15444 4870 2497 0,'9'-18'-100'0,"-9"18"14"16,9-13 8-16,-9 13 17 16,9-12 25-16,-9 12 20 0,16-3 43 0,-16 3 13 15,0 0 13-15,26 1 5 0,-26-1 12 0,16 14-1 0,-5-4 3 16,-3 1-6-16,-1 0 4 16,-1 4-1-16,0 1 8 0,1 1 1 0,-3 0-1 15,0 0-2-15,-2 3-9 16,-2 0-3-16,2-1-9 0,-2 2-6 0,-4-1-3 0,2 2-5 15,-3 2-10-15,2-4-25 16,-2 1-33-16,-1 0-45 0,-2 0-41 0,3-4-40 16,-3 0-43-16,1-2-82 15,3-1-503-15,-4-2-85 0</inkml:trace>
  <inkml:trace contextRef="#ctx0" brushRef="#br0" timeOffset="104189.34">15953 5037 2321 0,'0'0'-43'0,"0"0"15"0,0 0 4 0,0 0 10 15,0 0 16-15,0 0 20 0,0 0 29 16,0 0 15-16,0 0 16 0,47-9 7 0,-47 9 14 16,0 0 6-16,0 0 13 15,24 0-5-15,-24 0-9 0,0 0-15 0,20 3-6 16,-20-3-13-16,0 0-8 0,21 2-6 0,-21-2-6 0,0 0-7 16,21 2-6-16,-21-2-9 15,0 0-16-15,21 3-21 0,-21-3-26 0,0 0-28 16,24 0-28-16,-24 0-21 15,16-3-28-15,-16 3-16 0,0 0-12 0,28-4-12 0,-20 2-17 16,-8 2-36-16,0 0-494 16,28-4 11-16</inkml:trace>
  <inkml:trace contextRef="#ctx0" brushRef="#br0" timeOffset="104819.22">16434 4927 2076 0,'24'-2'-46'0,"-24"2"19"0,0 0 20 15,0 0 29-15,0 0 36 0,18-2 25 0,-18 2 34 16,0 0 19-16,0 0 17 16,0 0 0-16,0 0 3 0,0 0 0 0,0 0-3 15,0 0-4-15,0 0-15 0,21 0-8 0,-21 0-16 0,0 0-6 16,0 0-16-16,0 0-10 16,0 0-7-16,16-5-5 0,-16 5-12 15,0 0 0-15,14-9-10 0,-14 9-3 16,0 0-4-16,14-13-3 0,-14 13-8 0,13-11-4 0,-13 11 5 15,13-14-4-15,-7 7-5 16,-6 7-1-16,13-15-2 0,-13 15-1 0,14-18-1 16,-7 11-2-16,-7 7-1 15,13-14 1-15,-13 14-4 0,10-13 1 0,-10 13 1 0,8-12-1 16,-8 12-1-16,0 0 1 0,12-11-6 0,-12 11 3 16,0 0-3-16,0 0 0 15,8-10 1-15,-8 10-1 0,0 0-1 0,0 0 1 16,0 0 0-16,0 0 0 0,0 0 1 15,0 0 0-15,0 0-2 0,4 38 4 0,-4-38-2 16,-4 25-1-16,4-25 0 16,-2 29 4-16,0-12-3 0,0 2-1 0,0-2-1 0,-1 2 3 15,0 3 1-15,1-2-3 0,2 1 1 0,-2 2-2 16,2 0 1-16,0-3 3 16,0 2 2-16,0-1 7 0,0-2 3 0,0 0-2 0,2 0 1 15,-2-2-3-15,0-17 1 16,0 28-1-16,0-14-2 0,0-14-1 15,2 22-9-15,-2-22-22 0,0 19-34 16,0-19-46-16,0 0-68 0,-2 22-76 0,2-22-128 0,-2 6-222 16,2-6-385-16,0 0-437 15</inkml:trace>
  <inkml:trace contextRef="#ctx0" brushRef="#br0" timeOffset="105451.99">16905 4799 2911 0,'0'0'-124'0,"0"0"23"0,17-10 8 15,-17 10 15-15,0 0 10 0,0 0 12 16,0 0 16-16,0 0 10 0,0 0 7 0,0 0-1 15,0 0 12-15,0 0 14 16,0 0 18-16,0 0 12 0,-25 36 3 0,25-36 8 16,-9 21-2-16,3-10 0 0,0 3 9 15,0 0-17-15,1 3 4 0,-2-1-3 0,3 2-1 16,0-1-5-16,2 3 4 0,0-2 0 16,0 1-10-16,2 0 2 0,2 1 8 15,2-2-12-15,0 0 9 0,0-1 0 0,3 0-1 0,2 0 1 16,3-2-2-16,-1 3-8 15,-1-7 8-15,3 2-13 0,2-4-15 0,-3 1-43 16,2-1-37-16,0-1-36 0,1-2-37 16,-2 0-58-16,-3-4-120 0,-10-2-335 15,19 0 98-15</inkml:trace>
  <inkml:trace contextRef="#ctx0" brushRef="#br0" timeOffset="105889.29">17131 4892 1911 0,'0'0'-13'16,"0"0"2"-16,0 0 3 0,0 0-4 0,0 0-2 15,0 0 7-15,0 0-3 0,0 0 14 16,0 0-1-16,32-15-1 0,-32 15-1 0,0 0 4 16,30-4 11-16,-30 4 0 15,21-3 10-15,-6 0 7 0,-15 3-4 0,27-3 1 0,-11 0 5 16,-16 3-13-16,27-1-11 0,-12-2-14 16,0 3-30-16,-1 0-26 0,0-1-38 15,-14 1-50-15,20-3-124 0,-7 2-202 0,-13 1 365 16</inkml:trace>
  <inkml:trace contextRef="#ctx0" brushRef="#br0" timeOffset="106219.42">17301 4814 1387 0,'0'0'24'0,"0"0"0"0,0 0 3 15,0 0 9-15,0 0 9 16,0 0 11-16,0 0 5 0,0 0 19 0,0 0-8 0,0 0-1 15,0 0-3-15,0 0-4 16,0 0-3-16,0 0-6 0,0 0-5 0,0 0-11 16,24 46-3-16,-24-46 3 15,-3 21-7-15,3-21-3 0,0 25-3 0,0-12 3 16,0-13-11-16,0 28-3 0,0-14 2 0,0-14 6 0,0 28-8 16,0-15 22-16,0-13 11 15,3 26 5-15,-3-26 8 0,4 21 12 0,-4-21 4 16,6 15 7-16,-6-15-4 0,8 13-7 15,-8-13-8-15,14 8-4 0,-14-8-12 0,16 6-4 16,-16-6-18-16,21 1-15 16,-21-1-32-16,21-4-31 0,-21 4-42 0,26-3-28 15,-26 3-43-15,25-12-42 0,-15 5-83 0,2 1-459 0,-4-1-26 16</inkml:trace>
  <inkml:trace contextRef="#ctx0" brushRef="#br0" timeOffset="106589.11">17656 4931 2201 0,'0'0'-26'0,"0"0"24"0,0 0-1 16,0 0 8 0,0 0 4-16,0 0 12 0,18 9 7 0,-18-9 1 0,0 0 8 15,0 0-3-15,16 2 1 16,-16-2-10-16,0 0-1 0,24 0 5 0,-24 0-11 15,21 1-4-15,-21-1 2 0,24-1-4 16,-24 1-24-16,27 0-9 0,-27 0-46 0,25-2-24 16,-10 2-48-16,-2-2-52 15,-13 2-120-15,25-4-226 0,-13 3 278 0</inkml:trace>
  <inkml:trace contextRef="#ctx0" brushRef="#br0" timeOffset="107179.63">18099 4867 1508 0,'0'0'-31'16,"0"0"14"-16,0 0 7 0,0 0 14 0,0 0 19 15,0 0 3-15,0 0 6 16,0 0 10-16,0-17-7 0,0 17-2 15,0 0 6-15,0 0-10 0,0 0-2 0,0 0 1 16,0 0 3-16,0 0 11 0,0 0 4 0,0 0 10 16,0 0 19-16,-49 7-3 0,49-7-6 0,0 0-5 15,-21 14-2-15,21-14-7 0,-14 12-3 16,7-4-3-16,7-8-5 0,-11 15-12 16,11-15-2-16,-10 15 6 0,10-15-12 15,-8 17-2-15,8-17 2 0,-4 19-3 0,4-19-7 0,0 19 3 16,0-19-7-16,2 19-3 15,-2-19 1-15,6 15-15 0,-6-15-7 0,8 15 3 16,-8-15-3-16,6 12-2 16,-6-12-2-16,0 0-6 0,13 9 2 0,-13-9-1 0,0 0 10 15,0 0-1-15,17 0 5 0,-17 0 24 0,0 0-1 16,0 0 4-16,17-22 7 16,-17 22 2-16,10-14-1 0,-10 14 5 0,10-17 6 15,-10 17 6-15,6-15 0 0,-6 15 7 16,8-17-5-16,-8 17-2 0,4-14 4 0,-4 14-6 15,6-13-4-15,-6 13-2 16,0 0 0-16,7-15-4 0,-7 15-1 0,0 0 0 16,7-12 2-16,-7 12 0 0,0 0-1 15,0 0-8-15,0 0 1 0,0 0 8 0,0 0 10 16,0 0 4-16,0 0 3 0,0 0-4 0,0 0-2 16,0 0-3-16,0 0-3 15,27 20-6-15,-27-20 3 0,6 16-4 0,-6-16-6 0,8 20-5 16,-1-9-27-16,-3 3-42 15,-4-14-44-15,13 22-30 0,-7-8-54 0,0-5-60 16,-6-9-133-16,12 17-420 16,-8-10-102-16</inkml:trace>
  <inkml:trace contextRef="#ctx0" brushRef="#br0" timeOffset="107509.19">18274 4799 2308 0,'16'-6'-68'0,"-16"6"22"0,0 0 22 0,0 0 16 16,0 0 21-16,0 0 20 0,29 19 2 16,-22-10-7-16,-7-9 12 0,12 22 5 0,-5-9-4 15,-1 1-1-15,-2 2-5 0,2 2-2 0,-1 5-8 16,-3 1 2-16,3 1-22 16,-3 1-43-16,-4 3-49 0,-1-4-76 0,-1 2-169 0,-7 5-285 15,-1-1 170-15</inkml:trace>
  <inkml:trace contextRef="#ctx0" brushRef="#br0" timeOffset="109379.33">14265 4728 1755 0,'0'0'-48'16,"0"0"11"-16,0 0 21 0,0 0 9 0,0 0 14 15,0 0 21-15,0 0 23 16,0 0 2-16,2 48 4 0,-2-48 8 0,0 15 12 0,0-15 7 16,0 0-14-16,0 27 2 0,0-27-4 0,-2 21 0 15,2-21 25-15,0 25-6 16,2-14-2-16,-2-11-4 0,0 25-7 0,3-11-5 15,-3-14-9-15,2 28-2 0,0-13-6 16,-2 1-7-16,3-1-7 0,-3-15-3 0,4 32-2 16,-4-19 4-16,0-13-12 15,4 27-2-15,-2-12-2 0,-2-15-11 0,1 21-18 16,1-10-38-16,-2-11-36 0,4 20-38 16,-1-13-54-16,-3-7-86 0,2 16-539 0,-2-16-107 15</inkml:trace>
  <inkml:trace contextRef="#ctx0" brushRef="#br0" timeOffset="109849.23">14039 5457 2331 0,'0'0'-61'0,"0"0"24"0,0 0 24 15,0 0 33-15,0 0 36 0,0 0 30 0,0 0 13 0,0 0 4 16,0 0 5-16,0 0 0 16,58-5 3-16,-58 5-13 0,22 0-11 0,-22 0-4 15,27-2-5-15,-11 1-3 16,-16 1-4-16,36 0-7 0,-18 0-6 0,2 0-8 15,0 0-5-15,3 0-4 0,-5-2-8 16,4 2-6-16,-1 0-16 0,0-2-17 16,-21 2-36-16,36-2-31 0,-15 2-43 15,-21 0-35-15,29-2-42 0,-15-1-70 0,-14 3-172 0,20-1-328 16,-10-1-49-16</inkml:trace>
  <inkml:trace contextRef="#ctx0" brushRef="#br0" timeOffset="110689.35">14405 5737 2265 0,'0'0'-54'0,"0"0"15"15,0 0 20-15,0 0 30 0,0 0 19 16,0 0 33-16,0 0-1 0,0 0 13 16,0 0 3-16,0 0 0 0,0 0-16 15,0 0-3-15,0 0-9 0,0 0-3 0,0 0-5 16,0 0 1-16,-36-3-8 0,36 3-5 0,-16 6-4 0,16-6 1 16,-15 11-5-16,15-11-5 15,-15 14-1-15,9-6 1 0,6-8-1 0,-11 16 3 16,4-6-8-16,7-10 1 15,-5 21-2-15,5-21 0 0,-2 19-2 0,2-19-1 0,0 21-4 16,0-21 0-16,7 17-3 16,-7-17 5-16,7 15-9 0,-7-15 0 0,11 16 0 15,-11-16 1-15,9 10 3 0,-9-10 1 0,9 7 1 0,-9-7-2 16,0 0-3-16,15 7 3 16,-15-7 3-16,0 0-3 0,0 0 1 15,16 5 0-15,-16-5 4 0,0 0-4 16,0 0-2-16,0 0 5 0,0 0-3 0,0 0 7 0,0 0-2 15,25-6 1-15,-25 6 0 16,0 0-2-16,0 0 1 0,0 0-1 0,0 0-7 16,0 0 6-16,0 0-3 15,18-8 2-15,-18 8-2 0,0 0-4 0,0 0 1 0,0 0 0 16,0 0-3-16,0 0 1 0,0 0-3 16,15-5-3-16,-15 5-2 0,0 0 2 15,0 0-4-15,0 0 6 0,17-8-8 0,-17 8 8 16,0 0 0-16,11-14 2 0,-11 14-1 15,11-11 4-15,-11 11 1 0,6-11 7 0,-6 11 11 16,5-14 7-16,-5 14 9 16,7-13 5-16,-7 13 7 0,0 0 0 15,6-16-7-15,-6 16-1 0,0 0-5 0,6-13-3 0,-6 13 0 0,0 0-1 16,0 0 2-16,0 0-4 16,0 0-1-16,4-16-2 0,-4 16-3 0,0 0 0 0,0 0-3 15,0 0-5 1,0 0 0-16,0 0 3 0,0 0-4 0,0 0-2 0,0 0 1 15,0 0-1-15,0 0 7 16,0 0-6-16,0 0 5 0,0 0 2 16,0 0 0-16,0 0-1 0,0 0 7 15,0 0 1-15,0 0 1 0,0 0 0 0,0 0-1 0,0 0 1 16,0 0-2-16,-14 48-2 0,14-48-3 0,0 0 0 16,0 24-1-16,0-24-5 15,0 18 1-15,0-18 0 0,4 19-2 0,-4-19 0 0,4 20-8 16,-4-20 4-16,8 19-11 15,-6-10-29-15,-2-9-31 0,7 18-46 0,-1-9-61 16,-6-9-55-16,10 13-118 16,-6-7-591-16,-4-6-355 0</inkml:trace>
  <inkml:trace contextRef="#ctx0" brushRef="#br0" timeOffset="111289.16">14705 4957 2704 0,'0'0'-110'0,"0"0"22"0,0 0 10 0,18-10 12 16,-18 10 11-16,0 0 9 0,0 0 16 15,0 0 11-15,0 0 2 0,0 0 6 0,6 27-6 16,-6-27 4-16,-2 28 4 16,0-10 6-16,2 0 1 0,-4 8 20 0,4-2 2 15,-2 3 10-15,2 4 21 0,2-1 3 0,-2 1 3 0,2-1-1 16,4 6-9-16,-1 1 3 16,5-1-7-16,3 0-3 0,3 2-9 0,5-1-4 15,3 1-11-15,4-5-19 16,2 0-31-16,5-2-37 0,3-5-40 0,1-1-69 15,-1-2-147-15,3-4-293 0,2-4 164 16</inkml:trace>
  <inkml:trace contextRef="#ctx0" brushRef="#br0" timeOffset="112379.16">18662 4896 1746 0,'0'0'-47'0,"0"0"18"0,0 0 13 15,0 0 11-15,0 0 21 0,0 0 19 0,10 8 8 16,-10-8 1-16,0 0 9 16,0 0-3-16,0 0 18 0,0 0 8 0,0 0 8 15,10 11 17-15,-10-11 1 0,0 0 3 0,0 0 5 0,0 0-1 16,6 16-5-16,-6-16-8 16,0 0-9-16,4 15-13 0,-4-15-4 0,0 0-10 15,4 20-1-15,-4-20-6 16,4 19-9-16,-2-7 0 0,-2-12-4 0,4 23-1 15,1-6 0-15,-3-2-6 0,0 4-1 16,3 2-6-16,-3 1-3 0,2 2-2 0,0 1 0 16,-2 1 0-16,2 3-4 15,-2-1-2-15,-2 1 1 0,-2 0-4 0,-2-1 4 0,-4 6-6 16,-3-1-29-16,-2-1-65 0,-7 7-83 0,-6-7-119 16,-6 4-232-16,-15 9-297 15,-6 1-135-15</inkml:trace>
  <inkml:trace contextRef="#ctx0" brushRef="#br0" timeOffset="114069.57">13526 5314 2315 0,'0'0'-110'0,"14"-18"4"0,-10 8 19 0,-4 10 34 16,11-22 15-16,-4 10 4 16,-7 12 26-16,12-24 0 0,-8 12 4 0,2-2 11 15,-3 1-14-15,-3 13 2 0,8-26-3 0,-2 10-6 0,-2 3-1 16,0-2 2-16,-4 15 0 16,5-28 0-16,-3 12 8 0,-2-2 2 0,0 18 6 15,2-32-2-15,-2 16 8 16,0 16-11-16,-2-33 9 0,0 18 4 0,0-3-9 0,2 18 1 15,-7-28 5-15,3 17 2 16,4 11-7-16,-10-23-3 0,4 13 0 0,6 10 0 16,-9-15-5-16,9 15 4 15,-14-11 4-15,14 11 2 0,0 0-13 0,-16-8 8 0,16 8 0 16,0 0 3-16,0 0-1 0,0 0 6 0,0 0 13 16,0 0 0-16,-29 19 6 15,29-19 6-15,0 17-6 0,0-17 7 0,0 26-4 16,3-10 11-16,-3-16-5 0,6 36 13 15,-2-14 3-15,-1-2-1 0,2 5 2 0,-1 0 6 16,0 2-7-16,-1-1 3 16,1 1-16-16,0 0 1 0,1 1-1 0,2 1-1 15,-4-1-8-15,1 1 5 0,0-1-20 0,-2-1 10 0,0 0-6 16,-1-3-2-16,-1-1-2 16,2 0 5-16,-2-2-8 0,-2-1 5 0,2 0-6 15,0-1 8-15,-1-1-7 16,-1-1 0-16,2-17-6 0,-4 30 4 0,2-15 0 0,2-15-3 15,-4 23-1-15,4-23 3 16,-8 21-7-16,4-13 1 0,4-8-7 0,-11 15-9 16,11-15 2-16,-11 13-4 15,11-13-2-15,-14 8 14 0,14-8-4 0,0 0 2 0,-18 2-3 16,18-2 4-16,0 0-2 0,0 0 6 0,-25-10 0 16,25 10 3-16,0 0 0 15,-14-17-12-15,14 17-1 0,-6-14 0 0,6 14 0 0,-4-15 1 16,4 15 1-16,0 0-4 15,0-22 11-15,0 22-17 0,0 0 4 0,10-23 1 16,-10 23 1-16,12-14 3 16,-12 14 11-16,11-13 5 0,0 7 6 0,-11 6 10 0,19-7 2 15,-19 7 17-15,26-4 4 0,-26 4 8 0,28 0-5 16,-28 0 0-16,29 2 3 16,-12 0 17-16,0 1 4 0,-4 1 9 0,5-2 5 15,-1 2 0-15,0 0-4 0,0 0-12 16,-1 0-6-16,3-1-8 0,-4 3-6 15,3-2-22-15,-1 0-51 0,-2-1-69 16,4 1-78-16,-5-2-105 0,1 0-196 0,2 0-391 16,-17-2-217-16</inkml:trace>
  <inkml:trace contextRef="#ctx0" brushRef="#br0" timeOffset="115274.3">19492 5327 2449 0,'0'0'-96'0,"0"0"21"15,-28 0 30-15,28 0 26 16,0 0 19-16,0 0 20 0,0 0 25 0,0 0 12 0,0 0 15 16,0 0 5-16,0 0 10 15,0 0 15-15,0 0 5 0,0 0 14 0,0 0 12 16,0 0 10-16,0 0-5 0,0 0-3 0,0 0-10 16,0 0-10-16,0 0-10 0,0 0-14 15,0 0-12-15,0 0-7 0,0 0-8 0,0 0-7 16,0 0-6-16,0 0-5 15,0 0-7-15,0 0-5 0,0 0-1 0,0 0-11 16,0 0-7-16,0 0-7 0,58 5-8 16,-58-5-1-16,21 2-10 0,-21-2-11 0,19 2-6 15,-19-2-4-15,21 2 1 0,-21-2-3 0,22 0-15 16,-22 0-12-16,0 0-18 16,22 0-16-16,-22 0-35 0,0 0-28 0,0 0-42 0,20-2-39 15,-20 2-103-15,0 0-541 16,0 0-251-16</inkml:trace>
  <inkml:trace contextRef="#ctx0" brushRef="#br0" timeOffset="115489.16">19377 5183 2529 0,'0'0'-113'0,"0"0"18"16,0 0 22-16,0 0 31 15,0 0 28-15,0 0 6 0,0 0 16 16,0 0 26-16,0 0 24 0,0 0 12 16,0 0 5-16,0 0 2 0,0 0-18 0,0 0-6 0,0 0-10 15,43-3-24-15,-43 3-44 0,0 0-47 0,27 2-41 16,-27-2-66-16,0 0-143 16,24 0-303-16,-24 0 159 0</inkml:trace>
  <inkml:trace contextRef="#ctx0" brushRef="#br0" timeOffset="119039.5">20597 4821 1815 0,'0'0'-47'0,"0"0"14"0,0 0 8 0,0 0 14 16,0 0 14-16,0 0 22 0,0 0 12 15,0 0 3-15,0 0 4 0,0 0 8 0,0 0 1 16,0 0 14-16,0 0-2 15,0 0-2-15,0 0 9 0,0 0 6 0,0 0-2 16,0 0-3-16,0 0 1 0,-2 56-5 16,2-56-8-16,0 19-7 0,0-19 2 0,0 23-13 15,0-23 4-15,0 23 1 0,0-23-3 0,0 24-10 16,2-10 0-16,-2-14-5 16,2 22-1-16,-2-22-10 0,4 23 1 0,0-11-7 0,-4-12-19 15,5 19-40-15,-5-19-49 16,4 19-47-16,-4-19-65 0,0 16-151 0,0-16-353 15,0 0 29-15</inkml:trace>
  <inkml:trace contextRef="#ctx0" brushRef="#br0" timeOffset="119319.3">20343 5220 2109 0,'0'0'-40'0,"0"0"15"0,0 0 19 15,0 0 17-15,0 0 30 0,0 0 11 0,30 15 1 16,-30-15 13-16,21 2 4 16,-21-2-5-16,31 0-3 0,-11 1 1 0,1-1 3 0,0 3 15 15,8-3 0-15,-3 0-4 16,6 2-4-16,-3-2-16 0,5 2-7 0,-4-1-18 15,-1 2-29-15,1-3-37 16,-4 1-49-16,-6-1-48 0,2 2-60 0,-3-2-140 0,-7 0-380 16,2 0 29-16</inkml:trace>
  <inkml:trace contextRef="#ctx0" brushRef="#br0" timeOffset="120059.21">20667 5601 2041 0,'0'0'-75'0,"0"0"9"0,17-32 11 16,-17 32 15-16,0 0 24 16,0 0 16-16,0 0 11 0,0 0 12 0,-15-29 15 0,15 29-1 15,-8-9 0-15,8 9-13 0,0 0 8 0,-16-8-8 16,16 8 13-16,0 0-18 16,0 0 1-16,-24-2 20 0,24 2-4 0,0 0-16 15,-22 10 5-15,22-10-4 0,-13 9 2 16,13-9-5-16,-12 13 3 0,12-13-5 15,-9 17 0-15,9-17-2 0,-6 18-1 16,6-18-11-16,-3 17 4 0,3-17-6 0,0 0 3 16,5 24 0-16,-5-24 3 15,7 16-4-15,-7-16 1 0,8 12 9 0,-8-12-6 16,10 11-1-16,-10-11-7 0,13 5-1 0,-13-5 3 0,0 0 0 16,0 0 11-16,26-3 1 15,-26 3 14-15,0 0 6 0,20-18-1 0,-20 18 8 0,12-15 10 16,-6 6 12-16,-6 9 7 15,12-21 3-15,-8 9 1 0,3 0 8 0,-7 12 2 16,10-20-5-16,-5 10 5 0,-5 10-4 16,8-15-1-16,-8 15-4 0,9-15-4 0,-9 15 2 15,0 0-5-15,6-13-6 0,-6 13-1 0,0 0-6 16,0 0 0-16,0 0 0 16,0 0-8-16,0 0 2 0,0 0 0 0,0 0-6 15,32 24 0-15,-26-14-3 0,2 1-8 16,1 3-1-16,0-1-1 0,1 0-13 0,1 2-26 15,1-1-46-15,-1-3-63 16,0 3-72-16,-1 0-89 0,0-6-179 0,-3 3-487 16,-7-11-370-16</inkml:trace>
  <inkml:trace contextRef="#ctx0" brushRef="#br0" timeOffset="123029.4">21170 5445 2671 0,'0'0'-160'0,"0"0"26"16,0 0 25-16,0 0 19 0,0 0 16 0,0 0 16 0,0 0 11 15,0 0 19 1,0 0 19-16,0 0 14 0,0 0 3 0,0 0 5 0,18-11 2 16,-18 11 4-16,0 0 5 15,0 0 10-15,0 0 7 0,0 0 2 0,0 0 5 0,0 0-18 16,0 0 2-16,0 0-1 0,0 0-15 0,0 0 4 16,0 0-8-16,0 0 0 15,0 0-3-15,0 0 8 0,-52-5-5 0,52 5 1 16,0 0-13-16,-33 8 3 0,33-8 9 15,-24 6-9-15,24-6 3 0,-22 6-6 0,10-5-2 16,12-1 7-16,-18 6-2 16,18-6 3-16,-15 7-9 0,15-7 4 0,0 0-1 15,-17 7 5-15,17-7-4 0,0 0 4 0,-13 5-2 0,13-5 3 16,0 0-10-16,0 0 1 16,0 0-2-16,0 0 5 0,0 0 0 0,0 0 6 15,0 0 5-15,0 0-4 16,21 24-7-16,-21-24 8 0,0 0 4 0,20 8-6 0,-20-8 1 15,16 8 10-15,-16-8-17 16,20 10 4-16,-12-7-2 0,-8-3 5 0,19 9 4 16,-8-4-7-16,-11-5-8 15,17 9 10-15,-17-9-2 0,16 10 8 0,-16-10-4 16,16 9 8-16,-16-9 0 0,12 10 3 0,-12-10-2 0,12 9-1 16,-12-9-4-16,9 12 5 15,-9-12-2-15,9 9 0 0,-9-9 7 0,0 0 10 0,6 18 11 16,-6-18 9-16,0 0 9 15,2 13 9-15,-2-13 10 0,0 0-4 0,0 0 5 16,-10 19-5-16,10-19-6 16,0 0-4-16,-18 11-9 0,18-11-8 0,-18 11-2 15,18-11-6-15,-20 4-5 0,8 1-4 0,12-5-5 0,-28 5-2 16,11-1-14-16,17-4-22 16,-32 4-31-16,16-4-35 0,16 0-42 15,-30 2-44-15,15-2-44 0,-2-2-48 16,17 2-148-16,-29-8-373 0,13 3-76 0</inkml:trace>
  <inkml:trace contextRef="#ctx0" brushRef="#br0" timeOffset="124198.99">21728 4763 2126 0,'0'0'-133'0,"0"0"33"0,0 0 32 16,0 0 19-16,0 0 31 0,0 0 11 15,0 0 16-15,0 0 9 0,0 0 13 0,0 0 6 16,8-25 9-16,-8 25 12 0,0 0 1 0,0 0 6 16,0 0 3-16,0 0-2 15,0 0-4-15,0 0-8 0,0 0-10 16,0 0 5-16,0 0-11 0,0 0-5 0,0 0-9 15,0 0 0-15,0 0 12 0,0 0-21 0,0 0 4 16,0 0 2-16,0 0-5 16,0 0-1-16,0 0-2 0,0 0 2 0,0 0 4 0,0 0 16 15,-15 53-7-15,15-53 8 0,-2 19-7 0,2-19 1 16,-2 21 1-16,2-21-10 16,-2 22 10-16,2-8 2 0,0-14-3 0,0 32-4 15,2-17-2-15,0 2 6 0,0-2 2 16,0 2 7-16,3 0-1 0,-1-2 6 0,0 2 5 15,0 0 1-15,2 0-1 16,-2 0-5-16,6-3 9 0,-6 4 2 0,2-4 1 16,0 2 0-16,2-1-6 0,-4-2 3 15,5 0-4-15,-2 1-3 0,-1-1-4 0,0-1-1 16,1 1-6-16,1-2 3 0,-8-11-5 0,12 21-1 16,-2-8-1-16,-2-3 0 15,0 2 2-15,2-1-6 0,-1-1-1 0,2 2-2 0,-1-3-4 16,3 0 1-16,0 1-5 15,0-1-5-15,-1-1-7 0,0-1-35 0,2 1-48 16,-2-3-69-16,3 5-56 16,-15-10-76-16,19 9-163 0,-12-4-502 0,-7-5-364 0</inkml:trace>
  <inkml:trace contextRef="#ctx0" brushRef="#br0" timeOffset="125009.01">22301 4853 2748 0,'0'0'-148'15,"0"0"24"-15,0 0 22 0,0 0 32 0,0 0 19 16,0 0 20-16,0 0 6 0,0 0 23 0,0 0 1 16,0 0 13-16,0 49 21 15,0-49 1-15,2 16 32 0,-2-16 4 0,2 18 17 0,-2-18 4 16,4 23-7-16,-4-9-2 15,0-14-2-15,5 24-11 0,-3-11 4 0,2 2-11 16,-4-15-5-16,6 25-4 16,-4-9-7-16,3-3-2 0,-5-13-9 0,6 21-2 0,-1-10-5 15,-5-11 0-15,4 17-5 0,-4-17-4 0,4 15-7 16,-4-15-12-16,4 14-28 16,-4-14-31-16,0 0-52 0,4 13-49 0,-4-13-77 0,0 0-174 15,0 0-339-15,0 0-31 16</inkml:trace>
  <inkml:trace contextRef="#ctx0" brushRef="#br0" timeOffset="125389.48">22523 4980 2137 0,'0'0'-107'0,"13"-2"6"0,-13 2 12 0,0 0 9 16,0 0 12-16,0 0 16 0,0 0 12 16,17 0 9-16,-17 0 17 0,0 0 14 0,0 0 17 15,0 0 10-15,0 0 23 16,23 4 3-16,-23-4 1 0,0 0 2 0,0 0 11 15,24 3 13-15,-24-3 11 0,14 3 7 16,-14-3 10-16,19 1 1 0,-19-1-1 0,22 2-4 16,-22-2-10-16,22 2-9 15,-22-2-1-15,24 2-5 0,-11 0-13 0,-13-2-7 0,23 0-5 16,-23 0-9-16,21 2-12 0,-21-2-26 0,20 0-48 16,-12 0-60-16,-8 0-74 15,0 0-132-15,0 0-484 0,14-4-99 0</inkml:trace>
  <inkml:trace contextRef="#ctx0" brushRef="#br0" timeOffset="126059.35">23004 4957 2278 0,'0'0'-84'0,"0"0"24"0,14 4 11 16,-14-4 13-16,0 0 20 15,0 0 13-15,0 0 7 0,0 0 14 0,0 0 6 16,20 3 6-16,-20-3-7 0,0 0 12 15,0 0-12-15,19-1 5 0,-19 1-14 0,0 0 7 16,0 0-3-16,25-2-4 16,-25 2-8-16,0 0-3 0,19 0 1 0,-19 0-8 15,0 0-5-15,22-4 0 0,-22 4-8 0,0 0 3 0,16-7-2 16,-16 7 7-16,0 0-10 16,13-12 2-16,-13 12 0 0,6-10 7 0,-6 10 3 15,0 0 0-15,6-21 3 16,-6 21-3-16,0 0-2 0,0-21 12 0,0 21-1 0,0 0-6 15,-6-20 1-15,6 20 3 16,0 0 7-16,-10-20-3 0,10 20 6 16,-9-9 2-16,9 9 9 0,0 0-4 15,-12-12-3-15,12 12 2 0,0 0-10 0,-13-7 8 0,13 7-5 16,0 0 4-16,0 0 7 0,-23 2 1 0,23-2 4 16,0 0 13-16,-18 13 9 15,18-13 5-15,-12 13-4 0,12-13 9 0,-13 14-2 16,5-3 3-16,1 1-5 0,7-12 2 15,-13 19-5-15,7-7-4 0,6-12-3 0,-10 20-3 16,6-7 0-16,4-13-2 16,-4 22-2-16,0-11 2 0,4-11-9 0,0 22 5 15,0-22-1-15,4 19 6 0,-4-19 2 0,6 20 5 0,2-9 3 16,0 0 7-16,3-4-1 16,2 0-4-16,2-1-7 0,1 2-1 0,2-3-7 15,0-1-1-15,2 0-4 16,1-1-7-16,-2-1-6 0,2-2-21 0,-2 0-22 0,2 0-34 15,-21 0-47-15,39-3-44 16,-23 1-47-16,2-6-92 0,-4 0-609 0,-1 1-282 16</inkml:trace>
  <inkml:trace contextRef="#ctx0" brushRef="#br0" timeOffset="126419.06">23176 4576 2596 0,'0'0'-94'0,"0"0"27"16,0 0 0-16,0 0 6 15,0 0 13-15,0 0 3 0,0 0 6 0,0 0 17 16,0 0-2-16,42-7 20 0,-42 7-9 0,25 0 10 0,-25 0-8 16,30-3-2-16,-12 3 4 15,2 0 9-15,-1-2-3 0,-19 2-1 0,40 0-2 16,-21-1-11-16,2 1-28 15,1-2-34-15,-4 0-31 0,1 0-63 0,1-2-354 0,-2 1 293 16</inkml:trace>
  <inkml:trace contextRef="#ctx0" brushRef="#br0" timeOffset="127009.31">23780 4365 1504 0,'0'0'-20'0,"0"0"27"0,7-15 8 16,-7 15 7-16,0 0 12 0,0 0 9 0,0 0 2 0,0 0 8 16,0 0-6-16,-2-23 0 15,2 23-1-15,0 0-12 0,0 0 6 0,0 0 2 16,-17-10-8-16,17 10-7 15,0 0 24-15,0 0-5 0,-25 4-2 0,25-4-11 16,0 0 10-16,-24 11 1 0,24-11-1 16,-16 14-2-16,6-7 2 0,10-7-4 0,-14 16-1 15,8-6 0-15,6-10-1 0,-13 19-1 16,7-8-5-16,6-11-6 0,-7 18 2 16,7-18-7-16,-2 19 1 0,2-19-2 0,0 18-7 0,0-18-2 15,0 0 4-15,9 22-6 16,-9-22 8-16,8 14-15 0,-8-14 2 0,9 9 6 15,-9-9-1-15,10 8-2 16,-10-8-3-16,0 0-9 0,17 4 5 0,-17-4-4 0,0 0 7 16,0 0-4-16,0 0-1 0,29-14-4 0,-29 14 3 15,12-12 1-15,-12 12 12 16,10-20-6-16,-6 11 1 0,2-4 7 0,-6 13 7 16,9-19 15-16,-9 19 15 0,6-16 9 15,-6 16-2-15,6-16-1 0,-6 16-6 0,7-13-1 16,-7 13-2-16,0 0-6 15,7-15-8-15,-7 15-1 0,0 0-5 0,0 0 0 16,0 0 4-16,0 0-2 0,0 0-3 16,0 0-2-16,0 0-3 0,0 0-1 0,20 27 2 15,-20-27-3-15,6 17-4 0,-6-17 0 0,10 16-13 16,-10-16-44-16,8 18-36 16,-6-9-56-16,-2-9-56 0,8 16-87 0,-1-8-592 0,-5-1-233 15</inkml:trace>
  <inkml:trace contextRef="#ctx0" brushRef="#br0" timeOffset="127379.05">24039 4311 2470 0,'0'0'-137'16,"-5"-22"24"-16,5 22 22 16,0 0 20-16,0 0 20 0,-14-8 19 0,14 8 7 0,0 0 17 15,0 0 0-15,0 0 4 0,-26 4 3 0,26-4 4 16,0 0-3-16,0 0-2 16,0 0 12-16,-14 18-12 0,14-18-1 15,0 0-2-15,2 20 4 0,-2-20-4 0,0 0 2 16,12 28-5-16,-3-18 3 0,0 3-2 0,1 0 4 15,0 1 5-15,3-1-6 16,0 3-7-16,0-1 11 0,-1-1-6 0,-3-2 7 16,0 2 11-16,-1-1 5 0,-4-2 11 15,0 3 9-15,-4-14 11 0,4 20-1 0,-4-20-2 16,0 0-8-16,-8 27-16 0,0-19-18 0,8-8-53 16,-22 17-76-16,12-11-148 15,-3-1-279-15,-2 1 259 0</inkml:trace>
  <inkml:trace contextRef="#ctx0" brushRef="#br0" timeOffset="130769.37">25484 4591 1496 0,'-22'-2'-68'0,"22"2"18"16,0 0 8-16,0 0 9 15,-30 4 2-15,30-4 13 0,-18 2 13 0,18-2 3 16,0 0 7-16,-25 3 8 16,25-3 0-16,-13 4 0 0,13-4-3 0,0 0 6 15,-21 7 11-15,21-7 7 0,0 0-1 0,-16 9 5 0,16-9-3 16,0 0 4-16,-15 7-5 16,15-7-9-16,0 0 0 0,-11 14 0 0,11-14-3 15,-8 7-1-15,8-7-7 0,0 0 2 16,-10 18 22-16,10-18-15 0,-5 11 13 0,5-11 5 15,0 0-7-15,-4 17 0 16,4-17-8-16,0 0-1 0,0 19-5 0,0-19-3 0,0 0-7 16,11 22 12-16,-11-22-30 15,14 13-12-15,-5-8-4 0,-9-5-15 0,16 12 12 16,-16-12-3-16,15 11 11 0,-15-11-2 0,18 9 8 16,-18-9 3-16,12 8 5 15,-12-8 5-15,13 8-3 0,-13-8 0 0,0 0-4 0,12 10 9 16,-12-10-4-16,11 5 4 15,-11-5 4-15,0 0 4 0,13 10-2 0,-13-10 7 16,0 0-2-16,9 9 3 16,-9-9 7-16,0 0-1 0,0 0 9 0,7 13 14 15,-7-13-5-15,0 0-7 0,4 14 7 0,-4-14-6 0,0 0-1 16,0 0 5-16,0 17-2 16,0-17 4-16,0 0 0 0,0 0-2 0,0 0 0 0,-6 23-1 15,6-23 4-15,0 0 2 16,-7 14 23-16,7-14-7 0,0 0 6 0,-11 11-4 15,11-11 2-15,0 0 3 16,-16 9 1-16,16-9 6 0,-9 6 4 0,9-6-3 0,0 0 3 16,-20 7-6-16,20-7-6 0,-15 4 1 0,15-4-3 15,-15 4-4-15,15-4-3 16,0 0-5-16,-21 2 4 0,21-2 5 0,0 0 6 16,0 0 4-16,-19 2 1 0,19-2 6 15,0 0-6-15,0 0-1 0,0 0-2 0,0 0-4 16,0 0-5-16,-18-13 3 15,18 13-5-15,0 0 0 0,0 0-7 0,-5-19 4 16,5 19-6-16,0 0-3 0,0 0-5 16,7-25-3-16,-7 25-6 0,0 0-6 0,14-19-1 15,-6 11 0-15,-8 8-7 0,21-15-2 0,-10 8-4 16,4 0-9-16,2 0-29 16,1 1-43-16,0 0-58 0,2 0-77 0,-2 3-65 15,2-3-99-15,-4 0-185 0,1 1-37 16,0-1-272-16,-5 0-215 0</inkml:trace>
  <inkml:trace contextRef="#ctx0" brushRef="#br0" timeOffset="131229.31">25862 4620 2559 0,'0'0'-92'15,"0"0"16"-15,0 0 6 0,0 0-1 0,0 0 15 16,0 0 9-16,0 0 18 0,0 0 17 0,-36 26 21 16,29-16 4-16,7-10 13 0,-13 19-11 15,8-8 7-15,-2 1 16 0,0 1-14 0,7-13 8 16,-9 25-2-16,5-11-1 15,4-14 4-15,-5 24-13 0,3-13 6 0,2-11-3 16,2 24 0-16,-2-24-2 0,5 21-3 16,1-10-2-16,1-2-14 0,5 2-32 0,-2-2-40 15,5-2-41-15,-2-1-76 0,-13-6-142 0,25 8-245 16,-12-8 227-16</inkml:trace>
  <inkml:trace contextRef="#ctx0" brushRef="#br0" timeOffset="131439.07">26010 4714 1659 0,'0'0'54'16,"0"0"-6"-16,0 0-9 0,0 0-37 16,0 0 1-16,13-16 12 0,-13 16-20 15,0 0 2-15,23-3 0 0,-23 3-7 0,20-4-7 0,-20 4-9 16,26-5-22-16,-11 5-16 15,0-1-17-15,1-2-5 0,-5 2-18 0,5-1-8 16,-3 0-53-16,-13 2-195 16,23-6 114-16</inkml:trace>
  <inkml:trace contextRef="#ctx0" brushRef="#br0" timeOffset="131721.6">26124 4643 1075 0,'0'0'4'16,"0"0"-1"-16,-11 9 6 0,11-9 9 0,0 0 10 0,0 0 9 15,0 0 3-15,-6 15-2 16,6-15 4-16,0 0-2 0,-5 18-1 0,5-18 6 16,-3 17-8-16,3-17 7 15,-4 19 2-15,4-19-1 0,-5 21 5 0,5-21 0 0,-2 21-7 16,0-8 3-16,2-13 7 15,0 23 2-15,0-23-20 0,0 22 1 0,0-22-9 16,4 24 3-16,-4-24-12 16,2 19-10-16,-2-19 0 0,7 17-45 0,-7-17-19 0,6 15-42 15,-6-15-65-15,0 0-133 0,10 11-158 0,-10-11 387 16</inkml:trace>
  <inkml:trace contextRef="#ctx0" brushRef="#br0" timeOffset="132049.21">26306 4576 1291 0,'12'-15'3'0,"-12"15"9"16,0 0 5-16,11-8 6 0,-11 8 15 15,0 0-1-15,0 0 2 0,0 0 11 0,29 16 5 16,-29-16 7-16,9 14 5 16,-3-2-6-16,2-1-9 0,-8-11-5 15,8 27-3-15,-3-12 0 0,-3 1 1 0,2 1 10 0,-2 0 2 0,-1 0-5 16,-1 1 0-16,0-18-4 16,-3 33-1-16,3-16-30 0,-4 1-5 0,-1-3 0 15,1-1-3-15,4-14 5 16,-10 23-3-16,6-10-16 0,4-13-19 0,-8 19-38 0,3-9-34 15,1-5-65-15,4-5-116 16,-12 11-283-16,12-11 250 0</inkml:trace>
  <inkml:trace contextRef="#ctx0" brushRef="#br0" timeOffset="132349">26664 4801 1700 0,'0'0'56'0,"19"8"11"15,-19-8-13-15,0 0-12 0,21 1 1 16,-21-1 5-16,22 2 3 0,-22-2-9 0,23-2-11 0,-23 2 4 15,22 0-13-15,-22 0-8 16,27 0 0-16,-27 0-19 0,25-1-9 0,-25 1-17 16,22-3-10-16,-13 3-21 0,-9 0-19 0,19-4-33 15,-19 4-34-15,10-5-82 16,-10 5-254-16,0 0 353 0</inkml:trace>
  <inkml:trace contextRef="#ctx0" brushRef="#br0" timeOffset="132549">26744 4746 1385 0,'0'0'14'0,"-24"-4"18"16,24 4 21-16,0 0 15 0,0 0 4 15,0 0 16-15,0 0 18 0,-19 0 3 0,19 0 3 0,0 0-1 16,0 0-14-16,0 0-8 0,0 0-9 16,0 0-9-16,0 0-7 0,0 0-9 0,50 9-12 15,-50-9-25-15,20 2-36 16,-20-2-22-16,25 4-28 0,-25-4-27 0,25 0-27 15,-12 0-38-15,-13 0-79 0,22-2-373 16,-11 2 177-16</inkml:trace>
  <inkml:trace contextRef="#ctx0" brushRef="#br0" timeOffset="134579.34">27158 4691 1799 0,'0'0'-10'15,"0"0"15"-15,0 0 10 0,0 0-9 0,0 0 6 16,38-20 15-16,-38 20 7 0,0 0 23 0,10-11 10 16,-10 11 5-16,0 0 5 15,14-15 7-15,-14 15 15 0,5-14-14 0,-5 14 7 0,9-15-13 16,-5 4-5-16,-4 11-6 15,9-26-14-15,-7 11-4 0,1 1-2 0,-1-2-8 16,-2 16-5-16,2-34-5 16,-2 15-3-16,0 19-8 0,-2-33 4 0,0 18 1 0,2 15-11 15,-2-24 6-15,2 24-4 0,0-20 0 0,0 20-8 16,0 0-2-16,-1-17 2 16,1 17-1-16,0 0 4 0,0 0-8 0,0 0 2 15,0 0-1-15,0 0-3 16,7 65-5-16,-2-46-1 0,1 4-2 0,0 1 5 0,0 0 7 15,0-1-2-15,-1-1-11 16,1 3 9-16,4-4-2 0,-3 0 2 0,-3-3-3 16,2-2 3-16,-2-1 3 15,1-1 4-15,1-1-1 0,-6-13 8 0,6 21 0 0,-2-11-2 16,-4-10-2-16,9 11-10 0,-9-11-15 0,0 0-20 16,12 7-17-16,-12-7-4 15,0 0-1-15,0 0 3 0,19 2 5 0,-19-2 4 16,0 0 1-16,0 0 0 0,21 0 14 15,-21 0 1-15,0 0 7 0,22 4 3 0,-22-4-1 16,14 8 5-16,-14-8 4 16,20 10 4-16,-9-5-6 0,3 1 8 0,-14-6-1 15,22 10 3-15,-8-7-4 0,-14-3 11 0,21 8 8 0,-10-4 13 16,-11-4 18-16,24 1 28 16,-24-1 14-16,20 0 23 0,-20 0 7 0,24-4 8 15,-24 4-2-15,23-7 4 16,-10 2-4-16,0-2-8 0,-13 7-16 0,19-11-8 0,-7 5-14 15,-12 6-16-15,19-9-18 16,-19 9-38-16,17-7-42 0,-17 7-71 0,17-6-69 16,-17 6-73-16,0 0-146 15,16-6-524-15,-16 6-326 0</inkml:trace>
  <inkml:trace contextRef="#ctx0" brushRef="#br0" timeOffset="135399.44">27373 5210 2640 0,'0'0'-96'15,"0"0"15"-15,0 0 9 16,0 0 12-16,0 0 8 0,0 0 7 0,0 0 11 0,0 0 14 16,-25-32 4-16,25 32 5 15,0 0 0-15,-21-5 5 0,21 5 1 0,0 0-8 16,-26 5 13-16,26-5 16 0,-16 11-6 0,6-1 0 16,10-10 11-16,-19 21 9 0,10-8 5 15,3 0-4-15,-1 4 2 0,0-3-4 0,3 5 0 16,1-4 3-16,-1 2-6 15,2 1 6-15,2-18-20 0,0 28-3 0,0-28 5 16,6 25 1-16,-3-15-8 0,-3-10 8 16,6 19-6-16,1-12 0 0,-7-7-3 0,9 12-6 15,-9-12 6-15,0 0-25 0,18 2 8 0,-18-2 4 16,0 0 1-16,22-18 1 16,-15 7-7-16,2 0 2 0,0-5-2 0,2-1 6 0,-2-2 4 15,1 4 11-15,1 0 15 16,-5 2 12-16,3 1 18 0,-9 12 7 0,12-21 4 15,-6 11-6-15,-6 10 1 16,7-14 6-16,-7 14 18 0,0 0 19 0,13-8 10 0,-13 8 3 16,0 0-2-16,0 0-8 15,0 0-8-15,0 0-3 0,18 30-8 0,-18-30-9 16,9 21-10-16,-6-7-5 0,5-1-10 0,-3 0-15 16,2-2-35-16,0 1-49 0,-7-12-71 15,9 23-70-15,-5-18-73 0,-4-5-172 0,7 11-498 16,-5-4-337-16</inkml:trace>
  <inkml:trace contextRef="#ctx0" brushRef="#br0" timeOffset="136209.41">27604 5382 2775 0,'0'0'-89'16,"0"0"14"-16,0 0 12 0,0 0 11 0,23-4 26 16,-23 4 29-16,0 0 8 0,0 0 14 15,27 4 1-15,-27-4-2 0,18 1-2 0,-18-1-1 16,20 5-2-16,-20-5-1 0,27 0-2 0,-27 0 2 16,27 1-11-16,-27-1 8 15,29 0-5-15,-13 2 8 0,-16-2-11 0,33 0-4 0,-13-2 3 16,-20 2-6-16,32 0 3 15,-13-1-3-15,-3-1 3 0,-16 2 7 0,36-3-9 16,-19 2-5-16,-17 1 8 16,29-2 8-16,-16 0-9 0,-13 2 0 0,22-4-2 0,-22 4 2 15,21-1 0-15,-21 1-6 0,17-3 5 0,-17 3-7 16,0 0 4-16,21-1-5 16,-21 1 10-16,0 0 4 0,18-3-1 0,-18 3-6 0,0 0 7 15,0 0-5-15,0 0 4 16,18-1 1-16,-18 1 1 0,0 0 1 0,0 0 0 15,0 0-7-15,0 0 0 16,0 0-7-16,0 0 2 0,0 0 1 0,0 0-1 0,0 0 2 16,0 0-1-16,0 0 1 15,0 0 3-15,0 0-3 0,-38-19 0 0,38 19-4 16,0 0 4-16,-21-6 0 16,21 6 2-16,-13-6 0 0,13 6 5 0,0 0-7 15,-18-6 9-15,18 6 1 0,0 0-4 0,-9-9 6 16,9 9 4-16,0 0 6 0,0 0 8 15,-10-9 13-15,10 9 3 0,0 0 5 0,0 0 3 16,0 0 4-16,-12-11 1 16,12 11-4-16,0 0-3 0,0 0-4 0,0 0 0 0,0 0-5 15,0 0 3-15,0 0-3 0,0 0 6 16,0 0 9-16,0 0-8 0,0 0 0 16,0 0 1-16,0 0 0 0,0 0 0 0,0 0 1 0,0 0-4 15,0 0 2-15,0 0-9 16,0 0-3-16,0 0-3 0,0 0-4 0,0 0-3 15,0 0-2-15,0 0-3 16,0 0-2-16,0 0-6 0,0 0 6 0,0 0-8 0,0 0-6 16,0 0-5-16,31 37-4 15,-21-27-4-15,-10-10 0 0,13 15-3 0,-5-7 5 16,-8-8-3-16,13 14 3 0,-13-14-1 0,10 14 1 16,-10-14 1-16,6 12 0 0,-6-12 2 15,3 11 3-15,-3-11 4 0,0 0 1 16,0 0-2-16,-5 23 1 0,5-23-1 15,-10 13 1-15,10-13-3 0,-14 12-5 0,7-5-11 16,7-7-28-16,-20 10-30 0,20-10-41 16,-16 11-50-16,6-5-46 0,0-1-50 0,10-5-106 15,-20 4-588-15,20-4-384 0</inkml:trace>
  <inkml:trace contextRef="#ctx0" brushRef="#br0" timeOffset="136569.29">28390 5315 2711 0,'0'0'-161'15,"12"8"17"-15,-12-8 20 0,0 0 17 0,6 13 23 0,-6-13 24 16,0 0 24-16,0 17 13 15,0-17 20-15,0 0 8 0,0 0 30 0,0 0 29 16,-10 23 21-16,10-23 22 16,0 0 15-16,-12 7 12 0,12-7 6 0,0 0 3 0,0 0 5 15,-21 0 0-15,21 0 2 0,0 0-13 0,0 0-8 16,0 0-10-16,0 0-14 16,-18-22-12-16,18 22-12 0,0 0-14 0,0 0-10 15,7-25-9-15,-7 25-7 0,0 0-10 16,0 0-10-16,14-18-12 0,-14 18-20 0,0 0-20 15,14-8-23-15,-14 8-28 16,0 0-38-16,0 0-46 0,13 1-49 0,-13-1-108 16,0 0-635-16,0 0-392 0</inkml:trace>
  <inkml:trace contextRef="#ctx0" brushRef="#br0" timeOffset="138219.31">28981 4246 2748 0,'0'0'-167'15,"0"0"23"-15,0 0 12 16,0 0 18-16,0 0 26 0,0 0 18 16,0 0 12-16,0 0 20 0,0 0 9 0,4 36 14 0,-4-36 31 15,0 0 5-15,-7 29 10 0,7-29 12 16,-2 23 26-16,2-23 5 0,-2 27 10 16,2-12 9-16,0-15-3 0,0 33 2 15,2-18-5-15,-2 2-12 0,0 1-4 0,2-2-7 16,1 4 1-16,-1-4-9 0,-2-16-4 15,2 32-8-15,0-16-5 0,0-1-1 0,2-1-6 16,-4-14-7-16,5 24-6 16,-3-12-24-16,-2-12-59 0,4 21-51 0,-4-21-68 15,4 15-117-15,-4-8-476 0,0-7-76 0</inkml:trace>
  <inkml:trace contextRef="#ctx0" brushRef="#br0" timeOffset="138469.49">28770 4738 2276 0,'0'0'-65'0,"0"0"19"0,0 0 18 16,-16 4 33-16,16-4 25 0,0 0 24 15,0 0 18-15,0 0 9 0,0 0 4 0,0 0 5 16,0 0-1-16,43 13 4 15,-43-13-3-15,31 4-8 0,-12-2-11 0,-2 0 1 16,2-1-19-16,3 1-20 0,-4-2-33 16,2 3-47-16,-2 0-57 0,-1-3-62 0,3 2-70 15,-20-2-151-15,32 4-304 0,-20-4 63 0</inkml:trace>
  <inkml:trace contextRef="#ctx0" brushRef="#br0" timeOffset="138999.23">29149 4928 2055 0,'-24'6'-6'0,"24"-6"31"0,0 0 13 0,0 0 12 0,0 0 24 16,-20 2-6-16,20-2-4 15,0 0-6-15,0 0-9 0,0 0-4 0,-25 0-2 16,25 0-6-16,0 0 3 16,-21 6 6-16,21-6 13 0,-17 5-5 0,17-5 0 0,-20 10-2 15,20-10-5-15,-18 16-4 0,9-9-5 0,1 2-6 16,-1 3 0-16,9-12-7 16,-12 23-3-16,7-10-6 0,1 0-21 0,4-13-24 15,-5 21-5-15,5-21-6 16,0 24 2-16,0-24-14 0,5 16 2 0,-5-16 7 0,6 16 6 15,-6-16 8-15,7 13-7 16,-7-13-13-16,0 0-11 0,15 10-2 0,-15-10-16 16,0 0-9-16,0 0 0 15,23-7 5-15,-23 7 1 0,0 0 9 0,20-22 10 0,-16 12 14 16,-4 10 26-16,12-20 24 0,-6 8 49 16,-6 12 18-16,9-19 29 0,-9 19 18 15,8-15 0-15,-8 15-15 0,7-16-7 0,-7 16-13 16,0 0-8-16,10-11-5 0,-10 11 5 15,0 0 14-15,0 0 8 0,0 0 6 0,0 0 2 16,0 0-2-16,0 0-7 16,25 25-9-16,-25-25-8 0,9 20-7 0,-4-12-7 15,-5-8-12-15,10 20-2 0,-6-9-28 0,-4-11-38 0,10 19-51 16,-3-7-60-16,0-2-66 16,-7-10-99-16,10 14-672 0,-4-8-408 0</inkml:trace>
  <inkml:trace contextRef="#ctx0" brushRef="#br0" timeOffset="139458.93">29505 4453 2812 0,'0'0'-170'15,"-8"14"24"-15,8-14 15 0,-6 19 25 0,1-9 22 16,5-10 18-16,-2 25 23 0,-2-12 19 16,4-13 15-16,-2 29 18 0,2-13 20 15,2 0 1-15,-2 3 0 0,2-2-2 0,0 2 8 0,3-2 9 16,-1 4-12-16,2-2 1 15,-2 2-11-15,3 1 8 0,1-3-7 0,1 1-4 16,-1-3-28-16,0 2-5 16,1-3-10-16,0 0-45 0,-1-2-34 0,0 0-53 15,1-4-117-15,-1-3-292 0,1 0 242 0</inkml:trace>
  <inkml:trace contextRef="#ctx0" brushRef="#br0" timeOffset="140569.46">29734 4653 1602 0,'0'0'-47'16,"0"0"12"-16,0 0-1 16,0 0 19-16,0 0 19 0,0 0 10 0,0 0 11 15,0 0-1-15,0 0 5 0,0 0 4 16,0 0 0-16,0 0 4 0,0 0 14 0,0 0-5 15,0 0 20-15,0 0 21 16,0 0 0-16,0 0-7 0,0 0 6 0,0 0-3 16,0 0-14-16,0 0-1 15,0 0-19-15,29-32-1 0,-29 32-11 0,9-15-1 0,-9 15-1 16,7-13-4-16,-7 13 6 0,8-14 1 0,-8 14 1 16,6-10 10-16,-6 10-10 15,0 0 3-15,7-14-4 0,-7 14-5 0,0 0-5 0,0 0 10 16,0 0-18-16,8-12-5 15,-8 12 3-15,0 0-4 16,0 0 8-16,0 0-7 0,0 0-5 0,0 0 5 16,0 0-6-16,0 0 7 0,0 50 6 0,0-50 3 15,0 23 12-15,0-23 9 0,-2 23 7 0,0-10-6 0,2-13 2 16,-2 27-2-16,2-11-7 16,0-16 2-16,-2 28-5 0,2-13-2 0,-2 2-6 15,2-17-4-15,0 28 0 16,0-28-2-16,0 26-4 0,0-26-4 0,-3 21-8 0,3-21-21 15,0 19-25-15,0-19-31 16,-2 18-50-16,2-18-39 0,0 16-54 0,0-16-154 16,0 9-451-16,0-9-143 15</inkml:trace>
  <inkml:trace contextRef="#ctx0" brushRef="#br0" timeOffset="140909.22">29999 4589 2299 0,'0'0'-115'0,"0"0"11"0,2-15 11 15,-2 15 14-15,0 0 22 0,0 0 28 16,0 0 19-16,0 0 15 0,0 0 23 15,0 0 7-15,0 0 6 16,-34 28 15-16,34-28-5 0,-10 22-3 0,0-11 13 0,4 2 7 16,2 3 28-16,-2-1-9 0,2-2-9 0,0 2 0 15,4-15-10-15,-5 31 0 16,5-18-6-16,0-13-4 0,0 25-5 0,3-12-1 16,-3-13-6-16,8 25-15 0,-2-15-20 15,-6-10-41-15,12 15-55 0,-4-9-64 16,-8-6-78-16,16 7-190 0,-8-6-242 15,-8-1 111-15</inkml:trace>
  <inkml:trace contextRef="#ctx0" brushRef="#br0" timeOffset="141089.44">30092 4673 1979 0,'0'0'63'15,"0"0"1"-15,0 0-6 16,0 0-5-16,0 0-13 0,0 0-2 0,15-12 2 15,-15 12-10-15,0 0-1 16,27-4 0-16,-27 4-11 0,23-1-22 0,-23 1-36 16,28-4-13-16,-13 2-35 0,2 0-34 15,-17 2-48-15,29-7-91 0,-13 3-284 16,-4-2 265-16</inkml:trace>
  <inkml:trace contextRef="#ctx0" brushRef="#br0" timeOffset="141279.47">30266 4589 1499 0,'-6'13'-62'0,"6"-13"19"0,0 0 15 0,-6 25 3 15,6-25 13-15,-2 21 10 0,0-9 9 0,2-12 12 0,0 26 5 16,0-26-9-16,-2 28 4 16,2-11 8-16,0-17-8 0,0 26-2 0,-2-13-9 15,2-13-16-15,0 27-38 16,0-27-52-16,0 21-100 0,0-21-174 0,0 17 119 15</inkml:trace>
  <inkml:trace contextRef="#ctx0" brushRef="#br0" timeOffset="141529.01">30405 4578 977 0,'0'0'-48'0,"0"0"21"16,0 0 32-16,0 0 24 0,0 0 19 16,25 13 8-16,-25-13 4 0,5 19 12 0,-5-19-4 0,4 23 2 15,-2-8-7-15,-2 3 7 0,3-3 0 16,-3 2-3-16,0-17 3 0,-3 35-15 16,-1-18 0-16,2-1-11 0,-1 0 19 0,-1 1-5 15,0-2-21-15,4-15-37 0,-6 29-38 16,2-16-66-16,4-13-111 0,-9 17-301 0,5-9 305 15</inkml:trace>
  <inkml:trace contextRef="#ctx0" brushRef="#br0" timeOffset="141839.15">30630 4696 1680 0,'0'0'106'0,"0"0"-4"0,0 0-2 15,27-1-8-15,-27 1-14 16,0 0-14-16,25-3-5 0,-25 3-7 0,22 0-5 0,-22 0 2 15,25 0-11-15,-25 0-3 16,30-1-4-16,-12 1-10 0,-18 0-16 0,32-3-22 16,-17 1-26-16,-15 2-42 15,28-4-58-15,-16 1-75 0,-12 3-431 0,22-4 123 16</inkml:trace>
  <inkml:trace contextRef="#ctx0" brushRef="#br0" timeOffset="142469.07">31080 4553 1861 0,'0'0'-20'0,"0"0"27"0,0 0 25 16,0 0 15-16,0 0 22 16,0 0-5-16,0 0 8 0,0 0-1 0,0 0-6 0,0 0 0 15,0 0-13-15,0 0-8 0,0 0 5 16,26 6-9-16,-26-6-5 0,0 0-1 16,0 0-7-16,0 0-1 0,21-25 0 0,-21 25-3 15,10-15 5-15,-10 15-9 16,9-17 4-16,-2 7 1 0,-7 10 2 0,10-17 3 0,-10 17-4 15,10-15 1-15,-10 15-1 16,10-14-1-16,-10 14-11 0,8-9-8 0,-8 9 1 16,0 0 0-16,0 0-2 15,14-4 2-15,-14 4-2 0,0 0 0 0,0 0-2 0,11 26 0 16,-11-26 8-16,4 22 0 0,-2-11 7 16,-2-11 6-16,0 29 6 0,0-14 4 15,0-15 8-15,-2 34 7 0,0-16 3 0,2-1 2 16,-2-1-2-16,2 4-1 15,-2-4-5-15,-1 2-4 0,3-18-7 0,-2 34-1 0,2-18 0 16,0-16-11-16,-2 25-14 16,2-25-36-16,-4 20-40 0,4-20-39 0,0 19-62 15,0-19-62-15,0 0-149 0,0 21-434 0,0-21-133 16</inkml:trace>
  <inkml:trace contextRef="#ctx0" brushRef="#br0" timeOffset="142819.31">31500 4437 2380 0,'0'0'-90'0,"0"0"17"16,0 0 14-16,0 0 16 0,0 0 21 16,0 0 17-16,0 0 15 0,0 0 10 0,0 0 20 0,-14 58 19 15,10-46 0-15,0 2 4 0,4-14 6 0,-6 30 4 16,4-12-1-16,-2-2 1 16,2 4 0-16,2-4-3 0,0-16 0 0,2 35-10 15,0-16-3-15,0-2-7 16,2 0-2-16,2-1-5 0,0-1-11 0,4-2-11 0,0 0-2 15,-2-1-40-15,5-2-56 16,0-1-66-16,2-1-75 0,-3-3-145 0,3-1-370 16,-2 0-3-16</inkml:trace>
  <inkml:trace contextRef="#ctx0" brushRef="#br0" timeOffset="143049.09">31771 4597 2047 0,'0'0'-68'0,"0"0"23"0,-7-14 12 0,7 14 14 15,0 0 3-15,0 0 12 0,0 0 9 0,0 0 2 16,0 0 2-16,0 0 1 0,25-11-8 16,-25 11 1-16,18-2 0 0,-18 2 4 0,0 0-1 15,29-1-3-15,-29 1-15 16,23-3-1-16,-23 3-21 0,23-3-25 0,-23 3-25 15,24-6-46-15,-14 2-99 16,-10 4-211-16,22-7 402 0</inkml:trace>
  <inkml:trace contextRef="#ctx0" brushRef="#br0" timeOffset="143389.13">31887 4456 1303 0,'0'0'43'0,"0"0"17"16,0 0-9-16,0 0 15 0,0 0 1 0,-7 23 13 0,7-23 21 15,0 0 13-15,0 19 4 0,0-19 4 16,-2 17-7-16,2-17-5 0,-4 23-5 16,4-23-4-16,-4 25 1 0,0-12 5 0,-3 2 2 15,3-1 0-15,0 1 4 16,0 0-9-16,-3 0-3 0,3 1-7 0,0-1-7 0,4-15-8 15,-5 25-8-15,5-25-3 16,0 22-7-16,0-22-6 0,0 19-6 0,0-19-1 16,5 19-6-16,-5-19-3 15,6 14-4-15,-6-14-7 0,9 9 0 0,-9-9-11 0,0 0-15 16,23 4-21-16,-23-4-43 0,0 0-46 0,32-5-48 16,-18-1-53-16,-14 6-66 15,28-12-128-15,-15 5-473 0,-1-1-242 0</inkml:trace>
  <inkml:trace contextRef="#ctx0" brushRef="#br0" timeOffset="143599.07">32147 4645 2623 0,'0'0'-45'0,"0"0"35"0,0 0 7 15,15 5 3-15,-15-5 0 16,0 0 26-16,23 3 3 0,-23-3-4 0,22 3 0 0,-22-3-3 16,25 1-6-16,-25-1-22 0,27 3-30 0,-12-2-50 15,-15-1-66-15,28-1-96 16,-14 1-438-16,0-3 70 0</inkml:trace>
  <inkml:trace contextRef="#ctx0" brushRef="#br0" timeOffset="144099.41">32548 4591 1905 0,'0'0'-51'0,"0"0"24"16,0 0 23-16,0 0 21 0,0 0 15 0,0 0 1 15,0 0 7-15,6-13 16 16,-6 13 1-16,0 0 16 0,0 0-7 0,0 0 5 15,0 0 11-15,0 0 6 0,0 0-2 16,0 0 11-16,0 0 0 0,-52 15-1 0,52-15-5 16,-14 12-3-16,14-12-12 15,-13 16-3-15,7-7-10 0,6-9-4 0,-8 18-5 0,8-18-8 16,-3 19-4-16,3-19-2 0,0 21-4 0,0-21-7 16,5 19-6-16,-5-19 2 15,6 18-4-15,-6-18-7 0,9 13-11 0,-9-13-6 16,10 12-12-16,-10-12-23 0,10 5-4 15,-10-5-6-15,0 0 3 0,20 0 0 0,-20 0 5 16,0 0-3-16,21-12 13 16,-21 12-1-16,13-10 7 0,-13 10 10 0,14-18 14 15,-5 9 19-15,-9 9 22 0,12-15 17 0,-12 15 1 0,11-12-3 16,-11 12 0-16,11-12-7 16,-11 12-7-16,8-7-4 0,-8 7-4 0,0 0-1 15,0 0 14-15,0 0 14 16,0 0 3-16,0 0 0 0,0 0-7 0,0 0-4 15,30 19-6-15,-30-19-2 0,6 17-7 16,-2-7-2-16,-4-10-5 0,9 21-9 0,-3-10-30 16,0 1-36-16,-6-12-48 15,11 19-60-15,-6-10-63 0,-5-9-75 0,8 15-146 16,-4-9-472-16,-4-6-298 0</inkml:trace>
  <inkml:trace contextRef="#ctx0" brushRef="#br0" timeOffset="144359.04">32799 4521 2693 0,'13'-10'-102'0,"-13"10"31"0,0 0 20 15,0 0 22 1,0 0 14-16,23 20 33 0,-23-20 14 0,13 20 23 0,-7-7 21 15,-1 1 1-15,-1 1 1 16,0 2 7-16,-2 0-20 0,2 1-8 0,-2 3-2 16,1-2-7-16,-3-2-7 0,-3 2-28 15,3 0-30-15,-2 0-64 0,-2-2-62 0,0 0-84 16,-2-1-183-16,-1-1-295 0,-2-2 41 16</inkml:trace>
  <inkml:trace contextRef="#ctx0" brushRef="#br0" timeOffset="145269.2">33087 4292 2006 0,'11'14'-58'16,"-11"-14"27"-16,0 0 22 0,0 0 6 0,0 0 11 0,0 0 22 15,0 0 18-15,0 0 13 16,12 9-4-16,-12-9 10 0,0 0-17 0,0 0-9 16,8 12 16-16,-8-12-14 15,0 0-13-15,12 16 17 0,-12-16-24 0,8 14 6 0,-2-5-1 16,-6-9-7-16,11 21 5 0,-3-10-7 0,-1 3 0 16,-3-1-5-16,2 3 0 15,1-4-2-15,-1 4 0 0,-2 0 0 0,2-1 1 16,-1 2-1-16,-1-1 3 15,-2 1-2-15,1-3 6 0,-3 4 3 0,0-18 4 0,0 34-2 16,-3-17-2-16,1 0 7 16,0 2-2-16,-3 3-8 0,1 1 2 0,0-1 0 15,0 1-2-15,-2 0-8 0,-1 4 5 0,1-1-6 0,-2 0 2 16,-1 4-3-16,-2-3-32 16,1 2-41-16,0 0-73 0,-2-4-91 0,2-2-225 15,-7 2-218-15,0-1 92 16</inkml:trace>
  <inkml:trace contextRef="#ctx0" brushRef="#br0" timeOffset="149079.31">14184 7199 1887 0,'0'0'-52'0,"0"0"17"0,0 0 22 0,0 0 10 0,0 0 18 15,0 0 16-15,0 0 31 0,0 0 28 0,0 0 23 16,0 0 14-16,0 0 4 16,0 0-2-16,0 0-3 0,0 0-11 15,0 0 2-15,0 0-2 0,0 0-11 0,0 0-13 16,0 0-10-16,0 0-7 0,48-13-11 0,-48 13-4 15,18-12-7-15,-7 3-5 16,0 1-6-16,2 0-6 0,-1-4-4 0,1 0-10 0,2-1-5 16,-2-4-9-16,-1 1-3 15,1-3-4-15,2 0-1 0,-5-2-3 0,-1 0 0 16,3-3 2-16,-3 0 0 0,-1 2 5 0,-2-3 2 0,-2 4 7 16,3-2 11-16,-5 5 4 15,2 0 2-15,-1 3 0 0,-3 15 5 0,2-29 3 16,-2 29-5-16,0-23-1 15,0 23-7-15,0-19-3 0,0 19 0 0,0 0-2 0,-7-15-3 16,7 15-2-16,0 0-5 16,0 0 3-16,0 0-2 0,0 0 1 0,0 0-1 15,-38 27-3-15,33-14-2 0,-4 2 1 0,2 7 1 16,-1 0 2-16,-1 1-5 0,1 2 2 16,0 4-1-16,3-1 0 0,-3 2-1 0,-2 3-1 15,4 2 0-15,1-5 1 16,1-2 1-16,-3 7 0 0,3-7-5 0,-1 3 4 15,1-5-2-15,1 3 2 0,-1-4-4 16,1-1 2-16,-1 1-2 0,0-6 1 0,2 1-1 16,-3-5 5-16,0-1-7 0,-1 2 4 0,6-16-1 15,-7 25-2-15,3-16-3 0,4-9-3 16,-10 20-2-16,10-20-3 0,-11 15-9 0,11-15-6 16,-15 9-6-16,15-9-22 15,-16 4-19-15,16-4-15 0,0 0-14 0,-27-4 6 16,27 4 18-16,-15-9 11 0,15 9 24 15,-15-13 15-15,15 13-1 0,-13-11 13 16,13 11 20-16,-6-12 9 0,6 12 6 16,0 0-4-16,0 0-2 0,0 0-2 0,0 0 8 15,17-27 1-15,-17 27 9 0,17-6 4 16,-17 6 4-16,19-1 12 0,-19 1 5 0,31 0 6 16,-31 0 0-16,34 3 3 0,-15-2-2 15,3 2-2-15,-4-2-8 0,4 4-2 0,-1-3-9 16,0-1 1-16,2 1-8 0,-4 0 1 0,2 0-8 15,0 0-4-15,-1 0-19 16,-2 0-36-16,0-2-43 0,-18 0-64 0,29 2-57 16,-18-4-76-16,-11 2-169 0,19-2-498 0,-11-2-359 0</inkml:trace>
  <inkml:trace contextRef="#ctx0" brushRef="#br0" timeOffset="149719.31">14800 7063 2753 0,'0'0'-136'15,"0"0"15"-15,0 0 22 16,0 0 20-16,-39 20 23 0,39-20 20 0,-11 14 22 16,11-14 24-16,-8 18 18 0,4-8 17 0,4-10 7 0,-9 21 15 15,9-21 6-15,-6 28 6 16,4-16-12-16,-2 4 10 0,4-16-6 0,-2 32-1 16,0-16-9-16,0 1-4 15,2-1-7-15,0-16-1 0,0 35-7 0,-3-16-1 0,6-2-6 16,-3 3 16-16,2-5-6 15,0 1-2-15,0 2-7 0,4-3-2 0,-2 1-6 16,1-3-5-16,5-1-21 16,-2 2-27-16,1-1-30 0,0-3-42 0,1 2-38 0,0-4-47 15,-10-8-99-15,23 12-543 0,-14-6-147 0</inkml:trace>
  <inkml:trace contextRef="#ctx0" brushRef="#br0" timeOffset="151029.4">15077 7006 2464 0,'8'-13'-44'0,"-8"13"0"0,0 0 3 0,9-16 2 0,-9 16 8 16,0 0 19-16,9-14 9 15,-9 14 12-15,0 0 11 0,0 0-11 16,7-12 8-16,-7 12 8 0,0 0 10 16,0 0 14-16,0 0 12 0,0 0 12 0,0 0 3 0,0 0-5 15,0 0-5-15,0 0-4 0,-27 39-10 16,27-39-8-16,-14 23-4 0,9-11-2 16,-3 1-8-16,3-1-9 0,5-12-10 0,-11 24-11 15,7-15-11-15,4-9 7 0,-7 22-5 16,7-22 7-16,-1 20-7 0,1-20 5 0,0 20 3 15,0-20-2-15,3 19-4 0,-3-19 10 16,14 19-9-16,-6-9 2 0,3 0-1 16,-1 2 1-16,1-2 0 0,0 3-2 0,1-1-8 0,1-1-1 15,-2 2-8-15,1 0 3 16,-3 0-3-16,-1 0 19 0,-2-3 6 16,3 4-4-16,-9-14 9 0,6 18 18 15,-6-18 5-15,4 22 14 0,-4-22 10 0,-4 16 3 0,4-16 3 16,-6 18-8-16,6-18-5 15,-13 16-2-15,5-8-3 0,8-8 3 0,-17 11 5 16,4-3-1-16,13-8 1 16,-20 5 0-16,20-5 8 0,-20 5 1 0,20-5 2 0,-19 0 0 15,19 0 6-15,0 0-3 0,-26-7-7 16,26 7-10-16,-11-10-2 0,11 10-8 16,-5-18-16-16,5 18-19 0,-8-22-29 0,8 22-36 0,0-25-45 15,0 25-39-15,0-22-38 16,4 10-41-16,-2 1-95 0,0-1-613 0,-2 12-347 15</inkml:trace>
  <inkml:trace contextRef="#ctx0" brushRef="#br0" timeOffset="151349.29">15319 7031 2787 0,'0'0'-104'0,"0"0"14"0,-33 20 12 16,33-20 15-16,-10 17 16 16,10-17 26-16,-3 19 22 0,3-19 14 0,-6 25 22 15,4-14 5-15,0 4 9 0,2-15 8 16,-2 31 4-16,2-17 0 0,0-14-3 0,0 30-5 15,2-15-4-15,2-2-4 16,0 3-9-16,1-5 15 0,3 2-10 0,-3-1-11 0,7-2-34 16,-12-10-49-16,18 17-46 0,-4-10-54 0,-6-1-94 15,5 0-543-15,-3-4-94 16</inkml:trace>
  <inkml:trace contextRef="#ctx0" brushRef="#br0" timeOffset="151562.81">15447 7199 2382 0,'0'0'47'0,"0"0"12"0,0 0-9 16,0 0 2-16,0 0-21 0,0 0-3 0,13-20-4 16,-13 20-5-16,10-8-9 0,-10 8-20 0,0 0-24 15,25-4-18-15,-25 4-24 16,22-2-11-16,-22 2-15 0,18-4-2 0,-18 4-8 15,20-1-15-15,-12-2-28 0,-8 3-68 16,0 0-297-16,23-6 298 0</inkml:trace>
  <inkml:trace contextRef="#ctx0" brushRef="#br0" timeOffset="151769.04">15527 7108 1494 0,'0'0'38'0,"0"0"17"15,-26 7 17-15,26-7 37 0,0 0 18 16,0 0 25-16,0 0-2 0,9 26-14 0,-9-26-5 16,0 0-8-16,9 28-15 0,-5-14 0 15,-4-14-7-15,6 26-8 0,-2-12-10 0,-1 1-10 0,1 1-6 16,0-3-9-16,0 1-26 0,-4-14-43 16,7 25-46-16,-5-13-53 0,-2-12-49 0,4 19-58 15,-4-19-104-15,4 15-437 16,-2-7-41-16</inkml:trace>
  <inkml:trace contextRef="#ctx0" brushRef="#br0" timeOffset="152018.99">15751 6999 2353 0,'13'-11'15'0,"-13"11"2"16,0 0-2-16,0 0 14 15,0 0 32-15,0 0 21 0,24 18 22 0,-24-18 7 0,7 22 1 16,-2-9-5-16,1 5-9 16,1-2-9-16,0 2-4 0,-1 4-10 0,0 0-5 15,-2-2-11-15,2 6-7 0,1-3-2 16,-3-1-6-16,1 1-11 0,-3-1-31 0,-2-2-45 16,0 1-40-16,-2 0-60 0,0 4-50 0,-5-4-74 15,0 0-158-15,-1 0-352 16,-2-2-77-16</inkml:trace>
  <inkml:trace contextRef="#ctx0" brushRef="#br0" timeOffset="152498.94">16240 7243 2362 0,'0'0'22'0,"24"11"6"15,-24-11-8-15,0 0 7 0,17 4 23 0,-17-4 34 0,0 0 28 16,25 3 3-16,-25-3-6 16,23 0-12-16,-23 0-9 0,28 0-9 0,-11 0-12 15,-17 0-9-15,32-3-6 0,-18 3-20 16,-14 0-32-16,30-1-49 0,-30 1-61 16,26 0-50-16,-26 0-44 0,19-6-75 0,-19 6-524 0,8-5-116 15</inkml:trace>
  <inkml:trace contextRef="#ctx0" brushRef="#br0" timeOffset="152639.25">16385 7179 2475 0,'0'0'30'0,"-18"-8"21"0,18 8 8 16,0 0 5-16,0 0 13 15,0 0 15-15,0 0-2 0,0 0-4 0,0 0-10 16,0 0-11-16,0 0-19 0,0 0-35 0,37-17-43 16,-19 17-60-16,2-3-54 0,-2 1-74 15,6-2-194-15,1 0-310 0,1-2 8 0</inkml:trace>
  <inkml:trace contextRef="#ctx0" brushRef="#br0" timeOffset="155049.16">17085 7274 2229 0,'0'0'35'15,"0"0"-23"-15,0 0 5 16,0 0 5-16,0 0 1 0,38-20 16 0,-30 9-2 15,-1 0 7-15,2-3 16 16,-3-2-7-16,2-5 6 0,-2-4 6 0,4-2 2 0,-2-3 1 16,-2-5 10-16,0 3 7 15,1-1 0-15,-3 3-9 0,0-1-10 0,0 5-6 16,1 0-6-16,-1 0-8 0,-2 5-2 0,-2 2-6 16,2 2-1-16,1 0-10 0,-3 17 1 15,0-23-8-15,0 23-5 0,-3-22 2 0,3 22 0 16,0 0-1-16,-4-18-5 15,4 18-2-15,0 0 3 0,0 0-4 0,0 0 2 16,0 0 0-16,0 0-2 0,-23 51-2 16,20-33 3-16,1 3-4 0,2 1 0 0,-2 0-2 15,2 2 5-15,0 4-4 0,0-4 1 0,2 2-3 16,0-1 6-16,1 1 2 0,1-2 8 16,0-5-3-16,-2 0 0 0,2 1 3 0,1-4-3 15,-1-1 0-15,3 0-3 16,-3-2 2-16,0 1-1 0,-4-14-2 0,10 18-1 0,-6-9-3 15,-4-9-4-15,14 10-18 16,-14-10-20-16,0 0-7 0,0 0-3 0,0 0 10 16,29-16-4-16,-29 16 9 0,13-19 9 0,-7 8 9 15,-2 0 16-15,3 3 10 0,-1-2 7 16,-6 10-4-16,10-15 2 0,-4 11-1 16,-6 4 5-16,14-8-1 0,-14 8 2 15,18 3-1-15,-18-3-4 0,22 7 0 0,-10-2-4 16,3 2-3-16,3 0 3 0,-2-1-1 15,-1 0-3-15,2-2-1 0,0 1 1 0,2-1-1 16,-2-1 2-16,-3 0 1 16,6-2 8-16,-20-1 12 0,31 0 8 0,-13-1 4 15,0-2-2-15,0 0 4 0,0-2 5 0,2 1 1 16,-4-3 4-16,1 3-7 0,1-3-2 16,-4 2 1-16,-14 5-7 0,30-10-7 0,-16 6-5 15,-14 4-5-15,24-5-21 16,-24 5-41-16,17-8-58 0,-17 8-69 0,16-3-62 0,-16 3-78 15,7-5-153-15,-7 5-131 16,0 0-273-16,0 0-214 0</inkml:trace>
  <inkml:trace contextRef="#ctx0" brushRef="#br0" timeOffset="155248.94">17456 6786 2664 0,'-6'-16'92'0,"6"16"23"16,0 0-7-16,0 0-7 0,0 0-12 0,0 0-5 15,0 0-8-15,0 0-10 0,0 0-5 0,0 0-30 0,0 0-52 16,0 0-77-16,0 0-73 16,0 0-107-16,12-14-610 0,-12 14-265 15</inkml:trace>
  <inkml:trace contextRef="#ctx0" brushRef="#br0" timeOffset="155879.06">17373 7631 2649 0,'0'0'-74'0,"0"0"17"0,0 0 2 0,0 0 18 0,0 0 25 16,0 0 38-16,0 0 31 0,0 0 18 0,0 0 5 15,0 0-3-15,0 0-9 16,0 0-7-16,0 0-3 0,0 0 2 0,0 0-1 16,0 0 3-16,-53-6-4 0,53 6 0 15,-23 13-7-15,12-2 1 0,-1 0-7 0,1 1-6 16,2 0-1-16,1 1-4 15,2 1-5-15,0-1-5 0,6-13-6 0,-7 25-2 16,5-14 0-16,4 0-3 0,-2-11-1 16,7 19-6-16,-3-10 5 0,2-2-5 0,0-2-5 15,-6-5-8-15,20 7-14 0,-20-7 1 0,0 0 1 0,25 0 4 16,-25 0 7-16,0 0 2 16,25-18 4-16,-16 8 5 0,-1-1 6 0,-2 0 12 15,2-1 9-15,0-2 18 16,-8 14 21-16,12-18 10 0,-8 8 3 0,-4 10-3 0,8-13-7 15,-8 13-3-15,9-11-3 16,-9 11-1-16,0 0 1 0,0 0 3 0,15-8-3 16,-15 8-8-16,0 0-3 15,0 0-7-15,0 0-7 0,27 23-5 0,-20-17-3 0,-7-6-13 16,13 16-24-16,-9-10-43 0,-4-6-50 0,12 16-70 16,-6-11-67-16,-6-5-115 15,10 13-195-15,-10-13-434 0,4 4-434 0</inkml:trace>
  <inkml:trace contextRef="#ctx0" brushRef="#br0" timeOffset="156589.09">17619 7722 2986 0,'0'0'-62'0,"0"0"19"0,0 0 25 0,15-6 18 15,-15 6 13-15,0 0 19 16,0 0 9-16,0 0 6 0,18-2 1 0,-18 2 0 0,0 0-3 15,0 0 0-15,26 2-5 16,-26-2-4-16,0 0-4 0,30 0-5 0,-30 0 0 16,27-2-1-16,-12 2-6 15,-15 0 0-15,38-2-4 0,-17 1 0 0,0-1-3 0,-1-2 0 16,0 0-2-16,2 2-2 0,-3-2-2 0,0 1-1 16,0 1 0-16,-3-2-8 15,2 0-2-15,-18 4-5 0,25-8-1 0,-25 8-10 16,19-4 4-16,-19 4-4 15,11-6 0-15,-11 6-4 0,0 0 2 0,0 0 3 16,0 0 0-16,0 0 4 0,0 0 3 16,0 0-4-16,0 0 1 0,0 0 11 0,0 0 9 0,0 0 3 15,0 0 10-15,0 0 1 0,-45-11-3 0,45 11 1 16,0 0-1-16,0 0-10 16,-20-4-1-16,20 4-15 0,0 0-6 0,0 0-4 0,-16-4 3 15,16 4 5-15,0 0 4 16,0 0 11-16,0 0 10 0,0 0 17 0,-19-7 8 15,19 7 10-15,0 0 1 16,0 0-4-16,-8-9-1 0,8 9-5 0,0 0-3 0,0 0-5 16,0 0-1-16,-9-14-5 0,9 14 4 0,0 0 1 15,-6-12 8-15,6 12 11 16,0 0 10-16,0 0 1 0,-7-18 6 0,7 18-4 16,0 0-3-16,0 0 1 15,-6-15-4-15,6 15-2 0,0 0-3 0,0 0-9 0,0 0-4 16,0 0-7-16,0 0-2 15,0 0-6-15,0 0 1 0,0 0-5 0,0 0 0 16,0 0-6-16,0 0 4 0,0 0-5 16,0 0 2-16,0 0-5 0,0 0 0 0,41 37-2 15,-31-29-1-15,0-1 1 0,4 3-5 0,-4-2 4 16,2-1-1-16,-1 1-2 16,0 1 3-16,-1-1-3 0,-10-8 3 0,17 12-5 0,-17-12 6 15,11 15-1-15,-11-15 5 16,7 15 3-16,-7-15 7 0,0 15-4 0,0-15-1 15,0 0-3-15,-16 27-6 16,8-16-15-16,-3-3-37 0,-1 0-53 0,-3 2-79 0,0 0-74 16,-1-5-124-16,-4 2-174 0,3-1-44 0,-2 0-252 15,2-1-190-15</inkml:trace>
  <inkml:trace contextRef="#ctx0" brushRef="#br0" timeOffset="157719.1">18478 7692 2385 0,'0'0'-152'0,"0"0"25"0,12 3 31 15,-12-3 24-15,0 0 27 0,0 0 16 0,0 0 29 16,0 0 7-16,0 0 9 0,0 0 21 16,5 19 24-16,-5-19 15 0,0 0 8 0,0 0 14 15,0 0-5-15,2 19 0 16,-2-19 2-16,0 0-4 0,0 0-8 0,0 0 0 15,-9 27-6-15,9-27 3 0,0 0-6 16,-10 15 0-16,10-15 0 0,-12 9 0 0,12-9 5 16,-18 9-2-16,18-9-4 0,-17 6 1 0,17-6 0 15,-20 4-1-15,20-4 0 0,-24 0-1 16,24 0 6-16,-21 3 0 0,21-3-1 0,0 0-6 16,-23-6-6-16,23 6-6 15,0 0-3-15,-17-10-1 0,17 10-6 0,-7-11-8 16,7 11-8-16,0 0-3 0,0 0-1 15,0 0-5-15,17-29-1 0,-17 29-6 16,15-9 1-16,-15 9-5 0,22-3-3 16,-22 3-15-16,22-5-35 0,-22 5-51 0,24-2-84 15,-14 2-72-15,-10 0-179 0,17-2-166 0,-17 2-339 0,0 0-339 16</inkml:trace>
  <inkml:trace contextRef="#ctx0" brushRef="#br0" timeOffset="158849.46">19195 6638 2676 0,'0'0'-99'0,"0"0"28"0,0 0 32 0,0 0 39 15,0 0 35-15,28 8 41 0,-28-8 19 0,0 0 19 0,4 13 18 16,-4-13 4 0,2 17 0-16,-2-17-7 0,0 23-9 0,2-8-6 0,1 0-7 15,-1 2-5 1,-2 2-8-16,2 1-8 0,0-2-13 0,0 3 1 0,0-1-12 15,1 0-7-15,-1 2-7 16,0-4-1-16,0 0-8 0,0 1-5 0,0-4-14 0,-2-15-33 16,4 28-51-16,-4-16-66 15,0-12-78-15,2 22-83 0,-4-15-190 0,2-7-482 16,0 0-404-16</inkml:trace>
  <inkml:trace contextRef="#ctx0" brushRef="#br0" timeOffset="159149.34">18977 7129 2888 0,'0'0'-104'0,"0"0"27"0,0 0 10 0,0 0 14 0,0 0 28 15,0 0-1-15,0 0 14 16,36 13 6-16,-36-13-1 0,26 0 11 0,-26 0 11 15,32 0 15-15,-13-1 24 16,2 1 9-16,4-3 15 0,-1 3 5 0,5-1 0 0,3-1-4 16,0 1-1-16,1-4-6 15,8 3-9-15,-7 0-3 0,2-1-8 0,0 0-6 16,-2 2-5-16,-1-2-3 0,-1 2-5 0,0-1-7 16,-5 0-5-16,-3 0-14 15,-1 2-29-15,-4 0-53 0,0 0-60 0,-19 0-58 0,30 0-99 16,-18 2-570-16,-12-2-218 15</inkml:trace>
  <inkml:trace contextRef="#ctx0" brushRef="#br0" timeOffset="159729.29">19443 7583 2521 0,'0'0'-28'0,"-14"12"44"16,14-12 10-16,0 0 26 0,0 0 27 0,0 0 23 16,0 0 21-16,0 0 0 15,0 0-2-15,0 0-8 0,0 0-12 0,-24-22-11 0,24 22-7 16,0 0-9-16,0 0-7 15,-19-10-9-15,19 10-4 0,0 0-9 0,-23 2-3 16,23-2-5-16,-19 5-3 0,19-5-3 16,-26 15-3-16,14-8-5 0,-1 4 2 15,0-3-5-15,3 3-1 0,-1-2-4 0,1 2 0 0,1 0-5 16,3 0-1-16,-1 2-3 16,5-3 0-16,2-10-1 0,-4 22 2 0,4-15-1 0,0-7-1 15,6 17 0-15,-2-9-2 16,3 0 1-16,-7-8 3 0,17 9-4 0,-17-9 0 15,19 6-6-15,-19-6-6 16,19 0-14-16,-19 0-5 0,0 0 3 0,31-8 5 0,-22 1 2 16,-9 7-1-16,21-18 5 15,-12 6 5-15,-1-1 7 0,-2 2 5 0,1-2 7 16,-7 13 10-16,13-22 14 0,-9 13 8 0,-4 9-1 0,6-16 1 16,-6 16-3-16,6-13-3 15,-6 13 1-15,0 0 0 0,0 0 3 0,0 0 1 16,0 0 0-16,0 0-6 15,0 0-6-15,0 0 2 0,0 0-8 0,0 0 1 0,10 37-4 16,-10-37-7-16,0 20-10 16,0-20-20-16,2 22-28 0,-2-22-31 0,0 18-48 15,0-18-55-15,4 19-47 0,-4-12-67 0,0-7-143 0,4 11-542 16,-4-11-429 0</inkml:trace>
  <inkml:trace contextRef="#ctx0" brushRef="#br0" timeOffset="160118.87">19700 7503 2872 0,'0'0'-120'0,"0"0"17"0,8-17 19 0,-8 17 19 16,0 0 32-16,0 0 53 15,0 0 23-15,0 0 24 0,0 0 18 0,0 0 7 16,0 0 6-16,0 0 6 0,0 0 7 15,0 0 7-15,-45 7-10 0,45-7-5 0,0 0-12 16,0 0-9-16,-20 12-10 16,20-12-7-16,-9 8-10 0,9-8-6 0,0 0-9 15,0 0-11-15,0 0-19 0,2 22-15 0,-2-22-11 0,0 0-10 16,15 19-3-16,-15-19 5 16,17 16 0-16,-9-5 10 0,0-2-8 0,4 4 7 15,-4-2-1-15,2 0 5 16,-2 2 1-16,2 0-2 0,-2-1 8 0,0 2-5 0,-2-1 4 15,-1 0 2-15,-5-13 6 16,2 21 15-16,-2-21 8 0,-2 22 7 0,2-22 4 16,-9 18-3-16,9-18 1 0,-14 17-1 15,0-10-4-15,4 1-11 0,10-8-45 0,-25 7-65 16,14-2-73-16,-4-3-85 0,1-2-157 0,14 0-503 16,-26-2-301-16</inkml:trace>
  <inkml:trace contextRef="#ctx0" brushRef="#br0" timeOffset="161619.17">20394 6656 2602 0,'0'0'-133'0,"0"0"32"16,0 0 21-16,0 0 17 0,0 0 22 0,0 0 18 0,0 0 26 15,0 0 0-15,0 0 24 0,0 0 18 0,0 0 11 16,0 0 13-16,0 0 1 16,0 0 10-16,0 0-3 0,0 0-2 0,-26 44-2 15,20-29-3-15,-2 1-4 0,2 4-7 16,-4 3-7-16,4 0 0 0,-2 4-3 0,2-1-8 15,0-1-4-15,1 2-5 16,0 0 2-16,3 1-5 0,0-1-5 0,2 0 2 16,4 0-6-16,1-2 6 0,0 1-8 15,3-3-5-15,0 0-8 0,2-2-22 0,2-3-33 16,-2 1-56-16,3-3-51 0,-3-4-79 16,-1-1-155-16,-1-4-367 0,-8-7-41 15</inkml:trace>
  <inkml:trace contextRef="#ctx0" brushRef="#br0" timeOffset="161929.23">20627 6842 2311 0,'0'0'-10'0,"0"0"13"0,0 0 14 0,0 0 35 16,0 0 19-16,0 0 18 0,14 30 5 0,-14-30-1 0,4 24 0 15,-2-8 5-15,0-1 0 16,3 1 0-16,-2 0 3 0,-1 2-6 0,2-2 4 16,-2 2-6-16,2-4-10 15,-2 2-6-15,0 0-7 0,2-3-10 0,-4-13-6 0,5 23-8 16,-5-23-10-16,4 19-34 15,-4-19-53-15,4 17-67 0,-4-17-74 0,2 13-131 16,-2-13-648-16,0 0-419 16</inkml:trace>
  <inkml:trace contextRef="#ctx0" brushRef="#br0" timeOffset="162189.06">20928 6986 2919 0,'26'-2'-81'0,"-26"2"21"0,0 0 11 0,26 0 30 16,-26 0 29-16,23-1 34 0,-23 1 18 0,26 0 11 16,-12-2 0-16,-14 2-1 15,34-3-2-15,-17 2-11 0,5 1-2 0,-4-2-8 0,4 0 0 16,-3-1-10-16,2 2-11 15,0-3-20-15,-1 0-37 0,0 2-50 0,0-1-51 16,-2 1-53-16,-1-2-76 16,-1-2-577-16,-6 5-173 0</inkml:trace>
  <inkml:trace contextRef="#ctx0" brushRef="#br0" timeOffset="162659.22">21568 6839 2481 0,'0'0'-93'0,"0"0"20"0,0 0 1 15,0 0 5-15,0 0 12 16,0 0 13-16,26 6 13 0,-26-6 13 0,0 0 0 16,19 2 1-16,-19-2-3 15,0 0-5-15,26-3-7 0,-26 3-6 0,18-9-2 0,-18 9-6 16,22-8-6-16,-12 1 9 15,1-2 3-15,-1 1 3 0,-10 8 9 0,20-21 7 16,-14 9 13-16,2 1 9 16,-2 0 14-16,-6 11 6 0,7-19 17 0,-7 19 13 0,5-15-2 15,-5 15 8-15,0 0-11 0,0-18-4 0,0 18-2 16,0 0 4-16,0 0 20 16,-18-10-4-16,18 10 18 0,0 0 8 0,0 0 5 15,-31 9 2-15,31-9-5 0,-20 13 3 16,10-3-8-16,0 1-6 0,-2 1-6 0,4 1 2 15,-2 3 3-15,1-4-2 16,1 6-4-16,1-3-3 0,1 2-4 0,0-2-1 16,1 2-3-16,-1-2-3 0,4 1-3 15,2-16-4-15,-4 24-6 0,4-24-3 0,2 22-4 16,-2-22-1-16,6 20-6 0,-6-20-2 0,11 16-2 16,-1-7-8-16,1-3-15 15,-11-6-26-15,25 7-40 0,-9-7-52 0,-16 0-46 0,33 0-36 16,-16-3-77-16,0-5-124 15,2 3-433-15,0-5-163 0</inkml:trace>
  <inkml:trace contextRef="#ctx0" brushRef="#br0" timeOffset="162959.06">21804 6496 2503 0,'0'0'-19'0,"0"0"7"0,0 0-2 0,0 0 0 0,0 0 5 16,0 0 3-16,37-10 0 15,-37 10 3-15,24-5-3 0,-24 5 4 0,26-2-8 16,-26 2-13-16,27-1-18 16,-10-2-35-16,0 2-30 0,-1-1-38 0,-16 2-74 0,30-5-355 15,-17 1 230-15</inkml:trace>
  <inkml:trace contextRef="#ctx0" brushRef="#br0" timeOffset="163488.91">22350 6247 1635 0,'0'0'-16'0,"0"0"9"0,0 0 2 0,-11-15-7 16,11 15 17-16,0 0 7 16,0 0 8-16,-19-4 7 0,19 4 9 0,0 0 10 15,0 0 9-15,-25 15 8 0,25-15 23 0,-16 20-5 0,8-12 3 16,2 6-7-16,-2 1 3 16,1-1-6-16,1 1-12 0,1 0-4 15,5-15-11-15,-6 29-8 0,6-16 1 16,0-13-9-16,-2 25-3 0,2-25-1 15,4 21-8-15,0-12 2 0,-4-9 2 0,9 15-3 16,-9-15-7-16,11 12 5 0,-11-12-5 16,0 0-4-16,16 4-4 0,-16-4-2 15,0 0 2-15,0 0 3 0,28-13 1 0,-28 13 0 0,15-14 15 16,-9 3 10-16,-6 11 12 0,13-20 26 0,-13 20 18 16,11-15 8-16,-11 15-1 15,8-15-3-15,-8 15-9 0,6-10-1 0,-6 10-10 0,8-11-5 16,-8 11-9-16,0 0-2 15,14-7 8-15,-14 7 6 0,0 0-2 0,0 0-8 16,0 0-6-16,0 0-3 16,20 28-10-16,-20-28-1 0,9 19-13 0,-2-9-12 0,-1 1-38 15,0 0-48-15,3-1-55 0,-9-10-64 0,12 19-59 16,-6-11-114-16,1-1-178 16,-7-7-317-16,9 10-204 0</inkml:trace>
  <inkml:trace contextRef="#ctx0" brushRef="#br0" timeOffset="163844.25">22679 6275 2538 0,'8'-15'-68'0,"-8"15"24"0,0 0 2 0,0 0 17 16,0 0 25-16,0 0 23 15,0 0 21-15,0 0 23 0,0 0 2 0,0 0 9 16,-30-7-4-16,30 7-3 16,0 0-3-16,0 0-2 0,0 0-6 0,-26 18-13 0,26-18-5 15,0 0-2-15,-4 20-9 0,4-20-9 0,0 0-12 16,6 24-20-16,-6-24-3 16,11 23-6-16,-2-10 2 0,1 1-6 0,0-1 34 0,2 1-21 15,0 0 0-15,0 1 9 16,-1-2 9-16,0 0 5 0,-1 0 16 15,-1-1 11-15,-3 2 11 0,0-4 12 16,-6-10-2-16,4 22-2 0,-4-22-8 0,-4 20-18 0,4-20-48 16,-10 19-75-16,-1-9-68 0,1 0-97 0,-1-3-164 15,-4 1-370-15,1-1-94 16</inkml:trace>
  <inkml:trace contextRef="#ctx0" brushRef="#br0" timeOffset="164329.1">23027 6542 2321 0,'0'0'27'0,"0"0"18"16,0 0 8-16,0 0 16 0,9-13 6 15,-9 13 18-15,0 0 8 0,0 0 9 0,0 0-8 0,0 0-15 16,0 0-9-16,0 0-2 16,0 0 0-16,0 0-1 0,0 0-5 15,27 25-8-15,-23-12 1 0,4 2 2 0,-3 2 8 0,4 2 6 16,-1 4 1-16,0 3-1 0,1-2-6 16,0 3-6-16,-1 1-1 0,-2 0 4 0,-2 1 5 15,1 0 6-15,-1 2 1 16,-2-3-17-16,-2 3 1 0,-2-3-6 0,0 0-4 15,0 0-8-15,-5 2-12 0,1-2-33 16,-4 1-50-16,-6 0-81 0,4-1-105 16,-8-1-163-16,4-2-200 0,-7-3-2 15,-1 0-261-15,0-3-213 0</inkml:trace>
  <inkml:trace contextRef="#ctx0" brushRef="#br0" timeOffset="177628.84">23899 7142 2382 0,'0'0'-156'16,"0"0"33"-16,0 0 19 0,0 0 26 0,0 0 18 0,0 0 17 15,0 0 17-15,0 0 13 16,0 0 7-16,0 0 4 0,0 0 5 0,0 0 4 16,0 0 6-16,0 0-2 15,0 0 1-15,0 0 4 0,0 0 5 0,0 0 2 0,0 0 11 16,0 0 3-16,0 0-6 0,0 0-4 0,0 0 1 16,0 0-4-16,0 0 6 15,0 0 0-15,0 0 3 0,0 0 10 16,0 0 10-16,0 0-9 0,0 0 6 0,0 0 5 15,0 0-7-15,0 0-2 0,34 23 6 16,-34-23 3-16,0 0 6 0,21 6-1 16,-21-6-3-16,17 3-2 0,-17-3-4 0,15 3 2 15,-15-3-5-15,22 4-2 0,-22-4 2 0,18 3-5 0,-18-3 2 16,19 6 0-16,-19-6-1 16,21 2 0-16,-21-2 3 0,17 4 0 0,-17-4-2 15,20 3 6-15,-20-3 2 16,16 3 1-16,-16-3 4 0,0 0 3 0,24 1 1 0,-24-1-2 15,14 3-3-15,-14-3-3 16,0 0-7-16,19 0-5 0,-19 0-6 0,0 0-2 16,18 3-6-16,-18-3 0 0,0 0-8 0,0 0-6 0,0 0-10 15,18 2-18 1,-18-2-24-16,0 0-30 0,0 0-29 0,0 0-51 0,0 0-29 16,12 4-36-16,-12-4-56 15,0 0-109-15,0 0-477 0,0 0-209 0</inkml:trace>
  <inkml:trace contextRef="#ctx0" brushRef="#br0" timeOffset="178049.22">23952 7115 2467 0,'0'0'-97'15,"0"0"26"-15,0 0 12 0,0 0 13 16,0 0 19-16,-13-9 24 0,13 9 12 0,0 0 15 16,0 0 13-16,0 0 8 15,0 0 6-15,0 0 7 0,0 0 7 0,0 0 11 16,0 0 3-16,0 0 5 0,0 0 2 15,0 0 4-15,0 0-2 0,0 0 6 0,0 0-11 16,0 0 1-16,0 0-2 0,0 0 6 16,0 0 4-16,0 0-3 0,0 0-5 15,0 0-5-15,0 0-9 0,0 0-2 0,0 0-4 16,0 0-8-16,57 4-4 0,-57-4-3 16,22 2-7-16,-22-2-6 0,23 3-6 15,-23-3 4-15,23 0-14 0,-8 3-15 16,-15-3-29-16,26 1-36 0,-26-1-45 0,22 3-53 0,-22-3-37 15,24 1-49-15,-24-1-115 16,19-1-580-16,-19 1-356 0</inkml:trace>
  <inkml:trace contextRef="#ctx0" brushRef="#br0" timeOffset="187249.07">25769 6563 2702 0,'0'0'-143'15,"0"0"36"-15,0 0 17 0,0 0 18 0,11-9 11 16,-11 9 21-16,0 0 9 0,0 0 17 16,0 0 12-16,0 0 5 0,0 0 24 15,0 0-4-15,0 0 4 0,0 0 13 0,0 0-7 0,0 0 5 16,0 0 8-16,0 0 4 0,0 0 8 0,0 0-3 16,0 0-4-16,0 0-7 15,0 0-5-15,0 0-2 0,-56 3-4 0,56-3-2 0,-19 6 5 16,19-6-16-16,-21 7 0 15,21-7 5-15,-22 10-7 0,12-6-3 0,10-4 0 16,-18 9-6-16,18-9 0 16,-15 10 2-16,15-10-5 0,-14 10-5 0,14-10 2 0,-9 7 1 15,9-7-2-15,0 0 0 0,0 0 4 0,-4 18-7 16,4-18 2-16,0 0 2 16,0 0-3-16,0 0 1 0,15 18 11 0,-15-18-12 15,14 7 5-15,-14-7-2 0,15 6 0 16,-15-6-5-16,14 7 2 0,-14-7 2 0,14 5-2 15,-14-5 0-15,16 8 3 16,-16-8 1-16,12 10-3 0,-12-10 4 16,11 7 3-16,-11-7 6 0,12 12-1 15,-12-12-2-15,9 10 0 0,-9-10-1 0,10 10 4 0,-10-10 7 16,7 12 5-16,-7-12 2 0,0 0 5 0,8 17-2 16,-8-17 3-16,2 11 0 15,-2-11 3-15,0 0 6 0,2 22 1 0,-2-22 1 0,0 0 8 16,0 0 6-16,-6 24 6 15,6-24-2-15,-7 11-1 0,7-11-1 0,-12 10-3 16,12-10-10-16,-13 9-1 16,13-9-4-16,-18 9-7 0,18-9-1 0,-19 7-6 0,5-3-3 15,14-4-26-15,-24 1-34 0,8 2-45 0,16-3-65 16,-26 0-60-16,26 0-65 16,-33-3-159-16,17 2-482 0,-2-3-305 0</inkml:trace>
  <inkml:trace contextRef="#ctx0" brushRef="#br0" timeOffset="191358.93">26029 6780 2637 0,'0'0'-119'15,"0"0"12"-15,0 0 20 0,0 0 17 16,0 0 24-16,0 0 13 0,0 0-3 15,0 0 25-15,0 0 4 0,0 0 12 16,0 0 5-16,0 0-4 0,0 0 3 0,0 0 2 16,0 0 5-16,0 0 17 0,0 0-4 0,0 0 10 15,0 0-7-15,0 0 1 16,0 0 2-16,0 0 0 0,0 0-6 0,0 0-6 0,0 0-1 16,0 0-1-16,0 0 2 15,0 0-7-15,0 0-7 0,53-6 9 0,-53 6-13 16,17-4 11-16,-17 4-6 15,14-5 1-15,-14 5-1 0,15-8-1 0,-15 8-2 0,16-7 5 16,-16 7 9-16,11-9-17 16,-11 9-4-16,12-10 9 0,-12 10 4 15,0 0-5-15,11-16-4 0,-11 16-1 0,5-9-2 0,-5 9-5 0,0 0 13 16,4-15-2 0,-4 15-8-16,0 0 2 0,0 0-1 0,0 0 5 0,0 0-1 15,0 0-7-15,0 0-1 16,-9-27 7-16,9 27-6 0,0 0-3 0,0 0 9 15,-18-8 0-15,18 8-5 0,0 0 2 16,0 0-1-16,-24 3 4 0,24-3-6 0,0 0 0 16,0 0 3-16,-32 8 6 0,32-8-5 0,-18 5-1 15,18-5-1-15,-18 5 5 16,18-5-3-16,-14 9 2 0,14-9 13 0,-14 7 15 0,14-7-6 16,-13 9 11-16,13-9-3 15,-13 12 5-15,13-12 5 0,-11 17 4 16,11-17-8-16,-7 17-1 0,3-6-6 15,4-11 5-15,-7 23 2 0,3-8-2 16,4-15 4-16,-6 27 12 0,4-16-3 0,2-11-2 16,-2 28 0-16,2-28 3 0,2 23 8 0,-2-23 1 15,2 23-2-15,-2-23 1 0,6 20 2 0,-2-11 5 0,-4-9 0 16,11 18 3-16,-4-13-2 16,-7-5 3-16,20 16 0 0,-7-10 2 0,-1-3-5 15,-12-3-4-15,31 7-3 16,-15-4-4-16,0-3-2 0,3 0-10 0,-19 0-2 15,39-3-4-15,-21 0-5 0,2 1-3 16,1-2-3-16,-2-2-4 0,-2 3-5 0,0-2-13 16,1 3-13-16,-5-5-26 15,-13 7-45-15,27-11-57 0,-17 7-75 0,-1-4-95 0,-9 8-190 16,7-13-91-16,-7 13-324 0,0 0-302 0</inkml:trace>
  <inkml:trace contextRef="#ctx0" brushRef="#br0" timeOffset="195268.66">26289 6337 2655 0,'0'0'-134'0,"0"0"9"16,0 0 11-16,0 0 16 0,0 0 21 0,0 0 16 16,0 0 18-16,0 0 12 15,0 0 13-15,0 0-1 0,0 0 6 0,0 0 15 0,0 0 12 16,0 0 17-16,19-31 12 15,-19 31 19-15,0 0 17 0,0 0 8 0,19-2 9 16,-19 2 9-16,0 0-7 16,27-2-2-16,-27 2-14 0,17-2-6 0,-17 2-8 0,23-1-5 15,-23 1-5-15,22-4-7 0,-22 4-9 0,22-2-5 16,-22 2-12-16,21-4-18 16,-21 4-33-16,22-2-19 0,-22 2-36 0,18-4-32 0,-18 4-21 15,18-1-40-15,-18 1-75 16,13-7-476-16,-13 7 6 0</inkml:trace>
  <inkml:trace contextRef="#ctx0" brushRef="#br0" timeOffset="195838.9">26783 6137 2118 0,'0'0'-19'0,"0"0"26"0,4-14 2 0,-4 14 12 15,0 0 13-15,0 0 13 0,0 0 9 0,0 0-1 16,0 0 2-16,0 0-10 16,0 0-1-16,0 0 2 0,0 0-2 0,-21-12 19 0,21 12 15 15,0 0 2-15,0 0 1 16,-29 18 7-16,29-18-10 0,-17 13-11 0,5-5-1 15,12-8-8-15,-15 19-4 16,5-8-10-16,1 1-3 0,3-1-2 0,6-11-5 0,-9 21-8 16,4-11-2-16,5-10-2 0,-5 19-2 0,5-19-2 15,-4 15-6-15,4-15 16 16,0 0-4-16,2 21-1 0,-2-21 0 0,0 0-5 16,0 0 1-16,7 15 0 0,-7-15-6 15,0 0 3-15,0 0-1 0,0 0-1 16,20 0-3-16,-20 0-3 0,0 0 1 15,0 0-4-15,27-21 1 0,-27 21 1 0,11-15 3 16,-3 6-2-16,-8 9 9 0,9-16 7 16,-9 16 8-16,13-15 8 0,-13 15 1 0,11-14 0 15,-11 14 4-15,9-13 1 0,-9 13 3 0,7-9 2 16,-7 9-2-16,0 0 2 16,11-10-1-16,-11 10-9 0,0 0-6 0,0 0 1 0,0 0-1 15,0 0 3-15,0 0-8 16,0 0-6-16,0 0 7 0,26 17-12 0,-26-17 1 15,10 15-7-15,-10-15-9 16,13 17-28-16,-13-17-40 0,9 12-56 0,-2-5-59 0,-4 2-58 16,-3-9-73-16,0 0-149 15,8 12-147-15,-8-12-265 0,7 8-232 0</inkml:trace>
  <inkml:trace contextRef="#ctx0" brushRef="#br0" timeOffset="196159.08">27081 6110 2550 0,'0'0'-57'0,"12"-11"39"16,-12 11 13-16,6-10 19 0,-6 10 14 0,0 0 14 15,0 0 0-15,7-14-1 0,-7 14-2 0,0 0-4 16,0 0-6-16,0 0 12 16,0 0-16-16,0 0-5 0,0 0 6 0,0 0 3 0,0 0-11 15,0 0 1-15,0 0-3 16,0 0-1-16,0 0 4 0,0 0-11 0,0 0 5 15,-16 46-5-15,16-46 2 16,9 16-5-16,-9-16 0 0,11 17 1 0,1-6-3 0,-3 1 9 16,1-1 7-16,2 0 13 15,-1 3 7-15,0-3 15 0,-2 0 6 0,0-1 0 16,0 1-3-16,-9-11-6 0,10 19-2 16,-10-19-1-16,8 18-4 0,-8-18-3 0,-4 15-13 15,4-15-47-15,-10 17-60 0,10-17-73 0,-22 17-85 16,6-9-159-16,-1-1-445 15,-3 1-177-15</inkml:trace>
  <inkml:trace contextRef="#ctx0" brushRef="#br0" timeOffset="197199.15">25295 7250 2373 0,'0'0'-108'0,"0"0"19"15,0 0 19-15,0 0 11 16,0 0 22-16,33 13 26 0,-33-13 24 0,0 0 17 15,30-2 13-15,-30 2 14 16,23-3 9-16,-23 3 11 0,33-4 5 0,-17 4 10 0,2 0-1 16,-18 0-6-16,39 0-5 0,-20-3-11 0,2 3-5 15,1-1-11-15,-2 1 2 16,3 0-12-16,-3 0-7 0,4 0-10 0,-3 0-7 0,0 0-9 16,3 0-3-16,-4 0-4 15,3 1 7-15,-1-2-6 0,-4 1 3 0,3 0-2 16,-21 0 5-16,39 0-2 15,-20 0-2-15,-2 0-1 0,2-3 0 0,-19 3 0 0,37-1-1 16,-14 1-1-16,-4 0 1 16,2-3 2-16,0 3-1 0,0 0-5 0,0 0 6 15,0 0-6-15,2 0 2 0,0-2 0 0,-2 2-1 16,4 0 1-16,-2-2 11 0,-2 2-13 16,2 0 3-16,-2-1 0 0,1 1-2 0,0 0 2 15,-1-2 0-15,-1 2-2 16,2 0-4-16,1-2 2 0,-3 2 2 0,2 0-1 15,-2 0-2-15,3 0-1 0,-3 2 6 16,2-2-3-16,1 2 4 0,0-2-6 0,-1 1 5 16,3-1 0-16,-5 2-2 0,5-2-5 0,-3 2 8 15,1-2-5-15,-1 0 5 16,1 0 1-16,-3 3 10 0,2-3 0 0,-3 0 8 0,2 0-2 16,-2 0 3-16,0 1-2 15,-19-1-3-15,35 0 3 0,-20 0 0 0,-15 0-5 16,29 0 3-16,-16 3-1 15,-13-3-5-15,23 0-2 0,-23 0 1 0,21 1-8 0,-21-1-28 16,0 0-56-16,23 0-54 16,-17 0-79-16,-6 0-178 0,0 0-436 0,0 0-155 15</inkml:trace>
  <inkml:trace contextRef="#ctx0" brushRef="#br0" timeOffset="201929.05">26250 7499 2318 0,'0'0'-124'0,"0"0"25"0,0 0 18 16,0 0 17-16,0 0 19 0,0 0 23 0,0 0 24 15,0 0 16-15,-22-21 14 16,22 21 24-16,0 0 11 0,0 0 3 0,0 0-11 15,0 0-1-15,-16-6-7 0,16 6 1 16,0 0-10-16,0 0 3 0,0 0-10 0,0 0 7 16,-23 0-13-16,23 0-5 0,0 0-5 0,0 0 5 15,0 0-2-15,-26 6 0 16,26-6-10-16,-14 5 7 0,14-5-10 0,0 0 1 0,-16 6-1 16,16-6 6-16,-11 8-6 15,11-8-5-15,0 0-1 0,-15 12 7 0,15-12-10 16,0 0 6-16,-8 13-8 15,8-13 5-15,0 0 0 0,-2 16-6 0,2-16 5 0,0 0-4 16,0 0-1-16,8 22 6 16,-8-22-6-16,10 10 3 0,-10-10 2 0,15 9-5 15,-15-9-7-15,17 11-2 0,-9-6 2 0,8 3 1 0,-16-8 2 16,20 8 1-16,-6-1 3 16,-1-3 10-16,-13-4 2 0,23 10 10 0,-12-4-9 15,-11-6 8-15,20 9-8 16,-11-5 3-16,-9-4 0 0,16 12 2 0,-16-12-8 0,11 9 3 15,-11-9 0-15,12 10 4 16,-12-10 2-16,0 0 7 0,6 17 4 0,-6-17 13 16,0 0 8-16,0 0 6 0,-6 23-1 0,6-23-1 15,-12 11-1-15,12-11-1 0,-13 12-7 16,13-12 0-16,-25 9-5 0,12-3-1 0,-3-2-1 16,-4 0 1-16,4-1-4 15,-4 1-5-15,2-2-6 0,-4-2 4 0,3 2-8 16,19-2-9-16,-38 0-33 0,18-2-46 15,20 2-63-15,-32-6-65 0,17 3-88 0,-1-5-604 16,5 1-268-16</inkml:trace>
  <inkml:trace contextRef="#ctx0" brushRef="#br0" timeOffset="203048.86">24477 7291 2563 0,'4'-11'-137'16,"-4"11"16"-16,10-26 3 0,-7 13 22 0,4-4 11 0,-1-4 8 0,0-1 2 16,0-2 17-1,2 1 5-15,0-6 18 0,0-2 7 0,2 0 17 0,-1 1 22 16,-1 3 22-16,-1 2 41 15,-1 1 42-15,2 3 3 0,-1 0-1 0,-3 1-8 16,0 5-4-16,0 0-12 0,-4 15-11 16,6-25-4-16,-6 25-9 0,3-19-9 0,-3 19-14 15,2-13-4-15,-2 13-4 0,0 0-2 16,0 0-7-16,0 0-1 0,0 0 0 16,0 0-2-16,0 0-6 0,-30 39 5 0,24-22-11 0,2 2 2 15,-3 1-2-15,3 6-1 16,0-2-3-16,2 2 4 0,2 1-5 0,2 2-2 15,0-3-1-15,2 1 3 16,3 2-2-16,1-4 2 0,3-1 6 0,-1-1 2 0,3-2 10 16,1 0 9-16,-1-4 4 0,3 1 2 0,-2-3 1 15,-1-2-4-15,-1-1-3 16,2-3-2-16,-2-1-2 0,0-1 11 0,0-2 5 0,-12-5-8 16,20 7-1-16,-20-7-11 15,0 0-1-15,28-7-9 0,-28 7-9 0,17-9-4 16,-7 2-1-16,-2-3 1 15,-8 10-1-15,16-13-2 0,-16 13-2 0,14-11-2 0,-14 11 1 16,14-11-1-16,-14 11 2 16,15-4 4-16,-15 4 4 0,16-4 4 0,-16 4 15 15,23 0-5-15,-23 0-1 0,26 4 2 0,-11-3-2 16,4 2-5-16,-3 0 3 16,2-2 0-16,-18-1-4 0,32 5 0 0,-17-5-6 0,-15 0 4 15,25 2-9-15,-25-2-26 16,21-4-42-16,-21 4-57 0,14-7-73 0,-9 3-90 15,-5 4-201-15,0 0-418 16,0 0-286-16</inkml:trace>
  <inkml:trace contextRef="#ctx0" brushRef="#br0" timeOffset="203248.71">24713 6912 2810 0,'0'0'20'16,"0"0"22"-16,0 0-15 0,10-10 0 0,-10 10-1 15,0 0-5-15,0 0 1 0,0 0-14 0,0 0-12 16,0 0-39-16,0 0-24 0,0 0-55 16,12-3-55-16,-12 3-123 0,0 0-416 0,0 0 20 15</inkml:trace>
  <inkml:trace contextRef="#ctx0" brushRef="#br0" timeOffset="204359.05">24680 7779 1998 0,'0'0'-97'16,"0"0"11"-16,0 0 22 0,0 0 10 0,0 0 24 15,0 0 20-15,0 0 17 16,0 0 21-16,0 0 3 0,0 0-4 0,0 0 12 0,0 0 12 15,0 0-9-15,0 0 0 16,0 0 3-16,0 0-16 0,0 0 3 0,0 0-9 16,0 0 0-16,0 0-4 0,0 0 1 0,0 0-6 15,0 0-1-15,0 0-2 0,0 0 3 16,0 0-3-16,-50-4-2 0,50 4-9 0,-26 6-1 16,26-6-1-16,-25 6 4 15,12-3-1-15,13-3-2 0,-27 6 10 0,13-2-6 16,14-4-1-16,-20 8 15 15,20-8-23-15,-20 5 9 0,20-5-6 16,-14 5 4-16,14-5 4 0,-11 7-8 0,11-7-5 16,0 0 11-16,0 0 0 0,-10 13 5 0,10-13 12 15,0 0-1-15,0 0 13 0,0 0 2 0,0 0 3 0,0 0 0 16,0 0 2-16,0 0-4 16,0 0-12-16,25 20 2 0,-25-20 4 0,13 3-5 15,-13-3-7-15,0 0 4 16,23 4-6-16,-23-4 1 0,18 4-4 0,-18-4 4 0,20 2 4 15,-20-2 4-15,19 3 6 16,-19-3 2-16,21 3 0 0,-21-3-1 0,19 1 1 16,-19-1-3-16,20 4-4 0,-20-4-2 0,14 4-3 15,-14-4 4-15,0 0-4 16,20 4 0-16,-20-4-2 0,0 0-3 0,14 5-1 0,-14-5 2 16,0 0-7-16,11 11 7 15,-11-11-7-15,0 0 3 0,8 12-4 0,-8-12 0 16,0 0 2-16,6 14-3 15,-6-14-3-15,0 0 6 0,0 0-5 0,-1 19 2 0,1-19-3 16,0 0 3-16,0 0-3 16,-13 19 3-16,13-19-4 0,-11 9 3 0,11-9 1 15,-14 10-1-15,14-10-1 0,-16 7-1 0,16-7-2 0,-16 6 2 16,16-6-4 0,-18 6 3-16,18-6-1 0,-15 3 2 0,15-3-2 0,-20 4-2 15,20-4 2-15,-18 4-7 16,18-4-11-16,-16 4-8 0,16-4-4 0,-18 4 1 0,18-4 2 15,-16 2 1-15,16-2 3 16,0 0 0-16,-24 3-4 0,24-3 5 0,0 0 6 16,-21 4-6-16,21-4-8 0,0 0-15 0,-16 2-11 15,16-2-33-15,0 0-24 0,0 0-25 16,-22-2-47-16,22 2-99 0,0 0-374 0,-16-4 111 16</inkml:trace>
  <inkml:trace contextRef="#ctx0" brushRef="#br0" timeOffset="205378.95">24638 7843 1781 0,'0'0'-71'0,"0"0"28"0,10-11 20 0,-10 11 8 15,0 0 18-15,0 0 12 16,12-11 20-16,-12 11 5 0,0 0 12 0,0 0 17 0,0 0-7 15,8-11 26-15,-8 11-2 16,0 0-7-16,0 0-4 0,0 0 0 0,0 0 1 16,0 0 3-16,0 0-1 0,0 0-2 0,-22-20 9 15,22 20 3-15,0 0 7 0,-20-3-7 16,20 3-7-16,-18-4-7 0,18 4-7 0,-21 0-9 16,21 0-1-16,-23 0 3 15,23 0-2-15,-23 4 1 0,23-4-6 0,-23 6-1 16,10 0-7-16,0-2-1 0,13-4 0 15,-21 15-2-15,10-8-3 0,4 3 5 0,7-10-5 16,-17 19 2-16,11-8-5 16,6-11-5-16,-8 21-1 0,6-10-1 0,2-11-3 15,-2 25 0-15,2-25-2 0,0 25-4 0,2-12 3 0,-2-13-5 16,6 26-1-16,0-12 0 16,2 0-1-16,-2-4-4 0,1 2-4 0,0 0 4 15,-7-12-2-15,15 17 1 16,-9-9-5-16,-6-8-3 0,13 10-4 0,-13-10 9 0,15 10-3 15,-15-10-3-15,14 6 1 16,-14-6-1-16,14 4-1 0,-14-4 0 0,0 0 2 16,0 0 1-16,0 0-6 0,31-10 4 0,-31 10-1 0,13-11 1 15,-5 3-5-15,-8 8-1 16,13-17-5-16,-5 6-3 0,-2 0-3 0,2-1 4 16,-8 12-3-16,8-24 2 15,-4 11 1-15,-4 13 1 0,6-22 1 0,-2 10 3 0,-4 12 2 16,2-19 0-16,-2 19 2 15,4-19 0-15,-4 19 1 0,3-19-1 0,-3 19-1 16,5-13 3-16,-5 13 0 16,0 0-1-16,2-19 0 0,-2 19 3 0,0 0 2 0,0 0 0 15,2-16 2-15,-2 16-1 0,0 0 1 0,0 0 10 16,0 0 6-16,0 0 4 16,0 0 3-16,0 0-3 0,0 0 1 0,0 0 1 15,0 0-4-15,0 0-1 0,0 0 0 16,9 43-1-16,-9-43-1 0,3 16 0 0,-3-16 1 15,4 19 1-15,-4-19-4 16,5 22 0-16,-1-13-1 0,-4-9 0 0,6 21 0 16,-1-9-6-16,-5-12-1 0,8 20-3 0,-3-6 2 0,-1-2-12 15,-4-12-29-15,8 20-46 16,-4-10-61-16,-4-10-65 0,6 18-45 0,-2-10-60 16,-4-8-114-16,2 14-560 15,-2-14-442-15</inkml:trace>
  <inkml:trace contextRef="#ctx0" brushRef="#br0" timeOffset="206229.01">24893 7958 2878 0,'0'0'-114'0,"0"0"27"15,0 0 15-15,0 0 20 0,0 0 11 0,0 0 41 16,0 0 29-16,0 0 23 0,0 0 15 15,0 0 5-15,0 0 0 0,0 0-1 0,0 0-5 16,0 0-1-16,0 0 2 16,0 0-5-16,0 0-11 0,0 0-5 0,0 0-2 15,20-9-6-15,-20 9-1 0,0 0-6 0,28 2-5 16,-28-2 0-16,25 1-5 0,-25-1 3 16,31 0-8-16,-16 0-2 0,-15 0 2 0,32 2-5 15,-16-2 3-15,-16 0-9 16,27 2-1-16,-27-2 0 0,26 0-1 0,-26 0-1 0,20 0 4 15,-20 0-2-15,21 0 2 16,-21 0-1-16,0 0-1 0,19 0 3 0,-19 0-6 16,0 0 3-16,0 0-4 15,0 0-5-15,22-4-2 0,-22 4-8 0,0 0-2 0,0 0-2 16,0 0-8-16,0 0 4 0,0 0-1 0,0 0 4 16,0 0 3-16,0 0 2 15,0 0-5-15,0 0 8 0,0 0-1 0,-43-27 9 16,43 27-7-16,-17-6 6 0,17 6-5 15,-16-7 8-15,16 7-3 0,-15-9 3 0,15 9 0 16,-15-8 2-16,15 8 0 16,-12-8 2-16,12 8 0 0,0 0 1 0,-15-9 0 15,15 9 4-15,0 0 5 0,0 0-3 0,-12-13 3 16,12 13 0-16,0 0 3 0,0 0-7 16,0 0 5-16,-10-11 10 0,10 11 4 0,0 0-2 15,0 0-2-15,0 0 1 16,0 0-6-16,0 0-1 0,0 0-2 0,0 0-2 0,0 0 1 15,0 0-4-15,0 0 1 16,0 0-2-16,0 0-2 0,0 0 1 0,0 0-1 16,0 0-1-16,0 0-2 0,0 0 1 0,0 0 1 0,55 11-2 15,-55-11 0-15,18 9 0 16,-18-9-3-16,18 10 2 0,-9-4-1 0,-9-6 7 16,17 10-4-16,-17-10 2 15,12 12-1-15,-12-12 6 0,12 12-1 0,-12-12 7 16,9 13 5-16,-9-13 3 0,4 15 9 15,-4-15-6-15,0 15 1 0,0-15-3 16,0 0-8-16,-6 26 3 0,6-26-3 16,-6 18-12-16,6-18-33 0,-11 18-36 0,11-18-50 15,-10 15-53-15,5-8-41 0,5-7-60 0,-14 12-110 0,7-7-484 16,7-5-212-16</inkml:trace>
  <inkml:trace contextRef="#ctx0" brushRef="#br0" timeOffset="206668.93">25351 7919 2411 0,'0'0'-121'0,"25"0"28"0,-25 0 19 0,0 0 24 16,0 0 26-16,0 0 27 16,15 5 14-16,-15-5 17 0,0 0 14 0,0 0 10 15,10 13-8-15,-10-13 2 0,0 0 10 0,0 0-13 16,0 17-1-16,0-17 8 0,0 0 1 16,0 0-10-16,0 0 12 0,-12 27 4 0,12-27-1 15,-10 8 9-15,10-8-5 16,-15 4-3-16,15-4-4 0,0 0-6 0,-21 7-3 0,21-7-2 15,-15 2 8-15,15-2 15 16,0 0 6-16,0 0 0 0,-27-6-7 0,27 6-4 16,0 0-1-16,-13-14 1 0,13 14-3 0,-6-11-6 0,6 11-9 15,0 0-2-15,0-20-6 16,0 20-4-16,0 0-6 0,0 0 0 0,13-24-3 16,-13 24-6-16,12-8-3 15,-12 8-4-15,15-5-2 0,-15 5-13 0,0 0-37 0,21-3-45 16,-21 3-81-16,12 3-74 15,-12-3-151-15,0 0-194 0,0 0-252 0,0 0-170 16</inkml:trace>
  <inkml:trace contextRef="#ctx0" brushRef="#br0" timeOffset="-213257.72">27973 7291 2393 0,'0'0'-82'0,"0"0"30"16,0 0 2-16,0 0 16 0,0 0 23 0,0 0 31 15,0 0 18-15,0 0 25 16,0 0 11-16,0 0 7 0,0 0 2 0,0 0 3 0,0 0 10 16,0 0 9-16,0 0 16 0,0 0 10 15,0 0 5-15,0 0 2 0,0 0-10 16,0 0-4-16,0 0-12 0,0 0-10 0,0 0-6 16,0 0-14-16,0 0-8 0,0 0-8 15,0 0-4-15,27 0-11 0,-27 0-5 0,0 0-5 16,22 0-1-16,-22 0-3 15,18 4-8-15,-18-4-5 0,22 2 0 0,-22-2-2 16,23 2-2-16,-23-2-3 16,23 1-2-16,-23-1-4 0,21 3-7 0,-21-3-8 15,21 0-19-15,-21 0-20 0,18 0-29 0,-18 0-45 0,0 0-65 16,0 0-60-16,0 0-87 16,14-8-165-16,-14 8-431 0,0 0-329 0</inkml:trace>
  <inkml:trace contextRef="#ctx0" brushRef="#br0" timeOffset="-212922.94">27897 7196 2717 0,'0'0'-85'16,"0"0"31"-16,0 0 26 16,0 0 13-16,0 0 15 0,0 0 22 0,0 0 14 0,0 0 14 15,0 0 17-15,0 0 0 0,0 0 11 0,0 0 6 16,14-22 4-16,-14 22 9 16,0 0-1-16,0 0 0 0,24-5-2 0,-24 5-8 15,16 0-7-15,-16 0-6 0,26-2-12 16,-26 2-1-16,27-2-8 0,-27 2-8 0,34 2-6 15,-14-2-32-15,-1 0-40 16,-3 2-60-16,3-2-59 0,0 0-63 0,-19 0-113 16,32-4-603-16,-20 4-341 0</inkml:trace>
  <inkml:trace contextRef="#ctx0" brushRef="#br0" timeOffset="-212237.62">28470 6984 2685 0,'0'0'-129'16,"0"0"23"-16,0 0 15 0,4-16 11 0,-4 16 30 16,0 0 30-16,0 0 26 0,0 0 35 15,0 0 16-15,0 0 33 0,0 0 15 16,0 0 8-16,7-14 6 0,-7 14 2 15,0 0 0-15,0 0 7 0,0 0 4 16,0 0-4-16,0 0-2 0,0 0 0 16,0 0-4-16,0 0 4 0,0 0-4 0,0 0-8 15,0 0-13-15,0 0-4 0,0 0-5 0,0 0-14 0,0 0 0 16,0 0-12-16,0 0-9 16,0 0-6-16,0 0-5 0,0 0-9 0,0 0-2 15,0 0-4-15,0 0-2 16,0 0-1-16,0 0 0 0,0 0-2 0,0 0 0 0,10 34 0 15,-10-34-2-15,0 18 3 16,0-18-2-16,2 22-2 0,-2-22-22 16,3 25-1-16,-1-14 0 0,-2-11 0 0,2 25 1 15,0-14 4-15,-2-11 1 0,3 25 5 0,-1-13 6 16,-2-12 3-16,2 20 0 0,-2-20 3 0,1 22-1 16,-1-22 6-16,2 20-2 15,-2-20 0-15,3 18 25 0,-3-18-11 0,2 17 5 16,-2-17-8-16,4 16-2 15,-4-16 3-15,2 17-1 0,-2-17 0 0,0 0-5 0,4 20 2 16,-4-20-2-16,4 12 0 16,-4-12-1-16,0 0-8 0,6 16 0 0,-6-16-3 15,6 12-3-15,-6-12 0 0,0 0-5 0,4 14-13 0,-4-14-43 16,3 7-70-16,-3-7-104 16,0 0-123-16,0 0-267 0,0 0-4 0,0 0 29 15,-23 12-432-15,23-12-507 16</inkml:trace>
  <inkml:trace contextRef="#ctx0" brushRef="#br0" timeOffset="-203992.92">11227 9564 3016 0,'0'0'-140'0,"0"0"20"0,0 0 9 16,0 0 14-16,0 0 12 16,0 0 19-16,0 0 13 0,0 0 14 0,0 0 13 15,0 0 12-15,0 0 8 16,0 0 9-16,0 0-3 0,0 0 9 0,0 0-1 0,0 0 1 15,0 0 8-15,0 0-4 16,0 0 22-16,0 0 3 0,0 0 14 16,0 0 7-16,0 0 4 0,0 0 2 0,0 0 4 0,0 0-3 0,0 0 1 15,0 0-4-15,0 0-9 16,0 0-1-16,0 0-4 0,0 0-6 0,0 0-5 16,38-22-5-16,-38 22-4 15,11-20 3-15,-3 8-10 0,1 2-3 0,-3-4-4 0,2-1-13 16,-2-2-3-16,6-2-7 15,-3 0-2-15,-4-4 1 0,3 1-8 0,-1-2-3 16,2-1-6-16,-5 0 9 16,3 1-4-16,-4-1 5 0,2 0 9 0,-1 2-3 0,-2 1 0 15,0 1 8-15,2 0-5 0,-4 2 7 0,5 2 0 16,-5-1 9-16,2 1 3 16,-2 17 3-16,3-30 4 0,0 18 2 0,-3 12-2 0,0-24 2 15,0 24-6-15,0-20-1 16,0 20-5-16,0-16 2 0,0 16-1 0,0 0-1 15,0-20 1-15,0 20 0 16,0 0-6-16,0 0 7 0,0 0-4 0,0 0 0 0,0 0 4 16,0 0 1-16,0 0-1 0,0 0 1 0,0 0 4 15,0 0 6-15,-35 42 2 16,30-24 7-16,1 5 3 0,-1 3-3 0,3 0-7 16,0 3 1-16,0 3 3 0,0 7-1 15,2-7 0-15,2 8 0 0,0-2 5 0,0 0 0 16,3-1 3-16,1 0-7 15,1-4-1-15,-2 1 1 0,2-8 1 0,-3 2-5 0,5-4-1 16,-4-4-2-16,0 0 4 16,2-2-4-16,-3-3-4 0,0 0 0 0,0-2 1 15,-4-13-1-15,6 19-1 0,-6-19-4 0,5 12-3 16,-5-12 0-16,0 0-2 0,0 0-5 16,0 0-3-16,0 0 2 0,0 0-1 0,17-32 0 15,-13 22 2-15,0 1-4 16,-4 9 7-16,11-17-6 0,-5 8 6 0,0 4 3 0,3 0 1 15,-9 5 6-15,22-7 5 16,-13 7-3-16,-9 0 1 0,29 2-9 16,-15 0 8-16,3 2-7 0,2 0 0 0,-1 0-2 0,2 1-3 15,-1-2 2-15,0 0 2 0,0 1-3 16,1-2 2-16,-3 0-3 0,-1 2 2 0,1-4-5 16,-2 0 6-16,4 0-4 15,-4 0 0-15,1-3-1 0,3 2 2 0,-6-3 2 16,4 0 10-16,0 1 8 0,-17 3 16 15,37-8 12-15,-20 4 12 0,1 2 10 0,5-1 3 16,-6-2 1-16,6 3-4 16,-4 1-4-16,5 1-5 0,-2-3-11 0,-1 3-7 0,1-1-12 15,-2 1-32-15,-1 0-40 0,-2-2-57 0,-17 2-85 16,27 0-81-16,-19-4-122 16,-8 4-213-16,12-7 14 0,-12 7-341 0,0 0-324 15</inkml:trace>
  <inkml:trace contextRef="#ctx0" brushRef="#br0" timeOffset="-203737.75">11646 8985 2784 0,'-10'-11'46'0,"10"11"28"0,0 0-7 16,0 0-11-16,0 0-5 16,0 0-3-16,0 0 16 0,-6-6 17 0,6 6 13 0,0 0-3 15,0 0-5-15,0 0-13 0,0 0-8 0,0 0-9 16,0 0-17-16,0 0-47 16,0 0-59-16,0 0-79 0,0 0-92 0,0 0-197 0,0 0-443 15,0 0-247-15</inkml:trace>
  <inkml:trace contextRef="#ctx0" brushRef="#br0" timeOffset="-202077.89">12650 9100 2566 0,'0'0'-132'16,"9"-4"13"-16,-9 4 9 0,0 0 15 0,0 0 16 0,0 0 25 15,0 0 15-15,0 0 23 16,0 0 15-16,0 0 12 0,0 0 19 0,0 0 3 15,-15 46 6-15,15-46 0 16,-10 22 0-16,6-7 18 0,0 0-3 0,1 3 8 16,1-1 3-16,-2 4-7 0,2 0 12 0,-1 0-10 0,3 2-4 15,0 0 5-15,3 3-18 16,-1 0 1-16,0 0-5 0,2 0-3 0,-1 1 0 0,3-3-5 16,0 2 1-16,2-3-6 15,1 0-9-15,0 2-24 0,2-5-23 0,0-1-33 16,0 0-32-16,1 0-27 15,1-4-44-15,-2-3-101 0,-1-3-427 0,0 1 57 0</inkml:trace>
  <inkml:trace contextRef="#ctx0" brushRef="#br0" timeOffset="-201517.75">13221 9250 1969 0,'0'0'-81'0,"0"0"13"0,0 0 11 15,0 0 14-15,0 0 25 0,-14-23 21 0,14 23 28 16,0 0 19-16,-22-1 15 16,22 1 16-16,0 0 9 0,-30 3 9 0,30-3 2 15,-19 4 4-15,19-4-1 0,-23 4 1 0,23-4-4 0,-18 8-15 16,18-8-6-16,-18 7-12 16,18-7-7-16,-14 8-8 0,14-8-4 0,-11 9-12 15,11-9 4-15,0 0-13 16,-6 12-7-16,6-12-11 0,0 0-5 0,0 0-1 0,0 0-2 15,0 0 0-15,19 25 5 16,-19-25-16-16,14 9 9 0,-14-9-3 16,20 9 2-16,-8-4-6 0,1 4 0 0,1-4-2 0,-1 5 1 0,0-2 3 15,1 2 2-15,-3-3-4 16,1 5 7-16,1-3-6 0,-4 2 4 0,0 1 2 16,0-1-3-16,-2-2 4 15,-7-9 9-15,11 19 5 0,-11-19 9 0,2 20 5 0,-2-20-2 16,0 0 4-16,-14 22-3 15,6-15-4-15,8-7-2 0,-23 11-1 16,8-6-4-16,-3-2-4 0,2 0-1 16,16-3-20-16,-37 3-16 0,20-6-36 0,17 3-41 0,-34-4-37 15,18 0-40-15,-1-3-66 0,1-3-134 0,7 0-331 16,-3-1 32-16</inkml:trace>
  <inkml:trace contextRef="#ctx0" brushRef="#br0" timeOffset="-201168.18">13472 9317 2085 0,'0'0'-39'0,"12"5"7"15,-12-5 17-15,0 0 11 0,11 20 10 0,-11-20 18 0,4 16 20 16,-4-16 10-16,2 25 10 16,-2-13 5-16,0-12-3 0,2 28 3 0,-2-14-7 15,3 1 2-15,-3-15 0 16,3 26-3-16,-1-12-8 0,-2-14 3 0,4 23-7 0,1-14-7 15,-5-9-9-15,4 18-12 16,-4-18-32-16,4 15-28 0,-4-15-48 16,0 0-42-16,5 15-58 0,-5-15-105 0,0 0-385 0,0 0 81 0</inkml:trace>
  <inkml:trace contextRef="#ctx0" brushRef="#br0" timeOffset="-200957.72">13417 9110 2030 0,'10'-13'-20'0,"-10"13"16"0,13-11-6 0,-13 11 17 16,12-5 15-16,-12 5 16 16,0 0 8-16,16-10-15 0,-16 10 4 0,0 0-5 15,0 0-9-15,16-4-14 16,-16 4-28-16,0 0-19 0,0 0-37 0,0 0-49 0,0 0-103 15,0 0-328-15,0 0 252 16</inkml:trace>
  <inkml:trace contextRef="#ctx0" brushRef="#br0" timeOffset="-200308.15">13758 9353 1645 0,'6'8'30'0,"-6"-8"-3"0,9 13-6 0,-9-13 1 15,12 13 4-15,-12-13 2 16,7 16 13-16,-7-16 1 0,6 16 14 0,-6-16-9 0,4 16-1 15,-4-16 0-15,4 17-11 16,-4-17 3-16,1 17 6 0,-1-17-2 16,2 17 0-16,-2-17-5 0,2 15-2 0,-2-15-5 0,0 0 4 15,3 20-7-15,-3-20-1 0,0 0-8 16,2 15 2-16,-2-15-4 0,0 0 2 0,0 0 0 16,3 15 0-16,-3-15-15 15,0 0 9-15,0 0-9 0,0 0-13 0,0 0-11 16,0 0 6-16,0 0-5 0,0 0 1 15,0 0-8-15,0 0 10 0,0 0-15 0,0 0-3 16,21-45 14-16,-16 31-7 16,-5 14 8-16,7-27 7 0,0 12-11 0,-3 2 20 15,0-1-18-15,-4 14 10 0,12-26 13 0,-8 16-8 0,-4 10-1 16,7-19 2 0,-7 19-5-16,9-17 15 0,-9 17-18 0,9-12 8 0,-9 12 9 15,7-11 2-15,-7 11-10 16,0 0 5-16,13-10 2 0,-13 10 18 0,0 0-3 0,0 0 19 15,18-5 7-15,-18 5 14 16,0 0 17-16,0 0 12 0,0 0 13 0,0 0 1 16,25 11-1-16,-25-11-6 0,11 11 0 0,-11-11-2 0,7 12 1 15,-7-12 0-15,10 16 5 16,-4-7-4-16,-6-9-5 0,9 19-7 0,-9-19-3 16,10 23-3-16,-4-11-7 15,0-1-5-15,3 0-10 0,-9-11-4 0,11 23-4 0,-4-13-7 16,-2-1-18-16,-5-9-36 15,11 16-48-15,-11-16-76 0,8 13-70 0,-8-13-144 16,5 10-196-16,-5-10-311 16,0 0-217-16</inkml:trace>
  <inkml:trace contextRef="#ctx0" brushRef="#br0" timeOffset="-199217.93">14483 9164 2368 0,'0'0'-217'0,"0"0"-460"0,0 0 81 0</inkml:trace>
  <inkml:trace contextRef="#ctx0" brushRef="#br0" timeOffset="-198787.85">14483 9164 1885 0,'0'0'-93'0,"0"0"21"0,0 0 12 15,0 0 14-15,0 0 7 16,0 0 19-16,0 0 7 0,0 0 6 16,0 0 12-16,0 0 18 0,0 0-12 15,0 0-1-15,0 0 6 0,0 0-9 0,0 0-4 0,0 0 11 16,0 0 2-16,0 0 8 15,0 0-3-15,0 0 11 0,0 0 2 0,0 0 12 16,0 0-7-16,0 0-1 16,0 0 9-16,0 0-2 0,0 0-5 0,0 0 0 0,0 0 4 15,0 0-6-15,0 0-2 0,0 0-9 0,0 0 2 16,0 0-6-16,0 0 7 16,0 0-2-16,0 0-4 0,0 0-5 0,0 0-5 15,0 0 7-15,0 0 3 16,0 0 4-16,0 0 8 0,0 0 18 0,0 0 14 0,0 0 11 15,0 0 9-15,0 0 4 16,0 0-5-16,0 0-5 0,0 0-1 16,0 0-1-16,-27 30-5 0,27-30 0 0,-9 18-5 0,9-18-4 0,-8 25 4 15,3-10 3-15,2 2-4 16,0 0-5-16,-1 0-3 0,0 2-8 0,2 2-3 16,0-1-5-16,0 0-5 15,2 0-4-15,0-1-4 0,2 1-2 0,-2-1-4 0,2 1-1 16,0-4-1-16,2 2-9 15,0-1 1-15,0-4-9 0,3 3-16 0,-1-3-20 16,1-2-25-16,-7-11-31 16,15 24-40-16,-8-15-38 0,2-1-39 0,1-3-44 0,-2 1-100 15,-1-2-548-15,-7-4-275 0</inkml:trace>
  <inkml:trace contextRef="#ctx0" brushRef="#br0" timeOffset="-198417.84">14742 9199 2635 0,'0'0'-70'0,"0"0"11"0,2-21 11 16,-2 21 13-16,0 0 6 15,2-15 8-15,-2 15 19 0,0 0 11 16,0 0 25-16,0 0 10 0,0 0 16 16,0 0 9-16,0 0 2 0,0 0 3 0,0 0 3 0,0 0 0 15,0 0 10-15,0 0 1 0,0 0-3 0,6 59 0 16,-6-40-6-16,3 0-7 16,-3 2-4-16,4 4-3 0,-2-5-5 0,0 5-8 0,3 0-3 15,-4-1-7 1,3 2-5-16,-1-6-6 0,1-1-3 0,0 1-17 0,-2-4-16 15,0 0-27-15,0-1-29 16,-2-15-27-16,4 23-36 0,-4-23-31 16,6 19-26-16,-6-19-40 0,4 9-70 0,-4-9-530 15,0 0-147-15</inkml:trace>
  <inkml:trace contextRef="#ctx0" brushRef="#br0" timeOffset="-198117.97">14912 9301 2428 0,'7'-11'-49'0,"0"2"15"15,-7 9 7-15,7-14 7 0,-7 14 12 0,0 0 11 16,6-13 20-16,-6 13 17 16,0 0 24-16,0 0 12 0,0 0 3 0,0 0-6 0,0 0-1 15,0 0-4-15,0 0 13 0,-36 27 4 0,26-18-4 16,-2 2-1-16,2-2-8 16,0 3 4-16,1-2-6 0,1 1-8 0,-2 1-1 0,2-2-5 15,8-10 2-15,-10 20-4 16,10-20-7-16,-7 22-1 0,7-22-6 15,0 19-1-15,0-19-6 0,7 19-3 16,-7-19-2-16,12 20-3 0,-2-8-3 0,4-3-2 16,-1 1-3-16,1 0-5 0,4 1-8 0,-1-2-20 0,2 0-14 15,-3-2-28-15,3-2-28 16,-1 1-31-16,0-1-27 0,-2 1-18 0,0-2-39 16,-16-4-46-16,25 4-120 15,-12-4-424-15,-2 2-99 0</inkml:trace>
  <inkml:trace contextRef="#ctx0" brushRef="#br0" timeOffset="-197538.03">15218 9395 2247 0,'6'-13'-77'0,"-6"13"16"16,0 0 7-16,7-18 6 0,-7 18 12 0,6-11 10 15,-6 11 8-15,9-11 16 16,-9 11 7-16,0 0 8 0,15-13-2 0,-15 13 10 16,8-7 0-16,-8 7 11 0,0 0-11 0,0 0 4 0,0 0-1 15,0 0-1-15,0 0 3 16,0 0-6-16,0 0 2 0,30 17-6 0,-30-17-1 16,4 16 2-16,-4-16 2 15,2 21-7-15,-2-21 22 0,0 23-3 0,0-23-8 0,0 24 3 16,0-24 18-16,-4 25 5 15,2-14 9-15,2-11-1 0,-4 23 2 0,4-23 0 16,-2 21 4-16,2-21-9 16,-5 18 2-16,5-18-8 0,0 0 1 0,-4 21-6 0,4-21 4 15,0 0-10-15,0 0 0 0,-3 16-8 0,3-16-2 16,0 0-2-16,0 0-7 16,0 0-3-16,0 0-3 0,0 0-9 0,0 0 8 15,0 0-20-15,30-34 1 0,-25 23 1 16,5-5 1-16,-3 0-1 0,3-4 1 0,-2 1 2 15,1 0 0-15,-1 0-1 16,1 5 24-16,-2-4 5 0,-1 3 4 0,0 1 5 16,0 0 1-16,-6 14 4 0,10-23-9 0,-4 13-1 0,-6 10-3 15,6-15-2-15,-6 15-2 16,0 0 0-16,6-12-2 0,-6 12 7 16,0 0-3-16,0 0 5 0,0 0 0 15,0 0 3-15,0 0 0 0,0 0-2 0,12 40-1 0,-10-28-2 16,-2-12-5-16,11 26-2 15,-4-12-3-15,-1-1-8 0,3 0-12 0,-1 0-30 16,2-1-27-16,-1-1-31 16,2 1-37-16,-1-5-38 0,-2 3-35 0,1-7-77 0,-9-3-609 15,15 6-260-15</inkml:trace>
  <inkml:trace contextRef="#ctx0" brushRef="#br0" timeOffset="-197223.05">15640 9103 2575 0,'0'0'-109'16,"16"-13"22"-16,-16 13 23 0,13-4 14 0,-13 4 32 15,0 0 24-15,0 0 14 0,30 5 18 0,-30-5 1 16,14 14 14-16,-2-2 10 15,-4-1 15-15,2 3 15 0,-2 4 7 0,3 1 2 16,0 2 5-16,-3 2 1 0,1 2-7 16,-1 1-10-16,0 1-7 0,-1 0-8 0,0 0-8 15,-1 0-8-15,-2-1-6 0,2 1-7 0,-4-1 2 16,0-1-15-16,2-1-20 16,-4-2-30-16,3-3-34 0,-3 1-41 0,0-4-50 0,0 1-40 15,-3-2-52-15,1-3-116 16,2-12-473-16,-2 23-149 0</inkml:trace>
  <inkml:trace contextRef="#ctx0" brushRef="#br0" timeOffset="-196647.84">16016 9036 2403 0,'0'0'-78'15,"0"0"15"-15,4-21 10 16,-4 21 22-16,0 0 14 0,0 0 18 0,0 0 29 16,0 0-2-16,0 0 14 0,22-1-6 15,-22 1 16-15,0 0-3 0,0 0 1 16,0 0 4-16,27 8 11 0,-27-8 7 15,0 0 12-15,17 13 12 0,-10-6 3 0,-7-7-1 16,12 21-10-16,-6-10-9 0,3 5-5 16,0-3-8-16,-1 6-12 0,0 1 2 0,3 1-3 15,-2 1-11-15,1 1-3 0,-2 2-9 16,1 2 2-16,-3-3-5 0,0 2 2 16,1 2-2-16,0-1-4 0,-3 3 3 0,-2-3 2 0,2-1 6 15,-4 3 0-15,2-3 2 16,-2-3 1-16,-2 4-6 0,2-6-1 15,-2 0-2-15,0 2-5 0,2-4-2 16,-4-1-3-16,4 1-3 0,-2-1-13 0,-3-1-26 0,5-17-27 16,-2 27-34-16,0-14-35 0,2-13-41 0,0 22-33 15,0-11-31-15,0-11-85 16,-3 15-581-16,3-15-269 0</inkml:trace>
  <inkml:trace contextRef="#ctx0" brushRef="#br0" timeOffset="-196217.92">16607 9600 2633 0,'0'0'-97'16,"0"0"13"-16,0 0 14 15,0 0 24-15,0 0 28 0,0 0 33 0,0 0 11 16,0 0 26-16,27 9-2 15,-27-9 1-15,0 0 0 0,0 0-3 0,26 0-2 0,-26 0 2 16,0 0-5-16,25-2-1 16,-25 2 4-16,19 0-14 0,-19 0-4 0,23-3-3 15,-23 3 13-15,26 0-2 0,-26 0-8 0,25 0-7 16,-25 0-17-16,21-1-19 0,-21 1-21 16,21-3-23-16,-21 3-23 0,18-1-28 0,-18 1-18 15,14-6-32-15,-14 6-45 16,0 0-114-16,8-11-295 0,-8 11 172 0</inkml:trace>
  <inkml:trace contextRef="#ctx0" brushRef="#br0" timeOffset="-195967.96">16711 9469 1773 0,'0'0'-18'0,"0"0"14"16,-20-8 9-16,20 8 13 15,0 0 10-15,0 0 16 0,-17-6 15 16,17 6 15-16,0 0 12 0,0 0 0 15,0 0 2-15,0 0 3 0,0 0 4 0,0 0 6 0,0 0 10 16,0 0 7-16,0 0 5 16,0 0-4-16,0 0-4 0,0 0-11 0,0 0-6 0,0 0-16 15,0 0-7-15,0 0-6 0,0 0-11 16,0 0-2-16,67 0-16 0,-53 0-18 16,-14 0-32-16,36 3-39 0,-17-3-49 15,3 1-46-15,-4-1-47 0,2 0-68 16,0-1-161-16,-1-2-367 0,-1 2-93 0</inkml:trace>
  <inkml:trace contextRef="#ctx0" brushRef="#br0" timeOffset="-193017.95">18280 8960 2377 0,'0'0'-21'0,"8"-15"15"0,-8 15 18 15,8-16 2-15,-8 16 35 16,6-16 25-16,-6 16 20 15,11-14 20-15,-11 14 9 0,6-13 8 0,-6 13 0 16,7-12-10-16,-7 12-5 0,0 0-9 0,8-13-5 0,-8 13-5 16,0 0-8-16,0 0-3 0,0 0-4 0,0 0-1 15,0 0 3-15,0 0-6 16,0 0-3-16,0 0-6 0,0 0-4 0,15 44-5 0,-13-27-6 16,-2 3-2-16,0 1-3 15,2-1-6-15,0 7-6 0,0-1-1 0,0 3-4 16,0-3-4-16,-2 4-3 15,2-2-2-15,3-1 3 0,-3 1-10 0,3-3-4 0,-3-4-8 16,0-2-23-16,0 0-20 16,0-1-26-16,0-3-37 0,-2-15-35 0,2 24-40 15,0-14-32-15,0-2-32 0,-2-8-57 0,0 0-109 16,4 9-540-16,-4-9-375 0</inkml:trace>
  <inkml:trace contextRef="#ctx0" brushRef="#br0" timeOffset="-192638.02">18579 9046 2826 0,'14'-11'-87'0,"-14"11"15"0,0 0 14 15,0 0 11-15,0 0 8 16,0 0 12-16,0 0 18 0,0 0 13 0,0 0 20 0,0 0 11 16,0 0 9-16,0 0 8 15,-47 23 7-15,47-23 3 0,-22 5 7 16,12-1 6-16,10-4 0 0,-24 6-2 0,24-6-2 15,-18 5-3-15,18-5-8 0,-20 4 0 0,20-4 0 16,-14 4-4-16,14-4-3 16,-17 4-3-16,17-4-3 0,-15 7-4 0,15-7 1 15,-11 8-6-15,11-8 3 0,-10 10-9 16,10-10-2-16,-6 13-3 0,6-13-4 0,0 0-3 16,-2 23-3-16,2-23 0 0,0 0 0 0,8 27 1 15,-2-15-4-15,-6-12 2 16,15 20 7-16,-4-8 8 0,1-1 11 15,3 1 2-15,2 1 3 0,-2-2-8 0,4 2-1 16,0-2-7-16,0 2-2 0,0-2-3 0,0-2-9 16,1 1-11-16,0-1-22 0,-5-1-26 0,0 0-41 0,0-1-47 15,-1 1-54-15,0-1-53 16,-6-3-109-16,0 2-173 0,-8-6-336 0,8 6-209 16</inkml:trace>
  <inkml:trace contextRef="#ctx0" brushRef="#br0" timeOffset="-192077.69">17858 9622 2437 0,'0'0'-107'0,"0"0"25"0,0 0 20 16,0 0 21-16,0 0 14 16,0 0 4-16,0 0 5 0,0 0 10 0,0 0 12 15,0 0 7-15,0 0 3 0,0 0 2 16,0 0 18-16,0 0-10 0,0 0 21 0,59-10-11 16,-42 10-3-16,4 2-2 0,1-2-9 0,0 0 8 15,8 2 13-15,0-2-3 16,1 0-10-16,6 2-1 0,-1-2-2 0,6 0 4 0,3 0-4 15,-1-2 15-15,5 2-3 16,-3-2 2-16,5 2 5 0,-3-2 9 0,3 0 11 16,3 2 6-16,3-1 3 0,-7-1-1 0,1 2-3 0,-3-3 0 15,4 2-6-15,-5 1-3 16,1 0-3-16,-1 0-7 0,-3 0-4 0,-6 0-7 16,-2 0-3-16,-2 0-6 15,0 1-7-15,-4-1-16 0,-5 0-26 0,-2 0-22 0,-2 0-38 16,-1 3-31-16,-20-3-35 15,26 2-39-15,-17-2-84 0,-9 0-580 0,13 0-193 16</inkml:trace>
  <inkml:trace contextRef="#ctx0" brushRef="#br0" timeOffset="-191478.07">18207 10007 2509 0,'0'0'-68'16,"-16"7"21"-16,16-7 18 16,0 0 14-16,0 0 10 0,0 0 4 0,0 0 8 15,0 0 10-15,0 0 3 0,-14 8 12 16,14-8 9-16,0 0 10 0,0 0 6 0,-25 4 4 16,25-4 24-16,-17 3 0 0,17-3 14 0,-21 2 8 15,21-2-5-15,-24 4-13 16,24-4-4-16,-20 4-14 0,20-4-6 0,-20 3-9 0,20-3-8 15,-14 4-6-15,14-4-8 16,0 0-5-16,-13 8 1 0,13-8-12 0,0 0-2 16,0 0-8-16,0 0-3 0,0 0-2 0,0 0-6 0,0 0-7 15,29 31-3-15,-20-28-4 16,-9-3 5-16,21 12-3 0,-11-5 1 0,2 1 2 16,-2-1 1-16,1 3-2 15,-3 0 1-15,2 1 4 0,-3 0 3 0,-7-11 1 0,13 26 4 16,-9-15 3-16,0 0 0 15,-4-11 11-15,2 25 14 0,-2-25 8 16,-2 22 13-16,2-22 3 0,-6 22 4 16,6-22 0-16,-8 16 5 0,8-16 3 0,-14 16-4 0,6-8-1 15,8-8-2-15,-15 12-6 0,15-12-3 0,-21 10-8 16,21-10-5-16,-23 4-20 16,11-2-24-16,12-2-36 0,-26-2-48 0,26 2-63 0,-28-7-38 15,13 0-67 1,1-1-150-16,-2-2-545 0,2-4-386 0</inkml:trace>
  <inkml:trace contextRef="#ctx0" brushRef="#br0" timeOffset="-190618.11">18368 9861 2806 0,'0'0'-114'0,"0"0"24"0,0 0 17 0,9-22 22 16,-9 22 34-16,6-12 12 0,-6 12 18 15,8-13 12-15,-8 13 11 0,8-10 6 0,-8 10 7 16,12-9 13-16,-6 5 8 15,-6 4 6-15,12-8 0 0,-12 8-1 0,13-4-1 0,-13 4-2 16,13-1-5-16,-13 1-3 16,0 0-10-16,21 1 0 0,-21-1-7 0,10 6-5 15,-10-6-5-15,9 10-2 0,-9-10-4 0,5 14 4 16,-5-14-9-16,-5 17 1 0,5-17-1 16,0 0 5-16,-13 26 2 0,7-14 4 0,-2-3 9 15,-1 3 6-15,9-12 8 16,-15 16 8-16,5-8-2 0,10-8-4 0,-13 16-6 0,13-16-3 15,-8 12-9-15,8-12-1 16,-7 12-7-16,7-12-4 0,0 0-3 0,0 0-3 16,0 0-4-16,9 25-10 0,-9-25-22 0,14 8-19 15,-14-8-28-15,21 5-28 0,-21-5-36 16,24 7-21-16,-10-4-39 0,2-1-27 0,-4 0-40 16,1 0-84-16,0-2-595 15,-1 1-334-15</inkml:trace>
  <inkml:trace contextRef="#ctx0" brushRef="#br0" timeOffset="-190063.03">18622 10322 2717 0,'0'0'-102'15,"0"0"35"-15,0 0 24 16,0 0 22-16,0 0 1 0,0 0-1 0,0 0 4 16,38 8 20-16,-38-8 2 15,22 0 1-15,-22 0-5 0,22 0-5 0,-22 0-1 16,26 2-4-16,-26-2-12 0,27-2-37 15,-11 2-27-15,-4-2-32 0,0 0-66 16,-12 2-124-16,22-5-224 0,-14 1 288 16</inkml:trace>
  <inkml:trace contextRef="#ctx0" brushRef="#br0" timeOffset="-189797.97">18686 10207 1530 0,'0'0'107'15,"0"0"34"-15,0 0-10 16,0 0 17-16,0 0-13 0,0 0 15 0,0 0 11 16,0 0 7-16,0 0 6 0,0 0 5 0,0 0-6 0,0 0-6 15,0 0-5-15,0 0-12 16,18 43-7-16,-16-28-10 0,-2-15-14 0,5 27-8 16,-3-10-11-16,0-1-13 0,0 1-8 15,1 0-10-15,-1 0-7 0,0 1-8 16,2-2-11-16,-2 0-21 0,0-1-23 15,0-2-32-15,0-2-33 0,-2-11-39 0,5 21-42 16,-1-10-40-16,0-3-46 0,-4-8-76 16,4 14-155-16,-4-14-486 0,4 7-375 0</inkml:trace>
  <inkml:trace contextRef="#ctx0" brushRef="#br0" timeOffset="-189178.13">19197 10054 2914 0,'0'0'-42'0,"8"-12"6"16,-8 12 0-16,0 0 10 15,0 0 8-15,10-11 31 0,-10 11 30 0,0 0 24 0,0 0 20 16,0 0 16-16,0 0 10 16,12 33 2-16,-12-33-2 0,0 28-4 0,2-13-5 15,-2 4-1-15,0 2-9 0,0-1-4 0,0 0-9 16,0 2-6-16,0-2-6 0,0 3-9 16,2-4-7-16,-2 0-6 0,0 0-8 0,3-2 0 15,-3-17-13-15,2 29-6 16,-2-16-18-16,2-1-17 0,-2-12-22 0,2 19-21 15,-2-19-35-15,0 0-33 0,4 21-36 16,-1-15-30-16,-3-6-34 0,0 0-44 0,8 3-90 16,-8-3-519-16,0 0-246 0</inkml:trace>
  <inkml:trace contextRef="#ctx0" brushRef="#br0" timeOffset="-188817.83">19445 10146 2630 0,'0'0'-37'0,"9"-7"50"15,-9 7 11-15,0 0 20 0,0 0 15 0,10-11 5 16,-10 11 8-16,0 0 1 0,0 0-3 16,0 0-2-16,0 0 10 0,0 0-9 0,0 0-2 15,0 0 9-15,0 0 4 0,0 0-1 0,0 0-3 0,0 0-2 16,-37 33-10-16,37-33-5 16,-14 11-4-16,14-11-3 0,-12 13-2 0,12-13-12 15,-15 12 1-15,15-12-5 16,-13 13-5-16,13-13 1 0,-12 13-3 0,12-13-1 0,-15 14 2 15,9-6 0-15,6-8 2 16,-11 13-2-16,11-13-2 0,-11 13-2 0,11-13-3 16,-4 14 1-16,4-14-2 0,0 0-1 0,-4 21 0 0,4-21-2 15,0 0-4 1,10 20 3-16,-10-20-4 0,13 17 1 0,-2-7 1 0,2-2-3 16,-1 3-2-16,8 0 0 15,-4 0-3-15,6-1-4 0,-2 0-19 0,0-1-28 16,1-1-51-16,-1 2-64 0,2-2-66 15,-5-3-119-15,0 0-192 0,0 1-409 16,-5 0-373-16</inkml:trace>
  <inkml:trace contextRef="#ctx0" brushRef="#br0" timeOffset="-187187.76">19659 9896 2698 0,'0'0'-145'0,"0"0"29"0,0 0 20 15,0 0 28-15,0 0 24 16,0 0 30-16,0 0 38 0,0 0 24 0,0 0 18 0,0 0 0 15,0 0 2-15,0 0-8 16,0 0 8-16,0 0-4 0,0 0-6 16,0 0-8-16,0 0-4 0,0 0-11 0,34-22-1 15,-34 22-4-15,0 0 3 0,19-5-8 0,-19 5-2 16,17-4-3-16,-17 4-1 0,17-1-2 16,-17 1 3-16,0 0-4 0,25-3 5 15,-16 3 6-15,-9 0 2 0,0 0 5 16,21 3 6-16,-21-3 11 0,12 1 9 0,-12-1 9 15,8 6 4-15,-8-6-7 0,0 0 1 16,0 0-3-16,0 0-2 0,-4 29 1 16,4-29-2-16,-10 17 3 0,10-17-5 0,-10 16 6 15,10-16-1-15,-11 18-3 0,5-8 0 0,6-10-1 16,-11 15-4-16,11-15-2 0,-8 14-6 16,8-14-3-16,-4 13-7 0,4-13-2 0,0 0-5 15,0 0-2-15,4 23-3 0,-4-23-7 16,0 0-19-16,17 11-36 0,-17-11-41 15,15 3-57-15,-15-3-68 0,20 5-60 16,-8-8-168-16,-12 3-128 0,18 0-355 0,-18 0-305 16</inkml:trace>
  <inkml:trace contextRef="#ctx0" brushRef="#br0" timeOffset="-182678.18">22354 9742 959 0,'0'0'318'15,"0"0"-124"-15,0 0-71 0,0 0-40 16,4 22-24-16,-4-22-8 0,0 0-13 0,0 0 9 15,10 10 10-15,-10-10 2 16,0 0 5-16,0 0 21 0,16 5 4 16,-16-5 10-16,0 0-1 0,0 0 0 0,0 0-8 0,18 3-5 0,-18-3-3 15,0 0-12-15,0 0-6 16,0 0-7-16,0 0-3 0,22-15-5 16,-22 15-3-16,0 0-4 0,10-18-7 15,-10 18-3-15,7-17-7 0,-7 17-1 0,6-25-2 0,-2 10 0 16,0-3-9-16,3-2 5 15,0-5-5-15,-1-1-2 0,2-3 2 0,0-3-3 16,3-1-2-16,-2 1 4 16,1-3 4-16,-1 5 8 0,-1-3 4 0,0 7-6 15,-1 1 3-15,0 0 1 0,-1 4 8 0,-2 2 0 0,0 1 2 16,0 2 4-16,0 1 2 16,-4 15-4-16,4-23-3 0,-4 23-4 0,2-17-2 15,-2 17-7-15,0 0-2 0,0 0-1 16,0 0-1-16,0 0-3 0,0 0 0 15,-20 45-5-15,14-18 3 0,-1 1 0 16,0 5-2-16,5 3-2 0,-2-1 0 0,4-3 7 0,-2 0-3 16,6-1 2-16,-4-3 2 0,4 0 3 0,1 0 3 15,2-6 2-15,1 2-1 16,0-4-3-16,0-4-2 0,2-3 1 0,-2-1-3 0,2-3 0 16,1-1-3-16,-11-8 0 15,19 5 2-15,-19-5 1 0,21-1 10 16,-21 1-3-16,24-11-1 0,-12 4 0 15,-12 7 1-15,21-17-6 0,-8 8 1 0,-3 1-4 0,3 2-4 16,-13 6-1-16,22-11-1 16,-12 7 4-16,-10 4-1 0,26-2-1 0,-26 2-3 15,25 4 1-15,-11 0 1 0,4 1-2 0,-2 1-1 16,2 0-2-16,0 0 2 0,-1-1-1 16,3 1 4-16,-2 0-3 0,2 0 7 0,-2-3 7 15,2 1 6-15,-3-1-1 16,-1 0 0-16,2-2-4 0,-18-1-3 0,29 0-14 15,-29 0-15-15,30-4-35 0,-20 1-55 16,-10 3-76-16,22-12-77 0,-18 5-149 0,0 0-183 16,-4 7-393-16,0 0-431 0</inkml:trace>
  <inkml:trace contextRef="#ctx0" brushRef="#br0" timeOffset="-182467.97">22814 9210 3168 0,'0'0'59'0,"-7"-17"11"15,7 17-3-15,0 0 1 0,0 0-3 0,0 0-4 0,0 0 0 16,0 0-4-16,0 0-6 16,0 0-5-16,0 0-8 0,0 0-13 15,0 0-36-15,0 0-53 0,0 0-80 16,0 0-74-16,0 0-157 0,0 0-542 0,0 0-312 0</inkml:trace>
  <inkml:trace contextRef="#ctx0" brushRef="#br0" timeOffset="-179817.84">23880 9252 2612 0,'-6'-11'-146'0,"6"11"25"0,0 0 16 16,0 0 19-16,0 0 17 16,0 0 18-16,0 0 16 0,0 0 8 0,0 0 1 15,0 0 9-15,0 0-1 0,0 0 10 0,0 0 8 16,-21-4 0-16,21 4 0 0,0 0-3 16,0 0 1-16,0 0 9 0,0 0-1 0,0 0 7 15,0 0 3-15,0 0 19 16,0 0 26-16,0 0-1 0,0 0 20 0,-19 17 18 15,19-17 2-15,0 0-1 0,0 0 6 16,-9 17-3-16,9-17-4 0,-7 13-4 0,7-13 0 16,-6 23-3-16,0-9-6 0,2 1-4 0,0 2 1 15,0 2-5-15,-1 4 0 16,1 0-4-16,2 1-8 0,-3 1-3 0,3 0-5 0,2-2-5 16,0 0-5-16,4 3-5 15,-1 0-2-15,1-2-8 0,3 3-2 0,1-4-7 16,-2-2-23-16,2-3-32 15,1 1-43-15,0-1-47 0,3-1-44 0,-3-3-60 0,-1-3-90 16,3 0-606-16,-3-3-323 16</inkml:trace>
  <inkml:trace contextRef="#ctx0" brushRef="#br0" timeOffset="-179298.23">24096 9612 2679 0,'0'0'-140'0,"0"0"13"0,0 0 20 16,0 0 25-16,0 0 32 0,0 0 24 16,0 0 15-16,0 0 7 0,0 0 19 15,0 0-18-15,36 15 12 0,-36-15-4 16,15 2 1-16,-15-2 5 0,0 0-3 0,23-2 6 15,-23 2 11-15,0 0-4 0,24-9 4 0,-24 9 6 16,14-8-14-16,-14 8 11 16,12-11-7-16,-12 11 7 0,14-17 2 0,-14 17-4 15,8-20 4-15,-4 11 3 0,-4 9-1 0,4-24-22 0,-4 24 14 16,2-19-2-16,-2 19-1 16,0-17-2-16,0 17 8 0,0 0-9 0,-8-16-1 15,8 16-1-15,0 0-1 16,-11-10 7-16,11 10 6 0,0 0-5 0,0 0 7 0,0 0-7 15,0 0 10-15,-35 15 0 16,35-15 5-16,-13 15 5 0,7-3-1 0,6-12-1 16,-11 23 2-16,5-12-4 0,1 4-2 0,1-1 0 15,0 1 12-15,4-15-2 16,-6 29 7-16,6-18 5 0,0-11 2 0,0 25 2 0,0-25-1 16,4 22-3-16,0-10-1 15,-4-12-9-15,15 21-1 0,-7-13-4 0,3-1-11 16,0 0 1-16,-11-7-13 0,28 13-20 15,-16-8-31-15,0-3-33 0,-12-2-37 0,28 2-58 16,-11-2-38-16,-3-6-46 0,4 1-105 0,-4-6-524 16,4 1-231-16</inkml:trace>
  <inkml:trace contextRef="#ctx0" brushRef="#br0" timeOffset="-178847.94">24428 9136 2621 0,'0'0'-50'0,"0"0"6"0,0 0 7 16,0 0 8-16,0 0 11 0,0 0 1 0,0 0 11 16,0 0 5-16,0 0-6 0,0 0 9 0,45-7 1 15,-27 7 6-15,-18 0-3 16,34 0 5-16,-12 0 1 0,-3 0-4 16,2-1-10-16,-2 1-24 0,3-4-22 0,-4 2-38 15,2 1-42-15,-6-3-55 0,4 0-108 0,-3-2-253 16,-3 0 267-16</inkml:trace>
  <inkml:trace contextRef="#ctx0" brushRef="#br0" timeOffset="-178018.12">25194 8858 2730 0,'0'0'-19'0,"0"0"34"0,0 0-2 0,-4-16 1 16,4 16 0-16,0 0-3 15,0 0 5-15,0 0 7 0,20-9-1 0,-20 9-2 0,0 0-4 16,24-4-2-16,-24 4-1 16,25 0-4-16,-25 0-12 0,23 0-7 0,-23 0-26 15,25 0-23-15,-25 0-33 0,21 0-32 0,-10 0-40 16,-11 0-89-16,0 0-429 0,16-6 72 16</inkml:trace>
  <inkml:trace contextRef="#ctx0" brushRef="#br0" timeOffset="-177738.22">25279 8764 1927 0,'0'0'11'16,"0"0"26"-16,0 0 0 0,0 0 6 0,0 0 14 15,0 0 15-15,0 0 23 16,0 0 5-16,0 0 11 0,0 0-2 16,0 0-6-16,0 0-5 0,0 0-4 0,0 0-13 15,0 48 1-15,0-34-7 0,0 4-1 16,0-18-12-16,0 37-5 0,0-19-4 15,0 4-8-15,0-1-4 0,-2 0-1 0,2-1-4 16,0 0-1-16,0-1 1 0,0 0 1 16,2-5-6-16,1 4 2 0,-3-18-2 0,2 27-3 15,0-17-7-15,-2-10 2 0,9 19-5 0,-3-10-13 0,-6-9-24 16,12 13-32-16,-12-13-44 16,15 6-44-16,-4-5-54 0,-11-1-80 0,16-3-158 15,-16 3-381-15,21-12-135 16</inkml:trace>
  <inkml:trace contextRef="#ctx0" brushRef="#br0" timeOffset="-177167.88">25781 9307 2353 0,'0'0'-71'15,"0"0"12"-15,0 0 22 16,0 0 12-16,0 0 28 0,0 0 27 0,0 0 21 0,0 0 22 15,0 0 12-15,0 0 11 16,0 0-5-16,0 0-5 0,-30-29 0 0,30 29-9 16,0 0-11-16,0 0-9 0,0 0-5 0,-31 10-8 15,31-10-5-15,0 0-4 0,-15 13-6 16,15-13-12-16,-8 9-8 0,8-9-9 16,0 0-7-16,-7 16-9 0,7-16-5 15,0 0-14-15,0 0 0 0,7 27 0 0,-7-27 0 16,10 12 5-16,-10-12 6 15,15 17-1-15,-7-9 13 0,2-1 1 0,-1 0 9 0,2 3 2 16,-11-10 15-16,20 19 0 16,-13-10 5-16,5 1-3 0,-5 1-1 0,3-1-1 15,-10-10 2-15,10 19 2 0,-10-19 7 0,6 17 12 0,-6-17 20 16,0 17 9-16,0-17 10 16,0 0 7-16,-6 23 1 0,6-23 4 0,-14 13-6 15,14-13-7-15,-21 10 2 16,21-10-9-16,-19 6-11 0,4-5 1 0,15-1-12 0,-27 3-10 15,27-3-18-15,-25 1-36 16,25-1-46-16,-23-4-50 0,23 4-46 16,-20-3-44-16,20 3-53 0,-16-12-105 0,7 5-525 0,6-3-261 15</inkml:trace>
  <inkml:trace contextRef="#ctx0" brushRef="#br0" timeOffset="-176913.06">25929 9378 2705 0,'6'5'-68'0,"-6"-5"-3"0,11 14 25 16,-11-14 7-16,12 19 25 0,-7-8 20 15,-1 1 20-15,-4-12 7 0,8 20 19 16,-2-10-12-16,-6-10-3 0,8 27-6 0,-5-16-3 15,-3-11-3-15,6 21-3 0,-3-11-8 16,-3-10-14-16,4 15-39 0,-4-15-24 0,0 0-57 16,0 19-63-16,0-19-117 0,0 0-356 0,0 0 114 15</inkml:trace>
  <inkml:trace contextRef="#ctx0" brushRef="#br0" timeOffset="-176747.97">25922 9218 2114 0,'0'0'140'0,"7"-12"-15"0,-7 12-26 0,0 0-27 15,11-15-31-15,-11 15-35 0,0 0-40 0,11-10-42 16,-11 10-35-16,7-5-74 16,-7 5-165-16,0 0-237 0,0 0 211 0</inkml:trace>
  <inkml:trace contextRef="#ctx0" brushRef="#br0" timeOffset="-176277.96">26138 9513 1810 0,'0'0'-5'0,"6"22"-4"15,-5-12 15-15,-1-10-12 0,4 19 7 0,-4-19-4 16,4 19 0-16,-4-19 17 0,2 20 4 16,-2-20 7-16,5 16 1 0,-5-16-13 0,3 16 6 15,-3-16 15-15,0 0-13 0,4 19-2 16,-4-19 16-16,0 0-4 0,2 15 11 16,-2-15-2-16,0 0-7 0,0 0 0 0,0 0-13 0,9 9-9 15,-9-9-3-15,0 0-2 16,0 0-8-16,0 0-4 0,0 0-11 0,27-33 1 15,-20 17-1-15,1 1 3 16,2-4 6-16,1 0 10 0,0-2 15 0,-2 4 30 0,0 0 4 16,2 2 9-16,-3 1-2 0,0 0 3 0,-1 3-4 15,-7 11 2-15,16-17-3 16,-16 17 9-16,9-13-1 0,-9 13 15 0,13-4 10 16,-13 4 0-16,0 0 6 0,0 0 1 15,0 0-1-15,29 17 4 0,-23-8 2 0,-6-9-6 16,17 22 0-16,-11-10-7 15,1 2-8-15,5 1-6 0,-4-1-8 0,1 1-6 16,-1-1-7-16,2 0-8 0,-1 0-6 16,1 0-22-16,-1-2-51 0,-3-2-67 0,3 2-90 15,-9-12-77-15,11 13-194 0,-10-8-487 16,-1-5-379-16</inkml:trace>
  <inkml:trace contextRef="#ctx0" brushRef="#br0" timeOffset="-175628.1">26800 9231 2832 0,'0'0'-74'0,"0"0"11"0,0 0 5 15,0 0 14-15,0 0 19 0,-13-16 25 16,13 16 22-16,0 0 28 0,0 0 2 16,0 0 2-16,-34 22 0 0,25-11-3 0,2 4 3 0,-2 3-3 15,3 2 2-15,-4 1 3 16,2 2 0-16,5 3-4 0,-3-2 5 0,2 3-4 15,-2-1 0-15,4 0-6 16,0 1-2-16,2 0-2 0,2 0-7 0,0 0-6 16,4-2-1-16,2-1-1 0,-1 0-2 0,5-2-14 0,-2-2-20 15,1 0-27-15,1-2-30 16,3-4-31-16,0-1-40 0,-2-1-31 0,-1-4-49 16,0 0-99-16,6-5-487 0,-8-1-112 15</inkml:trace>
  <inkml:trace contextRef="#ctx0" brushRef="#br0" timeOffset="-175087.76">26980 9410 2479 0,'2'-19'44'0,"-2"19"1"0,2-15-10 0,-2 15-3 0,0 0 4 15,5-18-5-15,-5 18 6 16,0 0 2-16,4-13 0 0,-4 13-3 0,0 0-1 15,0 0-4-15,0 0 8 16,0 0 3-16,0 0 9 0,0 0 1 0,0 0 3 0,0 0 0 16,0 0 0-16,0 0-6 0,0 0-2 0,12 55-5 15,-10-39-2-15,2 1-2 16,3-2-6-16,-1 2-6 0,0 0 0 16,0-2-2-16,3 3-2 0,0-4-6 0,2 0 3 15,-2 0-4-15,0-3 2 0,3-1-10 0,-4-1-1 16,-8-9-14-16,17 13-2 15,-9-6-4-15,-8-7-7 0,16 3-1 0,-16-3 3 16,0 0-2-16,0 0 4 16,26-11 1-16,-26 11 6 0,12-16 11 0,-12 16 2 0,9-12 4 15,-9 12 4-15,7-10-5 0,-7 10 2 0,0 0-5 16,10-14-6-16,-10 14 3 16,0 0 0-16,0 0 0 0,0 0 2 0,0 0-4 0,0 0 6 15,35 14-5-15,-35-14-2 16,13 13 1-16,-4-8-1 0,-9-5 3 0,20 11 3 15,-11-8-3-15,-9-3 5 16,23 7 8-16,-23-7 10 0,21 3 14 0,-21-3 4 16,21-3 5-16,-21 3 4 0,19-7 4 0,-19 7 4 0,18-17-5 15,-10 6-5-15,-3-1-1 16,4-3-10-16,-3-1 3 0,1 0-12 0,-2-2-3 16,3 1-4-16,-3 0-1 0,0 0-23 15,2-1-25-15,-3 2-49 0,1 3-72 0,-1-3-60 16,-4 16-97-16,2-27-179 15,-2 16-414-15,0-1-283 0</inkml:trace>
  <inkml:trace contextRef="#ctx0" brushRef="#br0" timeOffset="-174857.97">27602 9271 2778 0,'0'0'-16'0,"0"0"-6"0,18 3 2 0,-18-3 5 16,16 3-1-16,-16-3 12 0,18 1 2 0,-18-1 1 0,27 0-2 15,-27 0 1-15,29 3 5 16,-12-2-12-16,0-1-14 0,2 2-14 16,0-2-18-16,-19 0-25 0,36 0-23 15,-18-2-50-15,-18 2-74 0,25-4-405 0,-17 0 149 0</inkml:trace>
  <inkml:trace contextRef="#ctx0" brushRef="#br0" timeOffset="-174638.3">27800 9200 1830 0,'0'0'-43'16,"0"0"14"-16,0 0 16 0,0 0 16 0,-12 19 23 15,12-19 36-15,0 0 8 0,8 27 22 16,-8-27 1-16,4 27 21 0,0-8 0 0,-2-1-7 15,1 1-9-15,1 5-5 16,1-1-18-16,-1 1-2 0,1-1-8 16,1 0-7-16,-1-2-11 0,1 2-9 0,-1-3-22 0,3-2-36 0,2 1-45 15,-4-4-58-15,3 1-43 16,-1-4-96-16,3-2-472 0,-3 0-7 0</inkml:trace>
  <inkml:trace contextRef="#ctx0" brushRef="#br0" timeOffset="-173888.09">28184 9197 2151 0,'0'0'-64'0,"0"0"5"15,0 0 13-15,0 0 35 16,0 0 44-16,0 0 21 0,0 0 24 0,27 32 14 15,-27-32 8-15,9 21 10 16,-2-6 2-16,-2 2-2 0,1 7-3 0,-2 2-13 0,0-1-4 16,-2 1-6-16,-2 5-8 0,0-3-5 0,-2 3-11 15,-4 2-19-15,-5-1-42 16,0 1-77-16,-5-4-69 0,-8 4-122 0,3-5-584 16,-11 1-204-16</inkml:trace>
  <inkml:trace contextRef="#ctx0" brushRef="#br0" timeOffset="-170218.1">25133 8835 629 0,'0'0'196'0,"0"0"-47"0,0 0-46 0,0 0-17 16,0 0-12-16,0 0-8 0,0 0-3 15,0 0-4-15,0 0-7 0,0 0 9 0,0 0-2 16,0 0 11-16,0 0-1 15,0 0 10-15,0 0 1 0,0 0 4 0,0 0 11 16,0 0-13-16,0 0-1 0,0 0 1 16,0 0 1-16,0 0 2 0,0 0 0 0,0 0-2 15,0 0-6-15,-53-2-12 0,53 2-3 0,0 0 0 16,0 0-14-16,0 0-3 16,0 0-5-16,0 0-8 0,0 0 0 0,0 0-3 0,0 0 0 15,0 0-1-15,0 0 6 16,-25 2 1-16,25-2 8 0,0 0-3 0,0 0 3 15,0 0-2-15,-18 1-1 16,18-1-3-16,0 0 0 0,0 0 0 0,0 0-2 0,-18 6 1 16,18-6 4-16,0 0-7 0,0 0 1 0,-15 8-7 15,15-8 0-15,0 0-4 16,0 0 1-16,-15 11-4 0,15-11-3 16,0 0 0-16,-12 10 0 0,12-10-1 0,0 0-3 15,-13 11-3-15,7-5 3 0,6-6 1 0,-9 8 2 16,9-8 1-16,-8 7 1 15,8-7 0-15,-7 6 3 0,7-6-3 0,-9 8-2 0,9-8-2 16,-7 7 0-16,7-7 0 16,0 0-2-16,-11 9-3 0,11-9 1 0,-9 9 0 15,9-9 1-15,-5 9 1 0,5-9 2 0,-7 9 4 0,7-9 1 16,-6 12 3-16,6-12 1 16,-5 11-1-16,5-11 0 0,-4 11-3 0,4-11-2 15,-7 14-2-15,7-14 2 16,-4 14-5-16,4-14-1 0,-3 11-3 0,3-11 1 0,-2 12-1 15,2-12-1-15,0 0-1 16,-3 13 2-16,3-13-3 0,0 0 1 0,-2 11 3 16,2-11 0-16,0 0 1 0,0 0 0 0,0 0-2 15,0 0 5-15,0 13-4 0,0-13 0 16,0 0 1-16,0 0-3 0,0 0 0 0,0 0 1 16,8 8 0-16,-8-8-2 15,0 0-1-15,0 0-1 0,13 6 2 0,-13-6-5 0,0 0 2 16,0 0 3-16,0 0-4 15,0 0 2-15,0 0 0 0,25 0 0 0,-25 0-1 16,0 0 2-16,0 0-2 16,0 0 1-16,0 0-3 0,0 0 2 0,0 0-1 0,25-6 0 15,-25 6 0-15,0 0-2 0,0 0 6 0,16-9-6 16,-16 9 0-16,0 0 2 16,0 0-2-16,14-10 3 0,-14 10 2 0,0 0-2 15,0 0 4-15,11-10 2 0,-11 10 4 16,0 0-1-16,0 0-1 0,0 0 1 0,8-11-3 15,-8 11 0-15,0 0-3 0,0 0 1 16,7-11-5-16,-7 11 5 0,0 0-9 16,0 0 3-16,8-13-1 0,-8 13 2 0,0 0-2 0,0 0 1 15,0 0 1-15,6-12 1 16,-6 12-1-16,0 0 2 0,0 0 0 0,0 0 0 16,0 0-2-16,6-15 2 0,-6 15-2 15,0 0-1-15,0 0 3 0,0 0-1 0,0 0-1 16,0 0 4-16,0 0 5 15,0 0-6-15,2-18 3 0,-2 18-1 0,0 0 2 16,0 0-2-16,0 0 3 0,0 0-3 16,0 0-3-16,0 0 4 0,0 0-2 0,-16-17-2 15,16 17-1-15,0 0-2 0,0 0 5 16,0 0-2-16,0 0-1 0,-15-7-8 16,15 7-7-16,0 0-19 0,0 0-39 0,0 0-57 0,-13 0-82 15,13 0-97-15,0 0-236 16,-16-2-63-16,16 2-324 0,0 0-340 0</inkml:trace>
  <inkml:trace contextRef="#ctx0" brushRef="#br0" timeOffset="-167637.84">28561 9026 2652 0,'0'0'-149'0,"0"0"31"16,0 0 28-16,0 0 26 0,0 0 24 0,0 0 16 0,0 0 30 16,-8-14 18-16,8 14 10 15,0 0 3-15,0 0 14 0,0 0-3 0,0 0 5 16,0 0 2-16,0 0-6 15,0 0 1-15,0 0-6 0,0 0-5 0,0 0 2 0,0 0 7 16,0 0 9-16,0 0-9 16,0 0-1-16,0 0-6 0,0 0 5 0,0 0-10 15,0 0-6-15,0 0 8 0,8 53-1 16,-8-53-2-16,5 26 4 0,-1-10-2 0,-2 1-5 16,0 2-3-16,1 1 1 0,0 4-1 0,-1 1-2 15,3 4-1-15,-4-3 6 16,1 3 0-16,4-1-3 0,-6 3 6 0,2-3 14 15,-2-1 0-15,-2 2 4 0,-1-1 3 16,-2 1 9-16,2-3-5 0,-2 1-7 0,-3-2-1 16,2 0-7-16,-3-1-5 0,1 1-3 0,-4-2-9 15,2-2-34-15,0-2-61 16,0-1-86-16,1 0-85 0,-4-4-170 0,-2 1-567 0,3-4-425 16</inkml:trace>
  <inkml:trace contextRef="#ctx0" brushRef="#br0" timeOffset="-160828.15">29196 9397 780 0,'0'0'188'15,"0"0"-40"-15,0 0-5 0,0 0-25 0,0 0 1 16,0 0 14-16,0 0-6 16,0 0 7-16,0 0 15 0,0 0 4 0,0 0-1 0,0 0 1 15,0 0-7-15,0 0-5 16,0 0-9-16,0 0-7 0,0 0 0 0,0 0-5 15,0 0-8-15,0 0-6 16,0 0-10-16,0 0-7 0,0 0-9 0,0 0-5 0,40-12-10 16,-40 12-6-16,0 0-6 0,28 2-6 0,-28-2-6 15,23-2-4-15,-23 2-3 16,26 2-7-16,-26-2-4 0,26-2-8 0,-10 4-20 16,-16-2-17-16,26 0-23 0,-26 0-22 15,25-2-25-15,-25 2-23 0,22 0-34 0,-22 0-22 16,14-3-25-16,-14 3-33 15,0 0-72-15,0 0-570 0,6-10-233 16</inkml:trace>
  <inkml:trace contextRef="#ctx0" brushRef="#br0" timeOffset="-160558.31">29194 9231 2538 0,'0'0'-103'0,"0"0"27"0,-12-16 22 0,12 16 22 0,0 0 38 15,0 0 10-15,0 0 30 16,0 0 19-16,0 0 13 0,0 0 10 0,0 0 4 16,0 0 13-16,0 0 5 15,40-7 3-15,-40 7-12 0,24-2-14 0,-24 2-4 0,26 0-14 16,-6 0-9-16,-20 0-21 15,31 0-35-15,-13 0-49 0,0 0-58 0,-18 0-55 16,32 0-66-16,-32 0-140 16,27 0-422-16,-15 0-91 0</inkml:trace>
  <inkml:trace contextRef="#ctx0" brushRef="#br0" timeOffset="-152007.79">30502 9336 2866 0,'0'0'-104'0,"0"0"35"0,0 0 28 0,0 0 43 15,0 0 20-15,0 0 17 16,0 0 15-16,0 0 0 0,0 0 5 0,0 0-5 0,0 0 2 15,0 0-4-15,0 0 1 16,0 0-3-16,0 0-3 0,0 0 0 0,0 0-4 16,65-8 5-16,-45 9-5 0,6-1-6 0,5 3 2 15,5 0-1-15,7 0-1 0,3-3 1 16,11 4-1-16,1-1 6 0,3 1 2 0,5 0 6 16,-1-2 0-16,24 6 7 15,0-3 0-15,-2 3-1 0,-13-5-2 0,-11 3 0 16,1-1 0-16,-5 0 1 15,0-1-1-15,-3 0 3 0,-8 0-3 0,-1-3 9 0,-3 3-2 16,-3-2 1-16,-8 0-15 16,-1 0 4-16,0-2-7 0,-9 1-7 0,0 2-6 0,1-3-28 15,-7 0-40-15,-17 0-60 0,32 0-74 16,-20 1-78-16,-12-1-130 0,15 3-216 16,-15-3-377-16,0 0-419 0</inkml:trace>
  <inkml:trace contextRef="#ctx0" brushRef="#br0" timeOffset="-150918.12">30288 10157 2842 0,'7'-15'-128'0,"-7"15"17"16,7-16 28-16,-7 16 33 15,6-15 23-15,-6 15 31 0,8-14-2 0,-8 14 16 0,7-11 12 16,-7 11 12-16,0 0 3 15,6-13 17-15,-6 13 6 0,0 0 6 0,0 0 1 0,0 0 3 16,4-15-2 0,-4 15 5-16,0 0 11 0,0 0 8 0,0 0 9 0,0 0 3 15,0 0-3-15,0 0-5 0,-40 32-9 0,33-18-6 16,-1 1-8-16,2-1-8 16,0 6-6-16,2 2-2 0,-2 2-8 0,4-4-5 15,2 2-7-15,2 4-1 0,2-3-7 16,2 2-1-16,-2-1-5 0,4-2-5 0,0-1-3 15,3-2-14-15,2 0-23 16,-2-2-35-16,1 0-37 0,1-4-49 0,2 1-49 16,-1-3-48-16,-1-3-52 0,0-1-104 0,0 0-569 0,-3-2-390 15</inkml:trace>
  <inkml:trace contextRef="#ctx0" brushRef="#br0" timeOffset="-150408.35">30779 10159 2801 0,'5'-10'-99'15,"-5"10"37"-15,9-13 28 0,-9 13 24 16,10-10-6-16,-10 10 23 0,0 0 9 0,6-13 4 16,-6 13 11-16,0 0 1 0,0 0 3 0,0 0-4 15,0 0 13-15,0 0 13 16,0 0 14-16,0 0 0 0,0 0 2 0,0 0-4 0,0 0-8 16,-50 15-1-16,50-15-7 15,-13 14-8-15,13-14-3 0,-11 15-6 0,11-15-4 16,-8 15-2-16,8-15-4 15,-2 19-5-15,2-19-7 0,2 19-9 0,-2-19-8 0,8 21-6 16,-1-11 1-16,1-1 0 0,1 2 3 0,-1-1 0 16,-8-10-2-16,20 17 2 15,-14-9 2-15,-6-8 1 0,14 15 2 0,-7-7 0 0,-7-8 1 16,12 13 4-16,-12-13 4 16,9 14 9-16,-9-14 5 0,0 0 7 0,2 19 4 15,-2-19 3-15,0 0-2 16,-4 21 2-16,4-21-2 0,0 0-4 0,-15 17-2 15,15-17-2-15,-15 11-5 0,9-7 5 16,-2 1-14-16,8-5-7 0,0 0-19 0,-24 12-42 16,24-12-39-16,-15 6-51 0,9-2-44 0,6-4-48 15,0 0-121-15,-17-3-508 16,17 3-225-16</inkml:trace>
  <inkml:trace contextRef="#ctx0" brushRef="#br0" timeOffset="-150168.31">30975 10328 2657 0,'18'-2'-33'0,"-18"2"8"0,0 0-2 15,24-1 18-15,-24 1 24 16,21 0 12-16,-21 0 3 0,24-3-1 0,-24 3 5 15,26-1-12-15,-8-1 3 0,-18 2-3 16,36 0-14-16,-19-2-30 0,-17 2-32 0,32-2-46 16,-16 0-50-16,-3 0-70 0,-13 2-479 0,21-7 47 15</inkml:trace>
  <inkml:trace contextRef="#ctx0" brushRef="#br0" timeOffset="-149928.16">31140 10199 2098 0,'0'0'8'0,"0"0"-5"16,0 0 6-16,0 0 43 0,0 0 26 0,0 0 24 15,0 0 20-15,0 0 5 0,0 0-5 0,0 0-8 16,0 0 3-16,0 0-1 16,0 0-12-16,17 55-9 0,-13-38-10 0,0-2-11 0,0 5-8 15,0-4-4-15,0 2-9 16,2-1-6-16,-2 1-7 0,0-2-8 0,0 2-20 15,0-5-39-15,-4-13-44 16,4 27-54-16,0-17-46 0,-2 0-40 0,-2-10-80 0,0 0-577 16,5 21-228-16</inkml:trace>
  <inkml:trace contextRef="#ctx0" brushRef="#br0" timeOffset="-149188.25">31662 10042 2455 0,'0'0'-101'16,"0"0"35"-16,0 0 18 15,0 0 23-15,0 0 15 0,9-13 16 0,-9 13 20 0,0 0 7 16,0 0-4-16,0 0 5 0,0 0 1 0,0 0-6 16,0 0-3-16,0 0 3 15,0 0-2-15,0 0 6 0,0 0 0 0,0 0 6 0,0 0 13 16,0 0 1-16,0 0 0 16,0 0 4-16,0 0 10 0,0 0 3 0,-51 21 1 15,42-13-2-15,9-8-1 16,-16 15-6-16,8-3-1 0,-2-1-6 0,2 0-2 15,2 3-5-15,-2 1-7 0,-1 0 0 16,3 1-5-16,-1 0-7 0,3 4 2 0,0-1-8 16,-1 0 2-16,3-1-3 0,2 1-4 0,0 0-4 15,2-1-1-15,1-1-2 16,1 0 0-16,0-1-1 0,3-3-1 0,-1-1-2 0,3 1 4 16,-9-13-4-16,12 19-1 15,-6-12 3-15,-6-7 4 0,14 13 2 0,-14-13 0 16,10 8 0-16,-10-8-2 15,0 0-3-15,0 0 0 0,0 0 0 0,30-13 0 0,-30 13 1 16,8-17-2-16,-8 17 9 16,4-23 6-16,-4 23 7 0,0-25 13 0,-2 10 5 15,2 15 10-15,-8-29 1 0,6 18-5 0,2 11-8 16,-9-20-4-16,9 20-4 16,-9-16-2-16,9 16-8 0,-8-16-4 0,8 16-4 0,0 0-1 15,-8-15-7-15,8 15-10 16,0 0-22-16,0 0-26 0,-11-8-33 0,11 8-43 15,0 0-47-15,0 0-54 16,0 0-53-16,0 0-126 0,0 0-564 0,0 0-408 0</inkml:trace>
  <inkml:trace contextRef="#ctx0" brushRef="#br0" timeOffset="-148668">31936 9999 2884 0,'0'0'-51'0,"0"0"24"0,2-16 11 16,-2 16 10-16,0 0 25 15,0 0 20-15,0 0 8 0,0 0 5 0,0 0-7 16,4-15 2-16,-4 15 0 15,0 0 13-15,0 0 11 0,0 0 10 0,0 0 7 0,0 0-2 16,0 0-10-16,0 0 4 16,29 31 4-16,-22-18-7 0,2 1 0 0,-1 0-2 15,4 5 3-15,-1 3-1 0,0 1-4 0,3 2 2 16,-3-1-7-16,0 1 1 16,2 4-5-16,-5-7-5 0,0 3-12 0,-2-2 4 0,-2 0-9 15,0-2 0-15,-4 0-7 16,0-2-3-16,-4-2-5 0,2 0-8 15,-2 0-29-15,0-2-30 0,-2-1-45 16,0-1-44-16,-3-2-56 0,9-11-44 0,-13 20-61 0,3-13-120 16,1-2-134-16,9-5-332 0,-12 8-241 0</inkml:trace>
  <inkml:trace contextRef="#ctx0" brushRef="#br0" timeOffset="-148178.33">32177 9709 2649 0,'-4'-15'-55'0,"4"15"17"0,0 0 11 16,0 0 27-16,0 0 30 0,0 0 17 0,0 0 8 0,4-21 2 15,-4 21 0-15,0 0-2 16,0 0-4-16,0 0-6 0,0 0 4 0,0 0-5 16,12-8-4-16,-12 8-2 15,0 0-6-15,0 0-4 0,0 0-3 0,26 4-2 16,-26-4-2-16,0 0-2 0,0 0-4 15,28 9 1-15,-28-9-2 0,14 8-2 0,-14-8 4 16,11 11-4-16,-11-11 5 16,4 14-5-16,-4-14 1 0,2 15 2 0,-2-15 2 15,0 0 7-15,-8 29 12 0,8-29 13 0,-7 17 13 0,7-17 4 16,-8 19-4-16,8-19-2 16,-6 18-7-16,6-18-4 0,-7 17-4 0,7-17-5 0,0 0-7 15,0 20 2 1,0-20-8-16,7 15 1 0,-7-15-8 0,12 12-16 0,-1-7-26 15,-11-5-40-15,21 10-47 16,-8-6-50-16,1 0-60 0,-14-4-68 0,30 7-135 16,-17-4-439-16,2-2-217 0</inkml:trace>
  <inkml:trace contextRef="#ctx0" brushRef="#br0" timeOffset="-147828.02">32579 10250 2710 0,'0'0'41'0,"0"0"12"0,0 0-1 0,0 0 4 0,-4 14 5 16,4-14-1-16,0 0-7 0,0 0-7 0,0 0 4 15,21 9-12-15,-21-9 0 16,15 5-5-16,-15-5-4 0,23 7-4 0,-8-4-3 0,0 1 1 16,4-2-6-16,0 1-4 15,-3 0-7-15,4-2-44 0,-1 2-34 0,0-1-51 16,0-4-46-16,-5 2-58 15,-14 0-112-15,24-8-425 0,-18 4-52 0</inkml:trace>
  <inkml:trace contextRef="#ctx0" brushRef="#br0" timeOffset="-147577.96">32704 10117 2250 0,'0'0'-56'0,"0"0"7"0,0 0 11 15,0 0 46-15,0 0 22 16,0 0 30-16,0 0 14 0,0 0 3 0,0 0 7 0,0 0 0 16,26 38 4-16,-18-22-1 0,-2 0 1 0,0 4-3 15,1 0-11-15,1 2 0 16,-1 0-9-16,-3-1-3 0,2 0-11 0,-3-2-4 16,1 0-4-16,0 1-2 0,-2-4-10 15,0 1-16-15,0-1-29 0,-2-16-41 0,2 26-47 16,0-14-45-16,0-3-49 15,-2-9-112-15,0 14-482 0,0-14-95 0</inkml:trace>
  <inkml:trace contextRef="#ctx0" brushRef="#br0" timeOffset="-146508.06">33441 9747 2685 0,'-6'-19'-95'16,"6"19"29"-16,-4-13 15 0,4 13 33 16,0 0 6-16,0 0 6 0,0 0 4 0,0-19-1 15,0 19-7-15,0 0 4 16,0 0 7-16,0 0 13 0,0 0 10 0,0 0 14 15,14-10 16-15,-14 10 20 0,0 0 12 16,0 0 10-16,0 0-3 0,0 0-4 0,0 0-3 16,34 15 0-16,-34-15 0 0,10 12-4 0,-10-12-9 15,11 13-8-15,-11-13-3 16,6 16 0-16,-6-16 3 0,2 15 3 0,-2-15 13 0,0 17 6 16,0-17 7-16,0 0 5 15,-8 25 0-15,8-25-3 0,-9 17 1 0,9-17-4 16,-6 13-7-16,6-13-4 15,-8 13-13-15,8-13-6 0,0 0-10 0,-4 17-3 0,4-17-6 16,0 0-3-16,0 0-4 16,8 23-2-16,-8-23-19 0,15 10-27 0,-15-10-48 15,18 11-56-15,-4-5-75 0,0-2-65 0,-4 0-109 16,4 0-208-16,-14-4-19 0,21 4-288 16,-21-4-249-16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3T13:12:02.6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31021 8848 488 0,'0'0'103'0,"0"0"-21"15,0 0-8-15,0 0-16 0,0 0-7 16,0 0 2-16,0 0-8 0,0 0-2 0,0 0 3 0,0 0-7 16,0 0-2-16,0 0 4 0,0 0-10 15,0 0 6-15,0 0-2 0,0 0 8 0,15-9-5 16,-15 9 10-16,0 0 7 0,0 0 4 16,0 0-2-16,0 0 14 0,0 0-3 15,0 0-2-15,0 0 9 0,0 0 1 0,0 0 6 16,0 0-1-1,0 0-1-15,0 0 1 0,0 0-5 16,0 0-4-16,0 0 0 0,0 0-17 0,0 0 1 16,0 0-3-16,0 0 6 0,0 0 3 15,0 0-9-15,0 0-3 0,0 0-3 0,0 0-4 16,0 0-5-16,0 0 0 0,0 0-4 16,-15 45-2-16,15-45-1 0,0 0-3 15,-4 23-2-15,4-23 1 0,-4 17 0 0,4-17-3 0,-6 21 2 16,6-21 1-16,-5 22-4 0,3-11 0 0,2-11 3 15,-5 22-2-15,5-22 1 0,-2 22-2 16,2-22-2-16,-2 20-1 0,2-20-5 16,-2 19-2-16,2-19 4 0,0 17-1 15,0-17-2-15,0 0-1 0,2 22 4 0,-2-22-4 16,0 0 2-16,9 13-2 0,-9-13-2 0,0 0 0 0,15 5-4 16,-15-5 4-16,0 0-2 0,0 0-4 15,27-3 4-15,-27 3-2 0,0 0-1 0,26-10 1 16,-26 10 9-16,16-9 3 0,-16 9 2 15,16-14 6-15,-8 9 7 0,-8 5 4 16,12-16 2-16,-12 16 1 0,11-15-1 16,-11 15 2-16,6-15 1 15,-6 15-3-15,9-13-4 0,-9 13-3 16,0 0-3-16,4-18-7 0,-4 18-1 0,0 0-5 16,0 0-6-16,3-15 1 0,-3 15-1 15,0 0-2-15,0 0-2 0,0 0-2 0,0 0 1 16,0 0-2-16,0 0 2 0,0 0-4 15,0 0 3-15,0 0-3 0,0 0 2 16,0 0-3-16,-20 44-2 0,20-44 2 0,0 0 1 0,0 17 1 16,0-17 0-16,0 0-1 0,0 0 4 15,7 21 0-15,-7-21-2 0,0 0 0 0,8 10 2 16,-8-10-3-16,0 0 5 0,17 5-2 16,-17-5 3-16,0 0 0 0,20-1 0 15,-20 1 3-15,0 0 2 0,22-8 2 0,-22 8 4 16,20-8 2-1,-20 8 2-15,16-10 2 0,-16 10 2 0,17-10 6 16,-9 4 3-16,-8 6 2 0,14-12 7 16,-14 12-4-16,12-13 5 0,-12 13-7 15,8-15 7-15,-8 15-3 0,9-16-2 0,-9 16-2 16,5-15 1-16,-5 15-6 0,4-15-4 16,-4 15-2-16,0 0-7 0,2-21-1 15,-2 21-2-15,0-17-3 0,0 17 11 0,0 0-18 0,-4-19 0 16,4 19-3-16,0 0-4 0,-5-18-1 15,5 18-11-15,0 0-5 0,-6-13-8 0,6 13-9 16,0 0-12-16,-9-13-22 0,9 13-25 16,0 0-34-16,0 0-39 0,-8-13-45 0,8 13-43 15,0 0-38-15,-6-8-85 0,6 8-133 16,0 0-435-16,0 0-360 16</inkml:trace>
  <inkml:trace contextRef="#ctx0" brushRef="#br0" timeOffset="1535.66">33049 10106 2667 0,'0'0'-168'0,"0"0"25"16,0 0 24-16,0 0 24 0,0 0 19 0,0 0 25 15,0 0 15-15,0 0 11 0,0 0 17 16,0 0 47-16,0 0-14 0,0 0 3 16,0 0 11-16,0 0 13 0,0 0 3 0,0 0 3 15,10-28 5-15,-10 28-3 0,0 0 4 0,0 0-9 16,0 0-1-16,0 0 7 0,0 0-6 0,0 0-10 15,0 0 1-15,0 0 6 0,0 0 3 16,0 0 4-16,0 0-5 0,0 0-5 0,0 0 3 16,0 0-11-16,0 0 2 0,-18 47-3 15,18-47-4-15,-8 18 1 0,8-18-8 16,-6 21 4-16,4-7-2 16,2-14-3-16,-4 25 0 0,4-12 3 15,0-13-8-15,0 29 6 0,2-15-4 16,0 2-4-16,-2-16 0 0,8 29-2 0,-2-14-3 15,-2-2 4-15,4 1-7 0,-2-3 1 16,5 3-5-16,-2-5 6 0,-1 1-1 0,3-1 4 16,-11-9 0-16,16 11-1 0,-4-5-2 15,-12-6 2-15,18 6 3 0,-18-6-3 0,17 0 2 16,-17 0 3-16,0 0 7 0,21-8 6 0,-21 8 5 16,13-11-1-16,-13 11 0 0,8-16-1 15,-8 16 2-15,7-15 0 0,-7 15 0 0,4-19 4 16,-4 19-1-16,5-14-4 0,-5 14 1 15,0 0-4-15,2-20-4 0,-2 20-8 16,0 0-1-16,0 0-5 16,0 0-1-16,0 0-4 0,-7-19 3 15,7 19-8-15,0 0 1 0,0 0-2 16,0 0 1-16,0 0-2 0,0 0 2 0,0 0-1 16,0 0-3-16,0 0-1 0,0 0 3 15,0 0-5-15,0 0 9 0,0 0-7 0,0 0 3 16,0 0-5-16,7 51 5 0,-7-51-2 15,0 0-2-15,12 10 1 0,-12-10 1 0,12 6-1 0,-12-6 3 16,0 0-2-16,20 1 1 0,-20-1 0 16,0 0 3-16,0 0-3 0,29-6-2 0,-29 6-2 15,11-7 6-15,-11 7-3 0,13-12 6 16,-13 12 0-16,10-15 2 0,-10 15-2 0,10-17 4 16,-4 7 1-16,-6 10-1 0,8-24 1 15,-6 11 1-15,-2 13-6 0,6-23 9 0,-4 11-7 16,-2 12 12-16,2-20-5 0,-2 20-2 0,0-22 0 15,0 22 1-15,0-19-5 0,0 19-1 16,-4-19 0-16,4 19-5 0,-6-13 1 0,6 13 1 16,-8-14-7-16,8 14-8 0,0 0-16 15,-16-15-15-15,16 15-31 0,-10-7-29 16,10 7-40-16,0 0-49 16,-13-8-50-16,13 8-65 0,0 0-135 15,-15-7-198-15,15 7-234 0,-8-7-228 16</inkml:trace>
  <inkml:trace contextRef="#ctx0" brushRef="#br0" timeOffset="53985.57">11388 9517 180 0,'0'0'43'0,"0"0"-1"0,0 0-11 16,0 0-2-16,0 0 2 0,16-4 10 0,-16 4-4 15,0 0 6-15,0 0 0 0,0 0 2 0,0 0-5 16,16-7-7-16,-16 7-13 15,0 0-12-15,0 0-17 0,0 0-16 0,0 0-8 0,4-14-4 16,-4 14-12-16,0 0 7 16,0 0 8-16,0 0 10 0,0 0 10 0,0 0 12 15,0 0 4-15,0 0 8 16,0 0-1-16,0 0 10 0,0 0 2 0,0 0 13 0,-4-23 4 16,4 23 16-16,0 0 7 15,0 0 13-15,0 0 7 0,0 0 4 0,0 0 7 16,0 0-3-16,0 0 5 0,0 0 9 15,0 0 12-15,0 0 0 0,0 0 6 16,0 0 10-16,0 0 19 0,0 0 5 0,0 0 9 16,0 0 4-16,0 0 0 0,0 0-5 15,0 0-4-15,0 0-3 0,4-17-8 16,-4 17-13-16,0 0-6 0,0 0-10 0,0 0-11 16,10-13-14-16,-10 13-10 0,6-13-6 15,-6 13-8-15,13-16-4 0,-8 6-9 0,-5 10-3 0,12-22-4 16,-3 9-4-16,-3 1-6 15,0-2 0-15,3 1-6 0,-2-3 0 16,2 3 0-16,-4-2-6 0,1 0 0 16,0 0-2-16,2-2-7 0,-2 0 1 0,1-2-1 0,-2 1-1 15,-1 0-3-15,3 0 1 16,-3 1 1-16,0-1-3 0,1 1-1 0,-3 1 4 0,2-1-5 16,-1-1 0-16,-3 2-1 0,2-2-1 0,-2 0-1 15,3 0 1-15,-3 18-2 16,-3-33-1-16,3 16 0 0,-2 0 0 0,2 17 0 0,-3-31 0 15,1 18-2-15,2 13 0 16,-2-25-1-16,2 25-1 0,-4-22 6 0,4 22-4 16,-3-21-3-16,3 21 0 15,-4-19 2-15,4 19 2 0,-2-17 1 0,2 17 1 0,0 0 0 16,-4-21 0-16,4 21 1 16,0 0-1-16,-5-16 1 0,5 16-1 0,0 0-3 15,0 0 4-15,-6-15-3 0,6 15-1 16,0 0-1-16,0 0 2 0,0 0-3 15,0 0 0-15,0 0 0 0,0 0-1 0,0 0-1 16,0 0 1-16,-30 24 0 0,30-24 17 16,-8 20 1-16,2-5-3 0,4-1-5 15,-2 1 0-15,-3 4 0 0,5-2 1 16,-3 2-4-16,1 0 1 0,2 0-3 0,-2 0-2 0,0 2 2 16,3-2 3-16,-2 3-6 15,1-4 1-15,-1 3-1 0,3 0 6 0,-2 0-4 16,0 0-2-16,0 1 5 0,2 2-9 0,-2 0 6 0,2 1 0 15,-2 2-3-15,2-4-1 16,0 0-1-16,-2 1 2 0,2-1 8 0,0-1-9 16,-2 0-3-16,2-1 2 15,-2 1-4-15,2-2 8 0,-1 1-5 0,1-2 3 0,-4 0-4 16,4 0 5-16,-2-2 3 16,2-17-5-16,-2 33 0 0,2-20 0 15,0-13 2-15,-5 26 5 0,5-13-5 0,0-13 2 0,-3 22 0 0,3-22 0 16,-5 21-6-16,5-21 7 15,-2 17-2-15,2-17-3 0,-4 17 2 0,4-17 1 16,-4 13-1-16,4-13 2 16,0 0-1-16,-6 20-1 0,6-20 4 0,-7 11-5 15,7-11-1-15,0 0-2 0,-7 17 3 16,7-17 8-16,0 0-7 0,-6 12 3 16,6-12-8-16,0 0 3 0,0 0 0 0,-8 14 1 0,8-14-3 0,0 0 1 15,0 0 0-15,0 0-1 16,-6 10-2-16,6-10 4 15,0 0-4-15,0 0 5 0,0 0-7 0,0 0 5 16,0 0 1-16,0 0 1 0,0 0-3 0,0 0-1 0,0 0 1 16,0 0 6-16,-7 13-2 15,7-13 1-15,0 0-2 0,0 0 3 16,0 0 0-16,0 0-3 0,0 0 3 16,0 0-6-16,0 0 9 0,0 0 2 0,0 0-11 15,0 0-2-15,0 0-1 0,0 0-3 16,0 0 10-16,0 0-4 0,0 0 3 0,0 0-2 15,0 0 2-15,0 0 4 0,0 0-7 0,0 0 2 16,0 0-1-16,0 0-1 0,0 0 6 16,0 0-3-16,0 0 0 0,0 0-5 15,0 0 3-15,0 0 6 0,0 0-5 16,39-3 0-16,-39 3 0 0,0 0 1 0,0 0-3 0,0 0 0 16,8 9 2-16,-8-9-4 15,0 0 2-15,0 0 5 0,0 0-5 0,12 12 1 16,-12-12 1-16,0 0-1 0,0 0 1 0,11 7-1 0,-11-7 1 15,0 0-3-15,0 0 3 16,15 8 2-16,-15-8-8 0,0 0 11 0,0 0-11 16,15 4 7-16,-15-4-4 15,0 0 3-15,14 4 0 0,-14-4 1 16,0 0-1-16,0 0 4 0,22 2-3 0,-22-2 1 16,0 0-3-16,20-2 3 0,-20 2 4 0,0 0-2 15,23-2 0-15,-23 2-6 0,16-4 5 0,-16 4-3 16,17-3 3-16,-17 3-2 15,17-5-1-15,-17 5 2 0,18-6-1 16,-18 6-5-16,20-5 7 0,-20 5-2 0,18-6-5 16,-18 6 4-16,18-6 0 0,-18 6 4 0,18-7 2 0,-18 7-1 15,15-6 1-15,-15 6-2 16,16-7 1-16,-16 7-4 0,14-6-2 0,-14 6-2 16,13-7 11-16,-13 7-7 0,15-5-1 15,-15 5 7-15,0 0-10 0,15-7 5 16,-15 7 6-16,0 0-8 0,17-8-2 0,-17 8-1 0,0 0 4 15,16-8 1-15,-16 8-2 16,0 0-3-16,11-5-2 0,-11 5 3 0,0 0 6 16,16-10-3-16,-16 10-4 0,0 0-1 15,12-8 5-15,-12 8 1 16,0 0-2-16,14-5-4 0,-14 5-1 0,0 0 2 16,17-8 3-16,-17 8 0 0,15-4-2 0,-15 4-2 0,0 0 3 15,25-2 7-15,-25 2-9 16,20 0 8-16,-20 0-8 0,25 2 3 0,-12 2-2 15,2 0-6-15,-15-4-11 0,30 8-11 0,-16-3-29 16,4 1-37-16,-3 0-50 0,-1 0-68 16,0 0-70-16,-1-1-170 0,-4-1-167 0,0 0 40 15,-9-4-373-15,0 0-379 16</inkml:trace>
  <inkml:trace contextRef="#ctx0" brushRef="#br0" timeOffset="56395.5">22466 9818 2807 0,'0'0'-118'16,"0"0"13"-16,0 0 17 0,0 0 15 15,0 0 9-15,0 0 21 0,0 0 12 0,3-39 16 16,-3 39 19-16,0 0 9 0,0 0 5 16,0 0 4-16,12-15 2 0,-12 15 16 0,0 0 1 15,10-7 8-15,-10 7-3 0,0 0 11 0,0 0-4 16,11-12 3-16,-11 12 0 0,0 0-2 15,11-10-2-15,-11 10 2 0,10-13 3 16,-10 13-3-16,11-11-5 0,-11 11 0 16,12-15-7-16,-3 5 0 0,0-2-5 0,-1 3 0 15,0-2 3-15,3-1-1 0,-2-1-2 16,1 0-3-16,-2 0 0 0,1 1-1 16,2-1 3-16,-3-1-1 0,1-1 1 0,-1 2-1 15,2-1 3-15,0 1 0 0,-4 0 1 0,2-2-1 0,-2-1-1 16,0 1 0-1,1 2-1-15,-1-2 5 0,1 0-8 0,-3-1-4 0,0 1-3 16,0-3-2-16,3 3 1 16,-3 0-3-16,0-3 2 0,-2 1-1 0,2 2 2 0,-2-2-1 15,-2 17 0-15,2-32 0 16,0 15-4-16,-2 17 0 0,0-27-1 16,0 13-4-16,0 14 0 0,-2-29-2 0,0 15 1 0,2 14-3 15,-2-23 3-15,2 23-2 16,-4-23 2-16,4 23-3 0,-4-19-2 15,4 19-1-15,-2-18 2 0,2 18-5 0,-4-19 0 0,4 19 1 16,-5-16 0-16,5 16 2 16,-4-16-2-16,4 16 1 0,0 0 0 0,-6-16-4 15,6 16 4-15,0 0-5 0,-9-11 1 0,9 11-1 16,0 0-1-16,-10-10 1 16,10 10 0-16,0 0-2 0,-15-6 2 0,15 6-2 0,0 0-2 15,0 0 2-15,-24 0-2 16,24 0 2-16,0 0 0 0,0 0 1 0,-25 12 0 15,25-12 1-15,-12 9-2 0,12-9-2 16,-13 11 1-16,13-11-1 0,-15 14 2 0,15-14-2 16,-10 15 0-16,6-5 2 0,4-10 0 0,-10 20 0 15,6-10 1-15,4-10-2 16,-6 25 1-16,4-14 2 0,-2 4 0 0,4-15-3 0,-4 25 0 16,2-11 3-16,2-14 0 15,-2 26-1-15,0-13 1 0,2-13 0 0,-3 29-1 16,3-16-1-16,0-13 2 0,3 29-2 0,-3-16-1 15,0-13 2-15,0 25-1 0,2-12 0 16,-2-13 3-16,2 26-5 0,0-12 4 0,-2-14-1 16,4 25 0-16,-2-10 1 15,-2-15-2-15,4 24 1 0,-2-12 3 16,-2-12-4-16,4 26 2 0,0-16-1 16,-4-10 1-16,5 22-2 0,-5-22 2 0,5 23-2 0,-5-23 3 15,4 21-4-15,-4-21 2 16,4 19-1-16,-4-19 1 0,4 18 0 0,-4-18-1 15,4 16 0-15,-4-16 2 0,4 17-1 16,-4-17 0-16,4 16-1 0,-4-16 3 16,3 15-1-16,-3-15-2 0,4 13-1 0,-4-13 2 15,6 15-1-15,-6-15 2 0,0 0-1 16,5 19-1-16,-5-19 1 0,0 0 2 0,4 17-1 0,-4-17-1 16,0 0-2-16,2 15 3 15,-2-15-2-15,0 0 0 0,4 18 0 0,-4-18 1 16,0 0-2-16,0 0 3 0,5 17-2 0,-5-17 4 15,0 0-5-15,0 0 2 0,4 13-2 16,-4-13 1-16,0 0 1 0,0 0 1 16,0 0-3-16,0 0 2 0,0 0-2 15,0 0 3-15,4 18-1 0,-4-18 2 16,0 0-3-16,0 0 1 0,0 0-4 0,0 0 3 16,0 0-3-16,12 5 1 0,-12-5 2 0,0 0 1 15,0 0 2-15,0 0 0 0,0 0-5 0,32-15 5 16,-32 15-2-16,15-8 1 15,-15 8 0-15,15-12 2 0,-7 4-2 0,-8 8 0 16,15-10 0-16,-5 2 1 0,-10 8-1 16,16-11-1-16,-16 11 0 0,16-10 1 0,-5 5-2 15,-11 5 2-15,17-11-3 0,-17 11 6 16,19-7-1-16,-19 7 3 0,19-6 6 0,-19 6 5 16,17-2 0-16,-17 2 9 15,0 0 0-15,30 2 3 0,-30-2-2 0,21 8 6 16,-11-4-7-16,-10-4 0 0,26 9-1 15,-14-3-1-15,4 0 2 0,-2 0-1 0,1 0-2 16,2-1 3-16,0-1-4 0,0 0 1 16,2-1-7-16,0 1-1 0,0-2-4 15,0-1-1-15,0-1-20 0,-19 0-29 0,31 0-46 16,-31 0-65-16,30-3-91 0,-21-1-134 16,-1 3-232-16,-8 1 22 0,0 0-338 0,0 0-326 15</inkml:trace>
  <inkml:trace contextRef="#ctx0" brushRef="#br0" timeOffset="102241.33">11418 11757 518 0,'0'0'166'0,"0"0"-46"16,0 0-48-16,0 0-16 0,0 0 0 0,-9-13-4 16,9 13-4-16,0 0 10 0,0 0 5 0,0 0 13 15,0 0 24-15,0 0 13 16,-5-17 29-16,5 17 5 0,0 0 11 0,0 0 9 0,0 0-3 15,0 0-3-15,0 0-5 16,0 0-12-16,0 0-12 0,-2-17-8 0,2 17-10 16,0 0-5-16,0 0-15 0,0 0-12 15,0 0-10-15,0 0-8 0,14-20-8 16,-14 20-3-16,12-11-4 0,-12 11-8 16,17-17-2-16,-8 8-6 0,-1-3 2 15,0 1-6-15,3-2-4 0,-1-1-1 16,-1-2-3-16,2 0-3 0,-1-4-3 0,0-1-5 0,2 1 1 15,-1-3 0-15,-4 1 0 0,2 0-1 16,-3 1-3-16,1-2-1 0,-3 0-4 16,1 2-4-16,-3 2-1 0,-2-2-1 15,3 2 0-15,-6 0 1 0,3 0-3 16,-5 0 3-16,3 2 4 0,-2 2-4 0,4 15 1 0,-9-29 2 16,5 16 0-16,4 13 0 0,-9-21-6 0,5 10 4 15,4 11-3-15,-10-12 1 0,10 12 2 16,0 0-3-16,-16-8 4 0,16 8 1 0,0 0-2 15,0 0 1-15,0 0-3 16,-24 23 4-16,24-23 0 0,-11 23-3 0,6-7 4 16,1 0 0-16,0 7 20 0,0 2-4 15,0 0-6-15,2 1 3 0,-1 3-3 0,-1-1 0 16,2 3 1-16,0-2-4 16,0-3 1-16,2 3-1 0,-2-1 0 0,0-1-1 15,0 0-1-15,1 0 4 0,-5-3 2 0,4 3 0 0,-4-3-5 16,-1 2 4-16,1-2-3 15,0-3 0-15,-1 1-2 0,-4-2 3 16,5-3-5-16,0-2 4 0,-2 1-4 0,0-1 3 16,1-4-3-16,-2 2 1 0,1-3-4 15,8-10 0-15,-16 16-6 0,7-11 1 16,9-5-7-16,0 0-3 0,-24 4-4 0,24-4 0 16,0 0 1-16,0 0-1 0,0 0 4 0,-25-16-3 0,25 16 4 15,0 0 1-15,-3-19-2 16,3 19-2-16,0 0 4 0,0 0 1 15,0 0 2-15,16-28 1 0,-16 28-1 16,12-9 4-16,-12 9-5 0,20-10 8 0,-20 10 4 0,22-4 8 16,-22 4 10-1,29 0 4-15,-29 0 3 0,32 10-2 0,-12-1-3 0,1 1 2 16,0 1-1-16,2 0-1 16,-1 3-1-16,0-1 2 0,1 1 1 0,-1-1 0 15,2-2-2-15,-2 1 3 0,4-5-2 0,-2 2 0 0,0-2-5 16,1-3 0-16,-3-3-4 15,2 2 1-15,-1-6-3 0,2 0-3 0,-1-2-12 16,-1-3-21-16,0-4-36 0,-1 3-50 16,-2-4-73-16,2 1-75 0,-3-2-200 15,-2-1-142-15,-2 0-243 0,-3 0-185 16</inkml:trace>
  <inkml:trace contextRef="#ctx0" brushRef="#br0" timeOffset="102985.27">12473 11239 2423 0,'0'0'-82'0,"0"0"28"0,0 0 7 0,0 0 8 16,0 0 8-16,-36 23 6 15,24-12 8-15,1 3 7 0,1 3 20 0,3 0 1 16,-7 6 17-16,5 0-1 16,-2 0 8-16,4 3 15 0,0-1 9 0,1 2 14 15,2-1 7-15,1 3 1 0,-4-1-4 0,7 3-6 0,0-3-4 16,0 3-3-16,0-3-10 15,7 3-7-15,-2-2-7 0,1-3-18 16,5 5-10-16,1-3-22 0,1-1-24 0,5-4-40 16,-5-2-38-16,5-2-44 0,-4-6-105 0,6 0-481 15,-6-3-17-15</inkml:trace>
  <inkml:trace contextRef="#ctx0" brushRef="#br0" timeOffset="103515.39">12961 11450 2158 0,'0'0'-10'15,"2"-24"31"-15,-2 24 4 0,4-18 7 0,-4 18-7 0,0-17 15 16,0 17 7-16,0 0 12 15,-2-20-6-15,2 20 3 0,0 0-12 0,0 0 14 16,-17-4 5-16,17 4 17 0,0 0-9 16,-28 27 5-16,16-13 2 0,-1 8 5 0,1-3-2 15,-1 3-4-15,-1 1-6 16,4 0-8-16,1 3-2 0,0-4-10 16,0 0-7-16,0 1-4 0,5 0 0 0,3-3-8 15,-1-4-2-15,2 2-8 0,0-18-3 16,7 24-3-16,1-12-2 0,-8-12-9 0,19 9-9 15,-8-6-4-15,-11-3-2 0,31-5-7 16,-15 0 2-16,6-5-3 0,-1-4 4 0,1 2-3 0,-2-4 6 16,5-1 0-16,-2 0 0 15,1-2 5-15,-4 4 2 0,3 0 5 0,-5 3 7 0,-1-1 2 16,-2 3 7-16,0 3 8 16,1-1 16-16,-16 8 4 0,20-5 1 0,-20 5 1 15,0 0-4-15,24 11-7 0,-24-11-1 0,5 16-6 16,-5-16 1-16,3 18-6 15,-3-18 1-15,-5 19-6 0,5-19 0 16,-7 21-4-16,7-21 2 0,-13 21-3 0,3-13-10 16,10-8-10-16,-11 14-24 0,11-14-32 0,-10 10-40 15,10-10-39-15,0 0-30 0,-14 6-18 16,14-6-26-16,0 0-44 0,0 0-99 0,0 0-444 16,0 0-114-16</inkml:trace>
  <inkml:trace contextRef="#ctx0" brushRef="#br0" timeOffset="103815.01">13442 11399 2359 0,'10'-5'-11'16,"-10"5"40"-16,0 0 16 15,16-8 8-15,-16 8-16 0,0 0 7 16,0 0-10-16,0 0 0 0,0 0-6 0,0 0 3 16,0 0 3-16,0 0-6 0,0 0-4 15,0 0 7-15,0 0-8 0,-41 22-1 0,41-22-11 16,-10 12 7-16,10-12-4 0,-10 13 3 0,10-13-13 15,0 0 3-15,0 23-11 0,0-23 0 0,14 21-15 16,-6-11-7-16,3 0-1 16,-1 1-2-16,3 0 0 0,-4 0-1 15,5 3-3-15,-3-3 7 0,0 1 10 0,-2 1 11 16,0-2 8-16,-2 1 11 16,-7-12 12-16,5 21 3 0,-5-21-10 0,-5 21-1 15,5-21-2-15,-16 20-3 0,7-10-29 0,-4-3-32 0,0 1-27 16,-2-1-42-16,0 0-36 0,1-4-99 0,3-2-424 15,11-1 85-15</inkml:trace>
  <inkml:trace contextRef="#ctx0" brushRef="#br0" timeOffset="104240.22">13852 11235 1937 0,'0'0'-12'16,"0"0"27"-16,0 0 17 15,0 0 19-15,-33 30-5 0,25-16 3 0,1-1 3 0,-1 5 7 16,1 1 13-16,-2-1 6 16,0 6-2-16,4-1 2 0,-1-1-2 0,0 1 1 15,0 2-5-15,4-4 5 0,2 2-4 0,0-2-12 0,2 3 0 16,4-1-4-16,0 2-4 15,0-2-9-15,3-1-8 0,3 0-22 0,-1-1-35 16,0-2-26-16,5-2-26 16,-1 1-38-16,-1-4-35 0,1-2-53 0,0-3-110 0,0-1-419 15,-3 0 6-15</inkml:trace>
  <inkml:trace contextRef="#ctx0" brushRef="#br0" timeOffset="105394.97">14168 11394 2093 0,'0'0'-68'0,"0"0"22"16,-2-25 12-16,2 25 14 16,0 0 27-16,0 0 11 0,-6-16 31 15,6 16 17-15,0 0 30 0,0 0 22 0,0 0 11 16,-6-14 1-16,6 14-1 0,0 0-3 0,0 0-13 16,0 0-12-16,0 0-8 0,0 0 0 0,-13-9-19 15,13 9-4-15,0 0-7 16,0 0-3-16,-22 31-7 0,18-20-3 0,-3 3-8 0,4 1-3 15,3-15-3-15,-4 29-4 16,4-16-6-16,0-13-5 0,2 26 2 16,1-13-8-16,1 1-3 0,5-5-3 0,0 3-6 15,-9-12-1-15,20 15-6 0,-8-11-6 0,-12-4-8 16,24 7 2-16,-24-7 3 16,24 0-1-16,-24 0 4 0,24-11 1 0,-11 4 0 15,-4-1 4-15,-9 8 8 0,20-17 14 0,-11 7 7 0,-9 10 12 16,9-15 10-16,-9 15 12 15,11-13-5-15,-11 13-1 0,7-12-8 0,-7 12 0 16,0 0-10-16,0 0-3 0,0 0-3 16,0 0-6-16,0 0-2 0,0 0-3 0,0 0-6 15,0 0-7-15,0 0-10 16,22 23-7-16,-14-15-7 0,-2-2 0 16,1 0-5-16,3-2 2 0,1 0 0 0,-1 3 2 0,-10-7 4 0,21 3 0 15,-10 0 2-15,-11-3 3 16,20-3 6-16,-20 3 6 0,20-6 8 0,-20 6 16 15,18-15 0-15,-11 6 4 16,-1-4 2-16,-6 13 0 0,12-27-5 0,-10 13 0 16,0 0-4-16,-2 14-1 0,0-29-4 15,0 16-11-15,-2 0-14 0,2-1-22 0,0 14-32 16,-4-21-46-16,4 11-61 0,0 10-51 16,-4-19-106-16,4 19-207 0,-2-15-332 0,2 15-223 15</inkml:trace>
  <inkml:trace contextRef="#ctx0" brushRef="#br0" timeOffset="106065.4">14822 11439 2487 0,'0'0'-96'16,"0"0"20"-16,0 0 9 16,0 0 6-16,0 0 10 0,0 0 10 15,0 0 7-15,0 0 22 0,0 0 2 0,0 0 13 16,63-12 7-16,-45 9 9 0,-2-1 19 16,2 0-3-16,1 1-9 0,0-2 24 0,-1 2-23 0,4-1-1 15,-3 2-17-15,0 0-29 16,-3-1-34-16,-16 3-39 0,27-8-74 15,-15 4-159-15,-3 0-196 0,-9 4 300 0</inkml:trace>
  <inkml:trace contextRef="#ctx0" brushRef="#br0" timeOffset="106345.36">15056 11336 1612 0,'-16'-10'67'15,"16"10"4"-15,0 0-16 0,0 0-1 0,0 0-8 16,0 0-5-16,0 0 16 0,0 0 14 15,0 0 19-15,0 0 2 0,0 0 13 0,0 0 1 16,0 0 2-16,-4 35 2 16,4-35-7-16,-5 25 0 0,3-8-4 0,2-2 0 15,-3 4-4 1,1-2-3-16,2 2-4 0,-2 1-13 0,0-3-3 0,-2 2-4 16,4 0 2-16,0-19-2 0,0 32 0 0,4-17-8 0,-2 0 0 15,2-1-6-15,-1-1-3 0,-3-13-7 16,16 19-4-16,-7-12 0 0,3 2-11 0,-12-9-21 15,25 5-29-15,-13-3-37 16,-12-2-45-16,26-4-58 0,-11 1-40 16,-2-6-54-16,0 2-96 0,-5-4-564 0,0-1-313 15</inkml:trace>
  <inkml:trace contextRef="#ctx0" brushRef="#br0" timeOffset="106595.18">15240 11367 2759 0,'0'0'-67'0,"4"-16"14"16,-4 16 8-16,5-8 25 16,-5 8 21-16,0 0 33 0,0 0 25 0,0 0 21 0,0 0-5 15,0 0 7-15,39 26 8 16,-34-13 0-16,1 2-2 0,-2 2 2 16,2 2-1-16,-2 2-1 0,-1 2 1 0,2 1-9 0,0 0-7 0,-3-1-7 15,1 0-4-15,-3 0-10 16,0 1-5-16,-3-3-15 0,-1 2-24 0,-1 0-34 15,-1 0-39-15,0-2-50 16,0 0-45-16,0-4-44 0,-3-2-79 0,2-2-652 0,1 1-348 16</inkml:trace>
  <inkml:trace contextRef="#ctx0" brushRef="#br0" timeOffset="107065.07">15487 11163 2696 0,'0'0'-107'0,"6"-23"21"15,-6 23 20-15,0 0 5 0,0 0 15 0,0 0 14 0,0 0 13 16,0 0 8-16,0 0 5 15,0 0 0-15,0 0 21 0,32 40-1 0,-26-25 19 16,-1 6-3-16,5 0 16 0,-3 2 9 16,-1 4 5-16,2-1 6 0,0 5-1 0,-1 3 6 15,-1 1 2-15,-1-2-6 16,-1-2-2-16,-1 0-5 0,-1 1-9 0,-2 0-3 0,-2 3-2 16,2 1-12-16,-5 0-5 0,1 0-16 15,-5 0-28-15,2 0-45 0,2-1-38 16,-4-3-54-16,1-5-74 0,-1-1-194 0,-2-3-278 0,1-2 48 15</inkml:trace>
  <inkml:trace contextRef="#ctx0" brushRef="#br0" timeOffset="107565.12">16065 11735 2082 0,'0'0'-35'0,"0"0"-6"0,0 0 14 0,0 0-1 15,19 15 2-15,-19-15 10 16,21-2 0-16,-21 2 0 0,30-2-3 0,-16 0 6 16,-14 2 1-16,34-4 4 0,-17 3-2 0,1-2 9 15,-18 3 1-15,29-1-2 16,-14-2-8-16,-15 3-18 0,23-3-29 15,-12 1-45-15,-11 2-87 0,0 0-272 0,15-8 374 16</inkml:trace>
  <inkml:trace contextRef="#ctx0" brushRef="#br0" timeOffset="107715.09">16230 11679 1537 0,'-14'-6'137'16,"14"6"19"-16,0 0 2 0,0 0-10 0,-16-8-22 15,16 8-9-15,0 0-14 0,0 0-10 0,0 0-16 0,0 0-2 16,0 0-14-16,0 0-1 15,42-16-14-15,-42 16-41 16,24-4-43-16,-7 2-48 0,0 0-44 16,-2 0-68-16,-15 2-148 0,32-6-317 0,-18 3 103 0</inkml:trace>
  <inkml:trace contextRef="#ctx0" brushRef="#br0" timeOffset="112035.38">17993 11210 800 0,'0'0'132'0,"11"-16"-26"15,-11 16-18-15,0 0-16 16,6-14-11-16,-6 14 10 15,0 0-2-15,0 0 3 0,7-13 12 0,-7 13 18 16,0 0 5-16,0 0 16 0,0 0-1 0,0 0 1 16,0 0 2-16,4-16 5 15,-4 16-11-15,0 0-8 0,0 0-8 0,0 0-11 0,0 0-8 16,0 0-1-16,-42 2-3 16,42-2-9-16,-28 6 4 0,9-2-11 0,2 0-1 15,-2 1-4-15,2 0-7 0,-2 0-3 16,0 0-4-16,0 3-2 0,2-2-4 0,2 0-6 15,0-3-4-15,1 3-6 0,14-6 5 16,-22 7-10-16,22-7-4 0,-17 9 3 16,17-9-4-16,-10 7-2 0,10-7 2 0,0 0-3 15,-6 14-2-15,6-14 2 0,0 0-4 16,0 0 0-16,0 0-2 0,19 22-1 0,-19-22 2 16,12 10-5-16,-12-10 3 0,15 9 2 15,-15-9-1-15,15 10-4 0,-7-4 2 0,-8-6 2 16,15 9-3-16,-15-9 0 0,17 10 2 15,-9-4 2-15,-8-6 6 0,13 11 4 0,-13-11 2 16,13 12-2-16,-13-12 1 0,13 11 0 0,-13-11 1 16,8 15 3-16,-8-15 1 15,8 15 2-15,-8-15 0 0,2 14 2 16,-2-14 1-16,2 14 1 0,-2-14-2 0,0 0-1 16,0 22 2-16,0-22-5 0,0 0 3 0,-4 20-1 15,4-20 0-15,-8 13 1 0,8-13 3 0,-8 14-3 16,8-14 2-16,-15 9 0 15,15-9-4-15,-17 9 1 0,17-9-1 0,-17 5-4 0,17-5-3 16,-17 2-1 0,17-2 0-16,0 0-5 0,-27 0-3 0,27 0-9 15,0 0-12-15,-24-7-12 0,24 7-21 16,-17-10-20-16,17 10-30 0,-12-8-28 0,12 8-53 16,0 0-42-16,-18-14-59 0,18 14-161 0,-12-5-495 15,6 1-350-15</inkml:trace>
  <inkml:trace contextRef="#ctx0" brushRef="#br0" timeOffset="112534.5">17369 11672 2769 0,'0'0'-108'16,"0"0"12"-16,0 0 18 15,0 0 14-15,0 0 11 0,0 0 11 0,0 0 12 16,0 0 6-16,0 0 15 16,0 0-13-16,0 0 2 0,0 0 22 0,0 0-16 15,0 0 11-15,59 0-5 0,-42 0 13 0,4 0 1 0,3-3 8 16,1 3 8-16,7-1 18 16,6-2 4-16,4 3 13 0,5-3 4 15,1 1 10-15,1-2 0 0,6 2 37 0,3-1-6 0,-1-3 1 0,-1 2-5 16,-3 0-7-1,3-1-2-15,-8 0 0 0,-1 4-9 0,0-1-11 16,-3-2-3-16,0 1-7 0,-1-1-10 16,-3 1-2-16,0 0-7 0,-7 1-3 15,-1 2-2-15,1-2-8 0,-3 2-6 0,-6 0-20 16,0 0-26-16,-3 0-44 0,0 2-55 16,-4 0-46-16,-3-1-58 0,-14-1-145 0,20 6-487 15,-20-6-215-15</inkml:trace>
  <inkml:trace contextRef="#ctx0" brushRef="#br0" timeOffset="113155.14">17759 12190 2508 0,'31'-25'-82'16,"-31"25"21"-16,0 0 17 15,11-10 22-15,-11 10 8 0,0 0 17 0,0 0 28 16,10-11 18-16,-10 11 18 16,0 0 4-16,0 0 7 0,0 0-1 0,0 0-2 0,0 0 2 15,0 0 2-15,0 0 1 0,0 0-2 0,-42 0 0 16,42 0-9-16,-24 7-10 15,24-7-2-15,-23 12-11 0,11-6-5 16,1 0-7-16,11-6-12 0,-17 11-2 0,17-11-12 16,-12 13-8-16,12-13 4 0,-4 15-4 15,4-15 4-15,0 0-8 0,10 25-2 16,-10-25-5-16,19 19-4 0,-8-8 5 16,3 1-1-16,1 0 4 0,2-1-2 0,-2 0-2 15,-1 3 5-15,0-3 2 0,-2 0 9 16,-4 1 11-16,3 1 8 0,-5-1 5 0,-6-12 6 0,9 21 3 15,-9-10 4-15,0-11 4 16,0 0 10-16,-15 29 0 0,7-21 4 16,-5-3 2-16,0 2-6 0,13-7-4 0,-27 12-9 15,12-8-4-15,15-4-6 0,-25 4-19 0,12-2-35 16,13-2-41-16,0 0-39 16,-32-8-56-16,32 8-55 0,-14-14-63 0,6 5-159 0,4-1-434 15,4-3-228-15</inkml:trace>
  <inkml:trace contextRef="#ctx0" brushRef="#br0" timeOffset="113505.28">17908 12003 2509 0,'0'0'-109'0,"13"-9"25"0,-13 9 10 15,15-8 7-15,-15 8 13 0,15-6 18 16,-15 6-3-16,16-4 11 0,-16 4 8 16,20-1 7-16,-20 1 23 0,0 0 25 0,25 3 9 15,-25-3 22-15,13 6 16 0,-13-6 6 0,13 11 2 16,-13-11-3-16,6 16-6 16,-6-16 2-16,0 21 2 0,0-21-1 0,-8 22 4 15,8-22-1-15,-11 25 8 0,3-13 8 0,-1-2 6 0,-2 3 0 16,1-1 0-1,2-3-5-15,0 2-11 0,8-11-13 0,-12 16-7 0,12-16-10 0,-10 13-10 16,10-13-5-16,0 0-9 16,0 0-16-16,0 0-25 0,16 23-29 0,-16-23-50 15,26 5-62-15,-13-3-59 16,-13-2-68-16,32 2-165 0,-20-2-456 0,4-2-272 16</inkml:trace>
  <inkml:trace contextRef="#ctx0" brushRef="#br0" timeOffset="113710.01">18185 12236 2839 0,'-12'24'39'15,"12"-24"-6"-15,0 0-13 0,0 0-3 16,0 0-3-16,0 0-5 0,15 13 15 16,-15-13-7-16,19 2 6 0,-19-2-7 0,21 3-2 15,-21-3 0-15,26 1 1 0,-26-1-5 16,26-1-9-16,-26 1-26 0,26 0-36 0,-26 0-39 15,26 0-31-15,-17-3-51 0,-9 3-100 16,18-2-445-16,-18 2 8 0</inkml:trace>
  <inkml:trace contextRef="#ctx0" brushRef="#br0" timeOffset="113935.3">18296 12230 2123 0,'0'0'-22'0,"0"0"24"0,0 0 18 0,-22-6 2 15,22 6 9-15,0 0 40 16,0 0-3-16,0 0 11 0,0 0 2 15,0 0 10-15,0 0 10 0,-8 26 10 16,8-26 2-16,2 18 2 0,-2-18 0 0,0 23-8 16,0-23 4-16,2 26-6 0,-2-26-4 15,0 29-9-15,0-12-11 0,-2 1-8 0,4-1-6 16,-2-17-7-16,-2 32-10 0,0-17-6 16,2-15-11-16,-2 24-15 0,2-24-24 15,0 22-31-15,0-22-37 0,-2 21-36 0,2-21-37 16,2 15-49-16,0-9-55 0,-2-6-119 15,0 0-506-15,0 0-242 0</inkml:trace>
  <inkml:trace contextRef="#ctx0" brushRef="#br0" timeOffset="114485.06">18438 12264 2530 0,'0'0'-78'0,"6"-14"37"0,-6 14 35 0,0 0 24 15,8-9 20-15,-8 9 21 0,0 0 18 16,0 0 14-16,0 0 15 0,0 0 1 0,0 0-5 16,0 0 0-16,0 0-5 15,0 0 0-15,0 0-17 0,0 0-1 0,0 0-8 16,3 44 0-16,-3-44-7 0,0 22-3 16,0-22-8-16,4 20-3 0,-4-20-6 0,5 21-4 15,-5-21-6-15,6 19 0 0,0-8-5 16,-6-11-4-16,10 16 0 0,-1-9-4 15,-9-7 1-15,17 10-4 0,-17-10-1 0,21 7-3 0,-21-7-2 16,19 2-1-16,-19-2-3 16,19-2-2-16,-19 2 0 0,18-9 0 0,-18 9 0 15,12-11-2-15,-12 11 0 16,8-16 9-16,-8 16 5 0,6-11 12 0,-6 11 4 16,0 0 9-16,7-17-6 0,-7 17 0 0,0 0-6 0,0 0 0 15,0 0-10-15,0 0 2 16,0 0-3-16,0 0-3 0,0 0 0 0,0 0-1 15,0 0-4-15,0 0-1 0,0 0-2 16,21 37 2-16,-12-27-3 0,-1 0 4 0,4-3-5 16,0 1-1-16,2-1-1 15,1 1 2-15,0-3-3 0,2-1 1 0,0-1-1 0,0 1 4 16,-17-4-4 0,30-3 3-16,-30 3-3 0,29-8 6 0,-16 3 2 15,0-3 10-15,-13 8-7 0,16-19 15 0,-10 8-8 16,0-1 0-16,-6 12 0 0,6-26 0 0,-4 15-7 15,-2 11 1-15,0-25-14 0,0 25-21 16,-2-25-42-16,2 25-52 0,-6-23-73 16,6 14-65-16,0 9-120 0,-10-22-204 0,6 13 5 15,0 1-285-15,4 8-202 0</inkml:trace>
  <inkml:trace contextRef="#ctx0" brushRef="#br0" timeOffset="114803.87">18948 12039 2515 0,'0'0'-84'0,"6"-12"9"15,-6 12 12-15,11-10 9 0,-11 10 23 0,0 0 18 0,14-14 5 16,-14 14 15-16,16-4 11 16,-16 4 15-16,0 0 20 0,18 0 8 0,-18 0 5 15,0 0 6-15,20 12-4 0,-20-12 10 0,8 15 5 16,-8-15 5-16,6 19 0 0,-6-19 5 15,0 24-8-15,0-24-3 0,-6 25 5 16,4-11 3-16,-2 1-1 0,4-15 9 16,-8 23 0-16,3-12-6 0,5-11-4 0,-7 19-12 15,7-19-9-15,-2 18-6 16,2-18-10-16,0 0 0 0,0 19-10 0,0-19-15 0,16 7-38 16,-16-7-54-16,21 4-74 0,-7-2-67 0,-14-2-97 15,34-2-203-15,-16-2-387 16,2 2-275-16</inkml:trace>
  <inkml:trace contextRef="#ctx0" brushRef="#br0" timeOffset="116385.26">21723 11639 2655 0,'0'0'-77'0,"0"0"41"0,-6 17-10 0,6-17 5 0,0 0-5 16,0 0 19-16,0 0-5 16,0 0 9-16,-2 19 26 0,2-19 23 0,0 0 12 0,0 0 26 15,0 0 4-15,17 7-1 16,-17-7 3-16,0 0-7 0,22-3-2 16,-22 3-3-16,0 0-1 0,34-11-11 0,-18 5-2 15,-2-2-3-15,3 0-3 0,1-3-4 16,0-2 3-16,2-2-8 0,-4-2 2 15,3-1-2-15,1-6 13 0,-4-3-2 0,2-1 7 16,-2-1-17-16,-1-2-2 0,-2 1 9 0,0 2 7 16,-5 3 4-16,0 1 2 15,-2 2-1-15,2 0 7 0,-4 5 5 0,0 1-4 0,-4 0-7 16,0 16-6-16,0-25-2 16,0 25-9-16,-6-19-2 0,6 19 0 15,-12-12-8-15,12 12 2 0,0 0-7 0,-20-5-3 16,20 5-4-16,0 0-8 0,-20 19-6 0,20-19-6 15,-13 27-3-15,9-6-8 0,0 2-8 0,0 4-6 16,4 1-3-16,0 1 1 16,-2 3 3-16,0-2 6 0,2 1 0 15,-2 1 5-15,2 1-1 0,-2-2 6 0,0-1 1 16,-2-1 0-16,-2-1 5 0,4 1 0 16,-2-5 2-16,0 1 2 0,-2-2 3 0,2-2 0 0,-2-2 4 0,-1-4 0 15,1 1-2-15,-1-3-1 16,7-13 3-16,-15 23-4 0,9-14 4 0,6-9-1 15,-12 14-4-15,12-14-3 16,-16 9-2-16,16-9-3 0,-14 6 3 0,14-6-10 0,0 0 1 16,0 0-2-16,-22 0-1 15,22 0 5-15,0 0-1 0,0 0-2 0,0 0 5 16,0 0 0-16,0 0-1 16,0 0 1-16,0 0 0 0,0 0 3 0,0 0 4 0,0 0-5 15,30-35 5-15,-30 35 2 16,15-6 0-16,-15 6 0 0,0 0 4 0,19-5-4 15,-19 5 0-15,0 0 0 0,15-4 1 0,-15 4 2 16,0 0 11-16,0 0-8 0,0 0-2 16,0 0 3-16,21 0-2 0,-21 0-1 15,0 0 2-15,0 0 2 0,0 0 0 16,0 0-4-16,0 0 2 0,19 6 1 0,-19-6 3 16,0 0-4-16,0 0 3 0,0 0-1 0,0 0 12 0,0 0 2 15,18 3 6-15,-18-3 8 16,0 0 3-16,0 0-3 15,0 0-1-15,18 3-6 0,-18-3 3 16,0 0-1-16,17 3 2 0,-17-3 1 0,0 0 1 16,19 4 0-16,-19-4-2 0,0 0-5 0,19 4-2 15,-19-4-4-15,0 0-21 0,18 2-45 0,-18-2-64 16,0 0-77-16,0 0-138 16,14-8-622-16,-14 8-377 0</inkml:trace>
  <inkml:trace contextRef="#ctx0" brushRef="#br0" timeOffset="117156.76">22045 11865 2759 0,'0'0'-136'0,"0"0"25"16,0 0 16-16,0 0 2 0,28-5 14 15,-28 5 20-15,0 0 12 0,0 0 9 0,16-4 16 16,-16 4 12-16,0 0 17 0,17-5 26 0,-17 5 16 0,0 0 22 15,19-6 11-15,-19 6 7 16,15-6 8-16,-15 6-1 0,17-4 0 0,-17 4 2 16,21-8-10-16,-21 8-7 15,22-3-11-15,-10-1-10 0,-12 4-17 16,27-6-30-16,-11 3-33 0,-2-1-45 0,-14 4-40 16,30-8-34-16,-18 3-48 0,-1-3-63 15,2 0-491-15,-2-1-16 0</inkml:trace>
  <inkml:trace contextRef="#ctx0" brushRef="#br0" timeOffset="117729.98">22845 11265 2096 0,'0'0'-27'15,"0"0"21"-15,0 0 22 16,0 0 20-16,6-15-4 0,-6 15 16 0,0 0 7 16,0 0 13-16,0 0 17 15,0 0 14-15,0 0 11 0,0 0 11 0,-35 44 7 0,26-28-3 16,0 4-1-16,1 3-8 16,2 2-9-16,0 0-9 0,-1 4-4 0,2-1-5 15,3 1-5-15,0 3-10 0,0-2-6 0,4 3-9 0,-2-3-6 16,4 7-8-16,-2-6-16 15,3 1-25-15,0-2-36 0,1-2-38 0,0-1-57 16,2 0-51-16,-2-7-67 16,4 2-123-16,-4-8-544 0,2-2-308 15</inkml:trace>
  <inkml:trace contextRef="#ctx0" brushRef="#br0" timeOffset="118174.93">23061 11587 2639 0,'0'0'-86'0,"0"0"3"16,0 0 10-16,0 0 20 16,0 0 0-16,0 0 2 0,0 0 0 0,0 0 7 15,0 0 2-15,0 0 4 0,0 0 3 16,0 0 12-16,44 14-1 0,-44-14-1 0,24-6-3 15,-14 1-1-15,-10 5 5 0,23-15 9 0,-12 7 11 16,-2-1 12-16,1-3 3 16,-2 1 10-16,-8 11 5 0,14-21 29 15,-8 11 15-15,-6 10 12 0,4-17 7 16,-4 17-2-16,0 0-3 0,0 0-9 0,0 0-11 16,-15-25 6-16,15 25 6 0,0 0 7 0,-29 6 9 0,29-6 1 0,-26 14 4 15,13-2 5-15,1-1-2 16,-1 5-4-16,0 2-7 0,1-2-2 15,1 1-6-15,2 2-6 0,-1 0-6 16,4-2-3-16,1 2-2 0,3 0-9 0,0-2 0 0,2 1-12 16,2-1-2-16,3 1-5 15,1-3-2-15,2-2-3 0,3 0-3 0,4-3-1 16,-1-1-2-16,2-1-2 16,2-2-6-16,3-4-21 0,-1 0-38 15,0-4-44-15,2 0-60 0,3-2-43 0,-1-4-62 16,-4-3-105-16,4 0-608 0,-5-5-405 0</inkml:trace>
  <inkml:trace contextRef="#ctx0" brushRef="#br0" timeOffset="118395.37">23404 11275 2912 0,'-15'-10'-76'15,"15"10"12"-15,0 0 16 16,0 0 7-16,0 0 22 0,0 0 1 16,0 0 2-16,0 0 13 0,0 0-4 0,29-22-1 15,-29 22 2-15,24-6-1 0,-11 1-15 16,3 0-37-16,-2 1-40 0,0 1-55 16,0-4-89-16,2 2-397 0,-6-2 136 0</inkml:trace>
  <inkml:trace contextRef="#ctx0" brushRef="#br0" timeOffset="118918.43">23802 10907 1934 0,'4'-15'27'0,"-4"15"21"15,0 0 22-15,0 0 7 16,0 0-7-16,0 0 8 0,0 0-6 16,0 0-1-16,-17-15 3 0,17 15 1 0,0 0-4 15,0 0-6-15,0 0-3 0,0 0-5 0,-34 17-12 16,34-17 0-16,-10 11-6 16,10-11 2-16,0 0-14 0,-6 20-13 15,6-20-8-15,0 15-9 0,0-15-10 0,0 0-1 0,10 21-3 0,-10-21-9 16,10 15 4-16,-10-15-6 15,13 13 1-15,-13-13 5 0,13 12 2 0,-4-6-4 16,-9-6 10-16,16 11-7 0,-8-6 7 16,4 3-1-16,-12-8 12 0,14 12-4 0,-14-12 6 15,15 11 7-15,-15-11 20 16,10 14-2-16,-10-14 11 0,7 10 1 0,-7-10 6 16,0 0 4-16,-2 22 5 0,2-22 3 0,0 0 4 0,-11 17 7 15,11-17 12-15,-13 12 1 16,13-12-2-16,-12 10-2 0,12-10-10 0,-13 7-3 15,13-7-8-15,0 0-11 16,-17 7-16-16,17-7-22 0,0 0-26 0,-14 5-18 0,14-5-19 16,0 0-15-16,0 0-9 15,0 0-4-15,0 0 2 0,0 0 13 16,0 0 6-16,0 0 8 0,0 0 2 16,0 0 6-16,2-37 9 0,-2 37-19 0,0 0-35 0,0 0-62 15,0 0-163-15,0 0-413 0,2-16-6 0</inkml:trace>
  <inkml:trace contextRef="#ctx0" brushRef="#br0" timeOffset="119709.98">24026 10827 2082 0,'0'0'-76'0,"0"0"12"0,-8-17 14 0,8 17 12 15,0 0-11-15,0 0 10 0,0 0 9 16,-8-13 21-16,8 13 7 0,0 0 20 0,0 0 33 16,0 0 3-16,-14-7 7 0,14 7 9 0,0 0 6 15,0 0-6-15,0 0-1 16,0 0 5-16,-18-4-1 0,18 4 12 0,0 0-2 15,0 0-5-15,-30 5-7 0,30-5-2 16,-17 6 5-16,17-6-9 0,-20 8 1 0,8-3-1 16,12-5 0-16,-25 12 2 15,14-5 2-15,-2 1-4 0,3 1-2 16,10-9-2-16,-22 19-2 0,12-9-9 0,2 1-1 16,-3 0-5-16,2 2-2 0,3-2-11 0,-2 0 1 15,-1 1-1-15,9-12-3 0,-12 23-4 0,6-12 1 0,-1 2-2 16,7-13 2-1,-7 19-5-15,7-19-1 0,-6 19-1 0,4-7-5 0,2-12 0 16,0 19 0-16,0-19-2 16,0 0-1-16,4 27-6 0,-4-27 5 15,6 17-4-15,-6-17 2 0,9 15-1 0,-9-15 4 16,9 13-5-16,-9-13 0 16,10 14 11-16,-10-14 1 0,9 12-4 0,-9-12 2 0,12 7-4 0,-12-7 1 15,11 7-4-15,-11-7 2 0,17 6 3 16,-17-6-6-16,16 2 3 0,-16-2-3 0,22 0-1 15,-22 0-1-15,19 0 0 16,-19 0 1-16,0 0 0 0,26-8 3 16,-26 8 2-16,12-5 4 0,-12 5 3 0,10-9-1 15,-10 9 4-15,10-12-1 16,-10 12-5-16,0 0 1 0,2-21-5 0,-2 21 2 16,0 0-4-16,-12-25 0 0,12 25-5 0,-10-17-5 15,10 17-7-15,-12-14-8 0,12 14-15 16,-15-13-16-16,15 13-16 0,-13-10-22 15,13 10-24-15,-15-9-39 0,15 9-38 0,-14-6-34 16,4 2-81-16,10 4-649 0,-14-5-380 16</inkml:trace>
  <inkml:trace contextRef="#ctx0" brushRef="#br0" timeOffset="120024.97">24117 10951 2851 0,'0'0'-93'0,"0"0"12"0,0 0 13 16,15-9 3-16,-15 9 8 0,0 0 10 0,13-6 15 15,-13 6 14-15,0 0 19 0,19-7 27 0,-19 7 8 16,15-8 15-16,-15 8 2 16,19-6-13-16,-19 6-6 0,16-5 0 0,-16 5-6 15,19-6-3-15,-19 6-19 0,15-7-24 16,-15 7-35-16,15-3-27 0,-15 3-34 0,13-5-39 16,-13 5-73-16,0 0-431 0,9-8 110 0</inkml:trace>
  <inkml:trace contextRef="#ctx0" brushRef="#br0" timeOffset="120314.6">24226 10852 1932 0,'0'0'-21'0,"0"0"21"16,0 0 34-16,0 0-10 16,0 0 27-16,0 0 14 0,0 0-3 0,-20 16 20 15,20-16 5-15,0 0-3 0,-2 22 4 0,2-22-2 0,0 21 1 16,0-21 7-16,2 25-3 15,-4-11 1-15,2-14 3 16,0 28-2-16,2-11 4 0,-2-2 2 0,0 2-2 16,2-1-15-16,-2-16-5 0,0 31-5 15,2-20-1-15,-2-11-4 0,2 25-5 0,0-14 0 16,-2-11-14-16,2 19-4 0,-2-19-3 0,8 18-9 16,-8-18-1-16,10 10-17 0,-10-10-31 0,14 10-45 15,-14-10-58-15,23 2-44 16,-23-2-48-16,22-2-41 0,-22 2-109 15,32-10-529-15,-18 5-272 0</inkml:trace>
  <inkml:trace contextRef="#ctx0" brushRef="#br0" timeOffset="121965.1">25778 11262 2935 0,'0'0'4'0,"2"-17"23"0,-2 17 3 0,0 0 0 0,0 0 1 16,0 0 16-16,0 0 17 15,0 0 13-15,0 0 12 16,0 0 1-16,-37 32 6 0,30-17-7 0,1 3-5 16,0 4-10-16,2-3-7 0,1 1-6 0,1 0-7 0,0 3-9 15,4-2-2-15,-2 0-9 16,5 4-17-16,-1-5-24 0,6 2-31 0,-4-1-28 15,3-2-41-15,5-2-45 0,-1-2-34 0,-2-3-43 16,1-1-79-16,3-3-600 0,-3-1-301 16</inkml:trace>
  <inkml:trace contextRef="#ctx0" brushRef="#br0" timeOffset="122432.73">25981 11394 2723 0,'0'0'-31'0,"-6"-16"19"0,6 16 15 16,0 0 10-16,-8-11 11 0,8 11-1 0,0 0 6 16,0 0 9-16,0 0 0 0,0 0 9 15,-30 32 2-15,28-21-4 0,2-11-1 0,-6 25-4 16,6-11-3-16,0-14-4 16,4 30-3-16,-2-15-8 0,5-1 5 0,0-1-8 0,2-2-2 15,-2 1-3-15,3-1-13 0,2-3-14 0,1 1-13 16,-3-3-8-16,-10-6-5 15,19 8-7-15,-19-8 3 0,19 1 4 16,-19-1 6-16,0 0 4 0,27-7 6 0,-27 7 11 16,11-11 0-16,-11 11 17 0,9-11 12 0,-9 11 8 15,0 0 1-15,10-14-4 16,-10 14-6-16,0 0 1 0,10-8-4 0,-10 8-2 16,0 0 7-16,0 0-12 0,0 0 6 0,29 12 0 0,-29-12-3 15,21 14-5-15,-8-7 7 16,-2-1-6-16,5-1 3 0,-1 1-4 0,-3-1 4 15,3 1 2-15,-15-6-3 16,25 6 12-16,-25-6 25 0,23 0 16 0,-23 0 11 0,17-6 16 16,-17 6 4-1,14-13 9-15,-14 13 0 0,7-17-8 0,-7 17-10 0,6-23-5 16,-6 9-15-16,1-2-6 16,-1 16-7-16,2-35-10 0,0 18-20 0,-2 0-32 0,0-2-44 15,2 3-65-15,-2 16-74 16,5-30-74-16,-5 19-185 0,0-3-487 15,3 5-363-15</inkml:trace>
  <inkml:trace contextRef="#ctx0" brushRef="#br0" timeOffset="122615.47">26461 11243 2886 0,'0'0'-83'0,"20"-8"6"0,-20 8 2 0,0 0 10 15,18-3 0-15,-18 3 14 16,18-5 1-16,-18 5 12 0,23-4 0 0,-23 4-1 16,27-3-9-16,-12 1-45 15,1 0-68-15,-16 2-160 0,27-8-219 0,-20 5 276 16</inkml:trace>
  <inkml:trace contextRef="#ctx0" brushRef="#br0" timeOffset="122825.55">26625 11146 1582 0,'-22'-6'42'16,"22"6"13"-16,0 0 7 0,0 0 24 16,0 0 8-16,0 0 19 0,0 0 17 0,-12 31 2 15,12-31 7-15,-2 23 3 16,0-10-4-16,1 3-4 0,1 4-12 0,0-1-10 16,-2 1-19-16,2 2-6 0,0-1-17 0,0 0-11 0,2 0-23 15,-1-1-18-15,1 1-36 16,0-3-40-16,3 1-48 0,2-2-48 15,-3-2-50-15,0-2-96 0,5-2-504 16,-4-1-120-16</inkml:trace>
  <inkml:trace contextRef="#ctx0" brushRef="#br0" timeOffset="123055.08">26739 11304 2391 0,'5'-14'-63'0,"-5"14"13"15,0 0 8-15,14-11 20 0,-14 11 25 16,0 0 37-16,0 0 21 0,0 0 35 0,0 0 22 16,31 25 16-16,-24-14 6 0,-1 4 3 0,-2 1-2 15,-3 1-12-15,6 2-15 16,-5-2-13-16,3 2-9 0,-3-2-11 0,-2 2-9 16,2 0-22-16,-6-2-29 0,4-17-39 0,-5 33-43 0,1-17-53 15,-2-2-56-15,2 0-59 16,-7-3-136-16,5 1-490 0,-6-1-205 15</inkml:trace>
  <inkml:trace contextRef="#ctx0" brushRef="#br0" timeOffset="123725.17">27101 11119 2429 0,'0'0'-82'0,"0"0"37"0,9-9 13 15,-9 9 9-15,0 0 23 16,0 0 4-16,0 0 4 0,18-6 18 15,-18 6 4-15,0 0 22 0,0 0 13 16,0 0 8-16,21 17 2 0,-21-17 9 0,9 18 0 0,-3-7 6 16,0 2 6-16,1 4 1 15,1 4 1-15,0 1 0 0,1 1-1 16,1 0-3-16,1 8-4 0,0-1 0 0,0 1-9 16,-4 2-1-16,4-3-9 0,-5-1-3 0,2-3-2 15,-2 0-9-15,-1 1 1 0,-3 0-8 16,-2 0-4-16,2-5-4 0,-4 2-3 0,0-2-6 15,1 1-6-15,-5-3-26 0,2 0-23 0,-4-2-33 16,2-2-39-16,-1 0-44 16,3-1-45-16,-1-2-48 0,5-13-84 0,-11 19-666 15,6-9-439-15</inkml:trace>
  <inkml:trace contextRef="#ctx0" brushRef="#br0" timeOffset="127327.43">25039 11294 997 0,'0'0'200'16,"0"0"-56"-16,-2-21-21 15,2 21-34-15,0 0-12 0,0 0-8 0,-7-13 0 0,7 13-10 16,0 0 12-16,0 0 8 16,-11-10 5-16,11 10 8 0,0 0 5 0,0 0 12 15,0 0-1-15,-19-4 9 16,19 4 3-16,0 0-7 0,-30 14-6 0,15-5-12 16,-1 4-9-16,-3 1-4 0,0 3-15 0,0-1-3 0,1-1-10 15,0 4-6-15,2-2-4 16,3 0-5-16,1 0-4 0,1-1-3 15,5-1-5-15,2-2-2 0,4-13-2 16,-4 23 5-16,4-23-11 0,4 20-4 0,-4-20-3 0,8 16 2 16,-8-16-2-16,18 6-5 15,-18-6-5-15,22 2-4 0,-22-2-5 0,28-10 2 16,-13 5 2-16,0-4-3 0,0 1 4 16,0-6-2-16,0 0 2 0,-3 2 2 0,5-4 4 15,-6 3-1-15,-1-1 4 0,2 3-1 0,-5 2-1 16,-7 9 0-16,17-18 0 15,-10 11-2-15,-7 7 1 0,16-10 0 0,-16 10 6 16,13-5 2-16,-13 5 0 0,0 0 6 16,23 1 0-16,-23-1 1 0,0 0-4 15,0 0 4-15,22 7 0 0,-22-7 1 16,0 0 0-16,11 9-2 0,-11-9 0 0,0 0-2 0,0 0 1 16,0 0-2-16,0 0-5 0,0 0 1 0,0 0-4 15,0 0-11-15,-26 30-22 16,26-30-27-16,-10 6-32 0,10-6-46 15,0 0-28-15,-11 5-43 0,11-5-76 16,0 0-635-16,0 0-311 0</inkml:trace>
  <inkml:trace contextRef="#ctx0" brushRef="#br0" timeOffset="127664.85">25275 11268 2652 0,'0'0'-77'0,"0"0"26"16,0 0 17-16,0 0 13 0,0 0 8 0,-25-18 9 15,25 18 16-15,0 0 12 0,0 0 12 16,0 0 2-16,0 0 3 0,-22 25 1 16,22-25-2-16,0 0-5 0,-6 17-2 0,6-17 5 15,0 0-9-15,6 23-4 0,-6-23 2 16,14 17-3-16,-6-6-4 0,2-3-1 0,3 2 0 0,0 0-5 15,-1 1 10-15,3-2 18 16,-4 3 14-16,1-2 23 0,-3-1 8 0,-1-1 6 16,-8-8 2-16,16 16 4 15,-11-6 0-15,-5-10-3 0,3 17-11 16,-3-17-8-16,-1 20-10 0,1-20-26 0,-12 15-52 16,12-15-67-16,-15 15-80 0,7-9-91 15,-3-3-190-15,11-3-489 0,-19 8-339 16</inkml:trace>
  <inkml:trace contextRef="#ctx0" brushRef="#br0" timeOffset="134414.93">28022 11767 1474 0,'0'0'165'0,"0"0"-68"0,0 0-33 15,0 0-28-15,0 0 2 0,0 0-4 0,-16-17-7 16,16 17-6-16,0 0 5 0,0 0 4 0,0 0 7 16,0 0 9-16,0 0 4 0,0 0 14 0,0 0 11 15,0 0 6-15,0 0 6 0,0 0 5 16,0 0-4-16,0 0-3 0,0 0-5 0,0 0-8 15,0 0-2-15,0 0-2 16,0 0 0-16,0 0-6 0,0 0-4 0,0 0-11 16,0 0-2-16,54 1-2 15,-54-1-12-15,19-1-4 0,-19 1-11 0,23 0-21 16,-23 0-24-16,21-4-27 0,-21 4-39 16,22-3-24-16,-22 3-23 0,18-7-26 0,-18 7-39 15,12-9-88-15,-5 7-421 0,-7 2 22 16</inkml:trace>
  <inkml:trace contextRef="#ctx0" brushRef="#br0" timeOffset="134604.84">27986 11630 2159 0,'0'0'-15'0,"0"0"19"16,0 0-4-16,0 0 6 0,-18-6 29 15,18 6-1-15,0 0 17 0,0 0 3 16,0 0 3-16,0 0 10 0,0 0-16 0,44-10-6 0,-44 10-12 15,31-1-2-15,-14 1-16 16,4-3-37-16,3 3-48 0,0-2-48 16,-3 1-73-16,2-1-166 0,0 0-239 15,-4 0 201-15</inkml:trace>
  <inkml:trace contextRef="#ctx0" brushRef="#br0" timeOffset="135285.31">29114 11115 1657 0,'0'0'-67'15,"0"0"15"-15,0 0 17 0,0 0 11 0,0 0 19 16,0 0 12-16,-51 4 15 16,51-4 10-16,-21 4 8 0,21-4 7 15,-26 6-7-15,26-6-3 0,-21 4 7 16,11 2-9-16,10-6-3 0,-19 5 4 0,19-5-10 16,-15 7 13-16,15-7-20 0,-12 8 12 15,12-8-1-15,0 0 4 0,-10 13-6 0,10-13-1 16,0 0-12-16,0 0 2 0,0 0 2 0,0 0-5 15,18 31 0-15,-18-31 3 0,12 13 2 16,-3-7-13-16,-9-6 7 0,21 15-4 16,-8-7-4-16,-1 1 7 0,2-1-7 15,-2-1-3-15,2 5 5 0,-1-4 18 16,-2 0 9-16,2 5 26 0,-3-4 5 0,0 2 12 16,0 2 4-16,-4-3 14 0,0 4 11 0,-6-14 1 15,4 20 3-15,-4-20-3 0,0 23-4 16,0-23 3-16,-4 23-2 0,-2-11-1 15,6-12-3-15,-16 19-3 0,6-12-11 16,-2 1-4-16,-1 0-8 0,-4-5-3 0,-2 1-10 16,19-4-4-16,-36 3 1 0,19 0-10 15,-2-6-3-15,19 3-13 0,-31-3-23 16,15-2-25-16,2-2-30 0,1 0-38 0,0 0-40 16,13 7-48-16,-15-14-37 0,9 6-51 15,6 8-108-15,-8-16-562 0,3 8-340 0</inkml:trace>
  <inkml:trace contextRef="#ctx0" brushRef="#br0" timeOffset="137594.88">29379 11378 2711 0,'0'0'-84'0,"0"0"25"16,0 0 18-16,0 0 22 0,0 0 8 0,0 0 17 15,0 0 26-15,0 0 23 16,0 0 16-16,0 0 11 0,0 0 7 0,0 0 1 16,0 0 5-16,0 0-7 0,0 0-11 15,51 4-2-15,-51-4-8 0,26 0-11 0,-6 0 0 16,-1 0-6-16,0-2-7 0,2 2-6 15,3 0-22-15,-6 0-20 0,4 0-33 0,-3-2-33 16,-19 2-49-16,32-2-40 0,-18 1-41 0,-3-3-81 16,2-2-550-16,-13 6-162 15</inkml:trace>
  <inkml:trace contextRef="#ctx0" brushRef="#br0" timeOffset="137845">29527 11294 2396 0,'0'0'-71'16,"0"0"25"-16,0 0 17 0,0 0 8 16,0 0 31-16,0 0 19 15,0 0 19-15,0 0 18 0,0 0 11 0,0 0 23 16,0 0-2-16,0 0 3 0,-4 27-6 0,4-27-7 16,4 23-9-16,-4-23-7 0,4 32-9 15,0-14-5-15,-2-2-8 0,2 1-6 16,0 2-4-16,0-1-9 0,2-1-14 0,-2-1-25 0,2 1-26 15,-2-1-28-15,2-2-38 16,1 1-34-16,-7-15-34 0,10 25-50 16,-5-15-106-16,3-3-409 0,-6 0-3 0</inkml:trace>
  <inkml:trace contextRef="#ctx0" brushRef="#br0" timeOffset="138335">30048 11210 2140 0,'10'-15'-50'0,"-10"15"21"0,8-13 26 15,-8 13 22-15,6-11 27 0,-6 11 9 16,0 0 32-16,7-13 12 0,-7 13 6 0,0 0-6 15,0 0-6-15,0 0-2 16,0 0-4-16,0 0 3 0,0 0-2 16,0 0 0-16,0 0 0 0,-51 20 2 0,37-4-8 15,1-2-9-15,0 4-8 0,0-1-5 0,3 4-6 16,0 0-10-16,-2-1-2 16,4 4-5-16,2-3-2 0,0 1-5 15,1-4-6-15,5 2 0 0,-2-3-5 0,2-17-3 16,7 33-5-16,-3-18-3 0,2-3-11 0,0-2-4 15,-6-10-11-15,14 17-2 0,-6-12 0 0,-8-5-1 16,16 6-3-16,-16-6 6 16,0 0 1-16,24-4 5 0,-24 4 3 0,0 0 6 15,15-17 7-15,-15 17 7 16,0-17 14-16,0 17 14 0,0 0 4 0,-9-27 5 16,9 27 1-16,-12-15-2 0,1 9-10 0,11 6 1 0,-21-12-4 15,11 7-3-15,10 5-9 16,-22-8-15-16,22 8-22 0,-19-4-32 0,19 4-41 0,0 0-54 15,-21-2-52-15,21 2-47 16,0 0-123-16,-17 0-567 0,17 0-339 0</inkml:trace>
  <inkml:trace contextRef="#ctx0" brushRef="#br0" timeOffset="138889.14">28727 11908 2698 0,'0'0'-124'0,"0"0"19"15,0 0 23-15,0 0 17 0,48-14 21 0,-31 13 19 16,1-3 12-16,6 2 23 16,6 0 16-16,0-2-11 0,1 0 5 0,10 2 11 15,-1 0 21-15,6-2 12 16,3 0 17-16,11 3 16 0,1-3 9 0,2 2 13 0,5 0 8 16,0 0 6-16,23 1-4 0,0-1-4 15,0-3-8-15,-4 2-15 0,-14-1-11 16,-6 0-12-16,-4 1-7 0,3-2-6 0,-5 0-11 0,1 1-3 15,-5 0-5-15,-3 1-6 16,-7-1-3-16,-3 0-8 0,-3 0-2 0,-5 4-8 16,-6-2-23-16,-1-1-22 15,-3 3-33-15,-6-3-31 0,2 2-45 0,-22 1-38 16,32 0-43-16,-22 0-52 16,-10 0-132-16,13 0-472 0,-13 0-231 0</inkml:trace>
  <inkml:trace contextRef="#ctx0" brushRef="#br0" timeOffset="139440.47">29203 12354 2637 0,'0'0'-56'0,"0"0"8"0,0 0 18 0,0 0 8 0,0 0 10 15,-21-11 21-15,21 11 10 16,0 0 19-16,-28 19 17 0,13-12 7 0,3 5 6 15,-4 2 5-15,0 2 0 16,1-1 2-16,2 2-7 0,-2 0-4 16,3 1 3-16,2-2-7 0,0 4-2 0,2-5-3 15,0 6-4-15,2 0-5 0,1-2-5 16,3 2-4-16,2-2-1 0,0 4-1 16,0-3-3-16,4 1-4 0,1 0-3 0,-1 3-3 0,0-6-12 15,2 1-34-15,0-1-44 0,-1-3-72 0,4 2-50 16,-5-6-67-16,2 1-159 15,0-4-381-15,-1-1-109 0</inkml:trace>
  <inkml:trace contextRef="#ctx0" brushRef="#br0" timeOffset="140034.84">29379 12540 2361 0,'-11'-11'-57'0,"11"11"29"0,0 0 16 0,-21-8 24 0,21 8 20 15,-22-2 18-15,22 2 4 16,0 0 0-16,-31 6 1 0,31-6-7 0,-19 4-2 16,19-4-7-16,-17 6-4 15,17-6-7-15,-10 9-6 0,10-9-3 0,0 0-2 0,0 0-11 16,2 21 3-16,-2-21-27 16,0 0 8-16,20 25-3 0,-9-14-3 15,-2-1-2-15,3 1 1 0,-1 3 5 16,1-1 9-16,-2 0 3 0,0-2 9 0,-4 3 13 0,0-1 13 15,0-1 20-15,-6-12 7 0,5 21 16 0,-5-21 6 16,-5 21 6-16,5-21 5 16,-10 17-6-16,2-9 1 0,8-8-8 15,-24 11-10-15,14-7 4 0,10-4-14 16,-26 6-10-16,26-6-24 0,-25-2-29 0,25 2-40 0,-22-4-45 16,22 4-43-16,-14-8-49 0,10 3-46 0,4 5-101 15,-8-18-526-15,5 9-200 16</inkml:trace>
  <inkml:trace contextRef="#ctx0" brushRef="#br0" timeOffset="140226.04">29442 12662 2637 0,'0'0'0'0,"0"0"5"15,28-2-7-15,-28 2 8 0,25-2 3 0,-10 1-6 16,-15 1 3-16,37-2-4 15,-15 0-4-15,-3-2-10 0,2 0-31 0,0 0-22 0,-1 0-32 16,-2 3-34-16,0-5-70 16,-4 2-151-16,-3-1-213 0,-3-2 245 15</inkml:trace>
  <inkml:trace contextRef="#ctx0" brushRef="#br0" timeOffset="140411.28">29601 12567 1615 0,'-9'14'49'15,"9"-14"14"-15,-6 14 12 0,6-14 8 16,-4 22 4-16,4-22 10 0,-3 24-2 16,3-8-3-16,0-16-6 0,3 32-2 15,-3-17-10-15,2 0-3 0,0 0-12 0,-2-15-12 16,2 29-19-16,0-17-29 0,-2-12-39 0,4 20-37 0,-1-8-35 16,-1-2-52-16,-2-10-89 15,0 0-397-15,8 19 120 16</inkml:trace>
  <inkml:trace contextRef="#ctx0" brushRef="#br0" timeOffset="140814.99">30001 12315 1972 0,'0'0'50'16,"6"-8"16"-16,-6 8 11 0,0 0-11 0,0 0 1 15,0 0 15-15,0 0 7 16,0 0 1-16,0 0 15 0,0 0 11 16,-48 39 6-16,34-20-1 0,0-2 0 0,1 4-15 15,1 2-9-15,-1 4-32 0,4-2-6 0,-1 1-8 16,4-1-2-16,2 1-9 16,-1 0 1-16,5-4-9 0,5 1 1 0,-1 0-5 0,2-3-4 15,2 0 1-15,1-2-7 0,1-6-1 16,-1 0-5-16,-1 0 0 0,3-3 3 15,-11-9-6-15,14 10-1 0,-14-10-1 0,14 4-1 16,-14-4 3-16,0 0-2 0,0 0 8 16,0 0 5-16,0 0 18 0,0 0 5 0,0 0 6 15,0 0 4-15,-20-41 3 16,20 41-4-16,-16-10-2 0,16 10-7 0,-15-8-6 16,15 8-5-16,-13-9-18 0,13 9-23 0,0 0-18 0,0 0-29 15,-15-9-44 1,15 9-50-16,0 0-49 0,0 0-46 15,0 0-103-15,0 0-635 0,0 0-438 0</inkml:trace>
  <inkml:trace contextRef="#ctx0" brushRef="#br0" timeOffset="141220.04">30177 12449 2875 0,'0'0'-100'0,"0"0"36"0,0 0 19 0,0 0 31 0,8-19 11 15,-8 19 20-15,0 0 6 16,0 0 33-16,0 0 0 0,0 0-1 16,0 0 11-16,0 0 4 0,0 0 0 15,0 0-4-15,23 27-5 0,-23-27 0 0,9 24 7 16,-5-7 4-16,0 0 0 16,3 7 6-16,-1-1 4 0,-2-1-1 0,0 3-9 0,0-3-4 15,-2 4-7-15,-2-5-5 0,2 1-3 0,-2-1-9 16,-2 1-4-16,-2-2-14 0,0 1-15 15,0-2-30-15,0-1-34 0,-2-2-52 16,-1 0-62-16,3-3-62 0,-5-1-126 16,5-3-608-16,4-9-402 0</inkml:trace>
  <inkml:trace contextRef="#ctx0" brushRef="#br0" timeOffset="141581.65">30409 12199 2905 0,'0'0'-85'0,"0"0"13"16,0 0 3-16,2-18 7 0,-2 18 2 15,0 0 3-15,0 0 9 16,11-10 7-16,-11 10-3 0,0 0 7 0,0 0 8 16,0 0-1-16,26 1 9 0,-26-1 4 15,0 0 4-15,0 0 26 0,0 0 21 0,18 12 10 16,-18-12 4-16,0 0 4 0,0 0 4 0,-2 21 0 16,2-21-1-16,0 0 12 0,0 0 2 0,-14 27 0 15,14-27-12-15,-6 13-2 0,6-13-6 16,0 0-10-16,0 20-10 0,0-20-22 15,10 14-51-15,-10-14-47 0,16 14-70 16,-2-7-101-16,0 0-502 0,-1-4-55 0</inkml:trace>
  <inkml:trace contextRef="#ctx0" brushRef="#br0" timeOffset="141839.9">30652 12450 2192 0,'8'22'-52'0,"-8"-22"19"0,0 0 0 0,0 0 5 16,18 9 15-16,-18-9 6 0,17 2 4 15,-17-2 11-15,21 6 16 0,-21-6-3 0,26 2 2 16,-13 0 4-16,-13-2-11 0,24 1-2 0,-24-1-25 15,22 0-35-15,-22 0-39 0,21 0-75 16,-21 0-134-16,11-5-209 0,-11 5 324 16</inkml:trace>
  <inkml:trace contextRef="#ctx0" brushRef="#br0" timeOffset="142028.53">30787 12453 1515 0,'0'0'32'0,"0"0"35"15,0 0-1-15,0 0 14 0,-3 40 6 16,3-40 5-16,0 25 8 0,0-10-21 16,0-15-3-16,0 34-5 0,0-17-5 0,0 2-10 15,0 0 1-15,3-2-10 0,-1 2-9 16,0-1-16-16,0-1-33 0,2-2-34 0,0 0-47 0,0-2-48 16,-2-1-76-16,-2-12-426 15,7 18 134-15</inkml:trace>
  <inkml:trace contextRef="#ctx0" brushRef="#br0" timeOffset="142512.76">31034 12382 1896 0,'0'0'49'0,"0"0"18"15,0 0 12-15,0 0-1 0,0 0 6 16,0 0 10-16,0 0 3 0,0 0 7 15,0 0 2-15,0 0-7 0,0 0-4 16,-19 49-5-16,19-34-9 0,0 3-32 16,0-18-2-16,4 36-7 0,0-17 2 0,0-2-11 15,1 2-1-15,1-1 2 0,2-1-4 16,1-4-2-16,0 1-2 0,3-3 0 0,-2-2 0 16,2 0-4-16,-2 0 0 0,-10-9 4 0,21 7-5 0,-21-7-2 15,19 0 0-15,-19 0-8 16,0 0 3-16,23-16-2 0,-23 16-2 15,12-13 1-15,-12 13 6 0,6-15 3 16,-6 15 3-16,4-11 3 0,-4 11-2 16,0 0-1-16,6-13-5 0,-6 13 1 0,0 0-5 15,0 0-5-15,0 0 1 16,0 0-2-16,0 0-2 0,0 0 2 0,0 0-1 16,34 17 0-16,-34-17 1 0,17 10-5 0,-7-5 3 15,-10-5-1-15,18 10-1 0,-8-7 4 0,-10-3 2 16,16 2 8-16,-16-2 12 15,0 0 7-15,0 0 4 0,26-11 7 0,-26 11 2 16,9-13 9-16,-9 13 3 0,2-23-5 16,-2 23-2-16,-2-25-7 0,0 8-8 0,2 17-17 0,-3-34-30 15,-1 14-51-15,2 1-61 16,4 2-78-16,-4-4-96 0,2 2-209 0,-2 0-451 16,4 2-384-16</inkml:trace>
  <inkml:trace contextRef="#ctx0" brushRef="#br0" timeOffset="142854.96">31484 12050 2827 0,'0'0'-55'0,"0"0"15"0,0-20 6 15,0 20 0-15,0 0-3 0,14-16 10 0,-14 16-1 16,14-5 3-16,-14 5 10 16,17-6-8-16,-17 6 16 0,21-2 17 0,-21 2 2 0,21 0 3 15,-21 0 12-15,18 8 31 16,-18-8 10-16,10 11 18 0,-10-11 7 0,4 17-2 16,-4-17 6-16,-2 21-3 15,2-21 2-15,-6 24 3 0,6-24-3 0,-6 22-3 0,2-11-10 16,4-11-6-16,-8 20-11 0,8-20-9 15,-2 20-4-15,2-20-12 0,5 20-36 16,-5-20-46-16,17 19-68 0,-5-12-71 16,4 1-83-16,-2-4-182 0,1 1-433 15,2-3-247-15</inkml:trace>
  <inkml:trace contextRef="#ctx0" brushRef="#br0" timeOffset="151239.78">11752 13887 1460 0,'0'0'88'0,"9"-11"-49"15,-9 11-24-15,0 0-5 0,13-15-8 0,-13 15-4 16,8-11 12-16,-8 11 8 15,8-13 2-15,-8 13 12 0,9-12 3 0,-9 12 7 16,8-12-1-16,-8 12 7 0,10-15-11 16,-10 15 3-16,9-16 0 0,-9 16 7 15,10-16 5-15,-1 6 5 0,-1-2-10 16,-8 12 3-16,9-26-7 0,-3 12 7 0,1-3 13 16,0-1 0-16,-2-2 5 0,3-1 4 15,-3-2-5-15,2 3 3 0,-5-2 5 16,2 2-5-16,1 0 0 0,-3 1 3 0,-1 2-2 15,-1-2-1-15,2 4 3 0,-2 2-4 0,0-1-3 16,0 1-7-16,0 13-3 0,-3-21-7 0,3 21-8 16,-9-15-5-16,3 9-5 15,6 6-2-15,-16-5 0 0,16 5-7 0,-21 5-1 16,9 5-5-16,0-1 5 0,0 0-6 16,0 6 0-16,1 4-1 0,1 3-1 15,-1-1-1-15,2 4 0 0,1 1-2 0,2 6 0 16,0 3-4-16,-1-1 5 0,5 2-3 15,-3 2-1-15,3 3-2 0,0-2 4 0,0 4-3 16,1-3 0-16,-4 2-1 0,3-5 3 16,0 4-4-16,-2-4 3 0,0 0-4 0,-1-3 4 15,-2-5-1-15,3-2 1 0,-1 1-1 16,-4-6 0-16,0 2-1 0,1-3 2 16,-1-3-5-16,2-1 4 0,-3-5-1 0,2-2-4 0,-2 0-3 15,10-10 1 1,-18 11-8-16,18-11-2 0,0 0-8 0,-23-2 0 15,23 2-1-15,0 0 6 0,-19-19 1 0,19 19-6 16,-7-15 4-16,7 15 0 0,0-20 1 16,0 20 0-16,0 0 2 0,9-26 3 0,-9 26 6 15,13-15 17-15,-4 8 11 0,-9 7 14 0,20-7 17 16,-20 7 17-16,28-2 8 16,-28 2-1-16,34 6 1 0,-12-3-6 0,-1 5-8 15,3-2-1-15,2 2-3 0,-1-1 4 0,3 3-14 16,0-5 0-16,2 1 0 0,1 2-10 15,-1-4 0-15,3-1-4 0,-1 0-11 0,2-1-21 16,1-4-32-16,-3-1-49 0,3-1-76 16,1-2-82-16,-5-6-109 15,-6 2-219-15,0-1-35 0,-7-3-298 0,0 3-271 16</inkml:trace>
  <inkml:trace contextRef="#ctx0" brushRef="#br0" timeOffset="151782.12">12684 13649 2640 0,'0'0'-69'0,"0"0"16"16,0 0 10-16,0 0-4 0,0 0 9 16,-27-6 19-16,27 6 24 0,0 0 22 15,-25 19 28-15,17-6 13 0,-1-1 12 0,-3 5 21 16,-1 5 12-16,6 1 11 0,-5 1 0 0,4 7-2 15,3-3-2-15,1 2-6 0,-1 3-13 16,5-3-9-16,5 3-11 0,0 5-7 16,1-4-7-16,2 1-9 0,7-1-6 15,0 0-12-15,3-3-25 0,-3-1-32 16,6-1-31-16,-1-3-53 0,2-2-42 0,-1 0-57 16,-3-6-87-16,4 1-173 0,-3-6-383 15,-5-4-184-15</inkml:trace>
  <inkml:trace contextRef="#ctx0" brushRef="#br0" timeOffset="152584.94">13109 13912 2426 0,'0'0'-73'0,"0"0"28"16,-16 4 38-16,16-4 5 0,0 0 24 16,0 0 19-16,0 0 20 0,0 0 21 0,0 0 12 15,0 0 8-15,0 0 6 16,0 0 2-16,0 0-2 0,0 0-11 16,0 0-9-16,0 0-6 0,0 0-11 0,0 0-2 0,0 0-8 15,49 9-9-15,-49-9-2 0,22-6-3 16,-22 6-9-16,23-7-2 0,-9 2-5 0,-14 5 1 15,22-10-7-15,-8 4 2 16,-4-2 5-16,-10 8-2 0,17-11 3 0,-17 11 5 16,13-15-3-16,-13 15-2 0,6-14-2 15,-6 14-2-15,0 0-3 0,0 0-3 0,-13-26-4 16,13 26-1-16,-20-8-2 0,20 8 6 0,-22-8 3 0,22 8 3 16,-27-2 3-1,8 4 3-15,19-2 5 0,-37 8 2 16,18-3 0-16,-2 3 4 0,0 2 5 0,0 4 6 15,4-1 3-15,-1 0 0 0,1 4 1 0,6 3 4 0,-2-2-5 16,2 5-3-16,4-2 6 16,1 2-16-16,4 1 2 0,2-5-10 0,2 5 1 15,2-2-6-15,2 2-6 0,4-4 5 16,-3 0-6-16,6-3-1 0,3-2-6 0,-1-2 1 16,6-4-4-16,1-1-1 0,2-2-5 0,3-4-3 15,3-2-11-15,-1-2-16 16,2-4-33-16,1-2-40 0,-1-4-48 0,1-2-64 0,-5-3-60 15,-2-2-92-15,2 0-188 16,-8-2-54-16,-3 2-349 0,1-2-372 0</inkml:trace>
  <inkml:trace contextRef="#ctx0" brushRef="#br0" timeOffset="153521.26">13457 13585 2768 0,'0'0'-110'0,"0"0"26"0,0 0 22 15,0 0 2-15,0 0 20 16,0 0-4-16,0 0 6 0,0 0 1 0,0 0 3 16,0 0 12-16,0 0-7 0,0 0 5 15,0 0 4-15,0 0 10 0,0 0 14 16,0 0-8-16,0 0 19 0,0 0 24 16,0 0 12-16,0 0 14 0,0 0 11 0,0 0 11 15,0 0-5-15,0 0-5 0,0 0 3 0,0 0 0 0,0 0 3 16,0 0 4-16,0 0-5 15,0 0-1-15,0 0 2 0,0 0-8 0,0 0-2 16,0 0-5-16,0 0-2 16,63-4-6-16,-43 2-4 0,-5-2-8 0,6 2-7 0,-4 0-5 15,4 0-19-15,-3 0-34 16,-1 1-42-16,2-2-82 16,-2 2-61-16,-17 1-103 0,32-6-615 0,-20 4-320 15</inkml:trace>
  <inkml:trace contextRef="#ctx0" brushRef="#br0" timeOffset="154192.34">14185 13253 2677 0,'0'0'-127'16,"0"0"15"-16,0 0 18 0,0 0 14 0,0 0 19 16,-1-25 27-16,1 25 23 15,0 0 25-15,0 0 15 0,0 0 26 16,0 0 7-16,0 0 17 0,-20-6 9 0,20 6 10 16,0 0 8-16,0 0 6 0,0 0 5 15,-40 15 3-15,28-7 3 0,3 0-2 16,-2 1-3-16,0 1-6 0,-2 1-4 0,6 1-3 15,-9 4-7-15,5-2-3 0,1 0-8 16,0 2-7-16,1 0-12 0,-1 1-3 0,3 0-11 16,3-1-4-16,0 0-7 0,2 2-2 15,2-18-6-15,-2 32-7 0,2-18 1 16,0-14-4-16,6 24-3 0,-2-12-8 16,-4-12-2-16,13 17-5 0,-7-9-7 0,-6-8-10 0,19 9-13 0,-9-5-9 15,-10-4-12-15,22 2-9 16,-22-2-5-16,0 0-5 0,29-8 1 0,-29 8 2 0,18-10-3 15,-11 3 7-15,-7 7 4 16,12-15 10-16,-12 15 12 0,8-19 12 0,-8 19 15 16,1-17 10-16,-1 17 12 15,0 0 7-15,-7-25 7 0,7 25-4 0,-12-15-1 0,12 15-3 16,-11-12 2-16,11 12-3 16,-16-9-7-16,16 9-2 0,-15-7-13 0,15 7-30 15,0 0-36-15,-18-5-50 0,18 5-54 0,0 0-49 16,-11-2-67-16,11 2-157 0,0 0-429 15,0 0-227-15</inkml:trace>
  <inkml:trace contextRef="#ctx0" brushRef="#br0" timeOffset="154501.51">14359 13407 2629 0,'0'0'-15'16,"0"0"22"-16,0 0 21 0,0 0 3 15,0 0 9-15,0 0-2 0,0 0-3 0,0 0-2 16,0 0 3-16,0 0 0 0,27 2 7 15,-27-2-2-15,0 0 1 0,30-8-4 16,-15 6-6-16,-1-2 0 0,-14 4-5 0,34-7-18 16,-18 4-24-16,-1 0-38 0,3 0-32 15,-3 1-40-15,0-2-57 0,-7 0-117 16,-8 4-449-16,0 0-29 0</inkml:trace>
  <inkml:trace contextRef="#ctx0" brushRef="#br0" timeOffset="154783.04">14401 13347 2251 0,'0'0'-25'0,"0"0"13"15,0 0 1-15,0 0 13 0,0 0 30 0,0 0 22 16,0 0 26-16,0 0 10 0,0 0 11 16,0 0-5-16,0 0-1 0,13 28-6 0,-13-28-3 15,0 0-7-15,6 24 3 0,-6-24-9 16,6 19 7-16,-1-7 2 0,-5-12 4 15,5 25 3-15,0-12 1 0,-1 1 2 0,0-1-2 16,-4-13-1-16,12 24-3 16,-4-12-5-16,-3 0-6 0,4-3-8 0,3 1-9 15,-2-3-8-15,-10-7-15 0,27 12-20 16,-12-7-19-16,-2-3-38 0,-13-2-48 0,31 0-72 0,-12 0-53 16,-2-3-56-16,-17 3-124 15,32-14-553-15,-17 6-374 0</inkml:trace>
  <inkml:trace contextRef="#ctx0" brushRef="#br0" timeOffset="157089.84">14984 13505 2698 0,'0'0'-181'16,"0"0"14"-16,0 0 12 0,0 0 18 0,0 0 27 0,0 0 24 16,0 0 26-16,0 0 18 15,0 0 18-15,0 0 18 0,0 0 8 0,0 0 19 16,0 0 12-16,0 0 16 0,0 0 1 0,26-14 8 16,-26 14 13-16,0 0 3 0,0 0 8 15,0 0 2-15,0 0 1 0,0 0-7 0,0 0 1 16,24 23-9-16,-24-23 1 15,11 16-3-15,-5-7-1 0,-6-9-6 16,13 20 5-16,-8-6 1 0,5 1 10 0,-4 0 4 16,3 3 1-16,0 1-6 0,3 3 1 15,-2 1-8-15,-1 0-4 0,8 6-4 16,-5 0-8-16,-2 0-1 0,3 2-5 0,-4 0-4 16,0 1-4-16,-2 1-4 0,-2 1-6 0,-3-1-1 0,-2 0-4 15,-2 4-5-15,-6-1-22 16,-3 2-39-16,-4 4-41 0,-4 0-49 15,-4 2-53-15,-12 7-54 0,-4-1-137 16,-3-3-497-16,-1-2-239 0</inkml:trace>
  <inkml:trace contextRef="#ctx0" brushRef="#br0" timeOffset="178014.9">15749 14201 2503 0,'0'0'-118'15,"0"0"28"-15,0 0 15 0,0 0 24 16,0 0 5-16,0 0 16 0,0 0 16 0,0 0 8 15,0 0 15-15,0 0 19 16,0 0 12-16,0 0 16 0,0 0 14 0,0 0-5 16,0 0 8-16,0 0 4 15,0 0 13-15,0 0-7 0,0 0 5 0,0 0-4 16,0 0 5-16,0 0 0 0,0 0 5 16,0 0 0-16,0 0-1 0,0 0-1 0,0 0-3 15,0 0-6-15,0 0-1 0,28 4-7 0,-28-4-3 16,0 0-3-16,23 0-7 0,-23 0-6 15,0 0-5-15,28-4-3 0,-28 4-7 0,19-2-4 16,-19 2-4-16,21-1-5 16,-21 1-2-16,0 0-6 0,25-2-22 15,-25 2-13-15,0 0-26 0,22-2-20 0,-22 2-31 16,0 0-35-16,14-4-44 0,-14 4-34 0,0 0-39 16,0 0-78-16,0 0-583 0,0 0-291 0</inkml:trace>
  <inkml:trace contextRef="#ctx0" brushRef="#br0" timeOffset="178311.11">15788 14093 2617 0,'0'0'-114'16,"0"0"31"-16,0 0 16 15,0 0 13-15,-11-13 23 0,11 13 27 16,0 0 13-16,0 0 22 0,0 0 18 15,0 0 15-15,0 0 13 0,0 0 10 0,0 0 6 16,0 0 8-16,0 0 6 0,0 0 1 16,0 0-4-16,0 0-7 0,0 0-1 0,0 0-5 15,0 0-10-15,0 0-4 0,36-11-8 16,-36 11-4-16,17 0-13 0,-17 0-6 0,23 0-4 16,-23 0-6-16,24 0-7 0,-24 0-26 0,25-1-33 0,-25 1-43 15,25 0-62-15,-25 0-43 16,26 0-50-16,-26 0-121 0,17-2-530 0,-17 2-249 15</inkml:trace>
  <inkml:trace contextRef="#ctx0" brushRef="#br0" timeOffset="183284.69">16389 14069 1900 0,'0'0'196'0,"0"0"-38"16,0 0-27-16,0 0-26 16,0 0-32-16,0 0-6 0,0 0-11 0,0 0 3 0,0 0 10 15,0 0 18-15,0 0 1 16,0 0 5-16,0 0-7 0,0 0 0 16,47-14-10-16,-37 7-8 0,2-5-6 0,-1 2-3 15,2-1-7-15,-2-3-6 0,3-1 10 0,-1-4-4 16,-2 1-5-16,-1-4-7 0,0-1-3 0,2-1-9 15,-4-1-2-15,-2-2-5 16,0-2 1-16,-1 3-4 0,1-3-4 16,-2 4 2-16,-2-1-2 0,0 5-1 0,-2 2 2 15,0 0-2-15,0 2 1 0,0 17-1 0,-2-29-4 16,2 29 0-16,-4-19 2 0,4 19-3 16,-6-13 1-16,6 13-6 15,0 0 1-15,0 0-1 0,0 0 0 0,0 0 0 16,0 0-1-16,-34 36-1 0,32-21 3 0,-3 6-2 15,1 0 3-15,2 6-4 0,-2-1 3 0,2 6-4 16,-2 3 5-16,2 0-2 16,-2 1-1-16,-1 0 2 0,-1 0 2 0,-1 1-2 0,3-1 0 15,-2-3-1-15,-3 2 3 16,3-6-5-16,0 0 3 0,-1-5-1 0,-1 0 2 16,1 2-2-16,1-6 3 0,0-2-5 0,0-4 1 0,2 2 2 15,-4-3-2-15,4-3-2 16,0 0-5-16,4-10 3 0,-8 13 0 0,4-8-4 15,4-5 1-15,0 0 0 16,0 0 0-16,-13 7 1 0,13-7-1 0,0 0-1 0,0 0 0 16,0 0 2-16,0 0-1 15,0 0-1-15,0 0 2 0,0 0-4 16,0 0 2-16,19-45 0 0,-19 45 3 16,10-7-3-16,-10 7 2 0,16-6-3 0,-16 6 5 15,0 0-1-15,25-2 1 0,-25 2-2 0,21 2 6 0,-21-2-2 16,23 6 9-16,-10-4 5 15,-13-2 14-15,25 5 6 0,-7-5 13 0,-18 0 4 16,27 0-2-16,-10 0-1 0,-17 0-3 16,35-4-5-16,-17-1-6 0,1-1-4 15,2 0-2-15,-2-2-6 0,3 0-8 0,-2-3-20 16,2 2-24-16,-3-1-39 0,-1 1-46 0,2-1-54 16,0 2-52-16,0-2-78 0,1 0-190 0,-6 2-473 15,-2-1-399-15</inkml:trace>
  <inkml:trace contextRef="#ctx0" brushRef="#br0" timeOffset="183847.13">17312 13767 2790 0,'0'0'-97'15,"0"0"25"-15,0 0 13 0,0 0 14 0,0 0 15 16,0 0 18-16,0 0 19 16,0 0 19-16,0 0 16 0,0 0 7 0,-30 27 16 15,30-27 10-15,-12 24 3 0,5-8 10 16,2 0-3-16,-1 6 1 0,0 1 7 0,4 4-4 16,0 0-3-16,0-1-3 0,2 3-3 0,-2 1-4 0,4 1-10 15,2-1-4-15,4 6-6 16,-2-3-5-16,4-1-7 0,0 1-12 0,0-3-14 15,1-3-28-15,-3-2-37 16,1-5-46-16,2 2-59 0,-1-4-78 16,-4-4-167-16,2-2-509 0,0-5-293 0</inkml:trace>
  <inkml:trace contextRef="#ctx0" brushRef="#br0" timeOffset="184304.69">17563 14080 2705 0,'0'0'-96'15,"0"0"11"-15,0 0 10 0,0 0 5 16,0 0 9-16,0 0 10 0,36 19-4 0,-36-19 10 0,0 0 6 15,28-8-4-15,-28 8 27 16,19-11-7-16,-9 3 5 0,-10 8-1 0,20-15 6 16,-12 6 26-16,0-3-4 0,-8 12 28 15,11-18 9-15,-4 7 12 0,-7 11 14 0,4-15-2 16,-4 15-9-16,0 0 11 0,-2-21-7 0,2 21 11 0,0 0-5 16,0 0 3-16,-28-5 9 15,28 5-1-15,0 0 4 16,-30 7 4-16,30-7 2 0,-20 16 0 0,9-7-3 15,0 2-4-15,3 2-3 0,-1-1 1 0,3 3-6 0,2 1 1 16,0-1-2-16,4-15-3 16,-2 31-4-16,4-17-6 0,2 2-7 0,-4-16-3 15,10 26-1-15,-1-13-3 0,1-1-7 16,3-3-2-16,0 4-4 0,1-6-7 16,2 1 1-16,2-3-8 0,-3-2-11 0,2 1-30 0,-17-4-44 15,32 0-57-15,-13-1-65 16,-2-2-53-16,-17 3-101 0,27-12-222 0,-14 2-326 0,-2-1-263 15</inkml:trace>
  <inkml:trace contextRef="#ctx0" brushRef="#br0" timeOffset="184544.79">17913 13730 2806 0,'0'0'8'0,"0"0"5"16,0 0-2-16,0 0-1 0,-2-19 5 0,2 19 6 16,0 0 6-16,0 0 6 0,21-10 3 15,-21 10 7-15,19-6 0 0,-19 6 1 0,24-4-10 16,-24 4-3-16,22-4-13 0,-22 4-21 16,26-4-61-16,-13 3-43 0,-1-1-54 0,-1-1-74 15,-11 3-176-15,17-8-283 0,-11 5 54 0</inkml:trace>
  <inkml:trace contextRef="#ctx0" brushRef="#br0" timeOffset="184844.6">18338 13445 2014 0</inkml:trace>
  <inkml:trace contextRef="#ctx0" brushRef="#br0" timeOffset="185174.78">18338 13445 1799 0,'0'0'-72'0,"0"0"9"0,0 0 16 0,0 0 10 16,0 0 20-16,0 0 17 16,0 0 16-16,0 0 22 0,15-13 15 0,-15 13 13 15,0 0 7-15,0 0 31 0,0 0 17 0,0 0 14 0,0 0 17 16,0 0 14-16,0 0-13 15,0 0-6-15,0 0-12 0,0 0-9 16,0 0-8-16,0 0-4 0,0 0-10 16,0 0-8-16,-55 29-5 0,45-18 0 0,-4 4-5 0,0 0-5 15,2 2-8-15,-1 3-7 16,4-1-5-16,1 0-8 0,1-2-9 0,5 2-2 16,0-2-8-16,2 2-4 0,2-2-5 15,2-1-6-15,3-1-12 0,1-1-11 0,5-3-13 16,0-2-12-16,-1-1-13 0,4 0-10 0,-4-5-2 15,2 1 0-15,-14-4 5 16,24-2 10-16,-24 2 4 0,21-5 15 16,-21 5 14-16,13-12 13 0,-13 12 9 0,7-17 13 15,-7 17 2-15,0-23 7 0,0 23 2 16,-10-19 4-16,10 19-8 0,-10-21-2 0,0 13-9 16,10 8-19-16,-15-15-33 0,15 15-41 15,-15-11-54-15,15 11-58 0,-11-8-61 0,11 8-129 0,-8-8-587 16,8 8-388-16</inkml:trace>
  <inkml:trace contextRef="#ctx0" brushRef="#br0" timeOffset="185406.92">18508 13569 2915 0,'23'-3'-76'0,"-23"3"14"0,0 0-4 0,19-4 10 0,-19 4 6 16,23-3 2-16,-23 3 26 15,26-3 11-15,-10-1 8 0,-16 4 3 0,32-4 3 16,-15 0 0-16,-1 3-31 16,-16 1-39-16,28-8-34 0,-16 4-46 0,-4-2-99 0,0 0-369 15,-8 6 170-15</inkml:trace>
  <inkml:trace contextRef="#ctx0" brushRef="#br0" timeOffset="185644.87">18692 13457 1898 0,'0'0'23'0,"0"0"25"15,0 0 13-15,0 0 18 16,0 0 12-16,0 0 4 0,0 0 13 0,-15 30-5 16,10-16 11-16,1 1 14 15,2 0 0-15,-2 1-2 0,-2 3-6 0,2-3-5 16,-1 3-5-16,1 1 1 0,2-1-3 0,-2-2-1 15,4-17-3-15,-2 32-9 0,0-17-10 16,2-15-10-16,0 27-7 0,4-17-4 0,-4-10-8 0,10 18-6 16,-1-10-8-16,-9-8-18 15,21 6-30-15,-21-6-42 0,25 0-43 0,-25 0-66 16,34-10-61-16,-17-1-72 0,3 0-144 0,-4-3-500 16,-1 1-346-16</inkml:trace>
  <inkml:trace contextRef="#ctx0" brushRef="#br0" timeOffset="186622.77">19066 14051 2732 0,'0'0'-142'16,"0"0"16"-16,0 0 6 0,0 0 7 0,0 0 2 16,5-11 0-16,-5 11-8 15,0 0 2-15,0 0-1 0,0 0 15 0,0 0 6 0,0 0 15 16,0 0 12-1,6-7 14-15,-6 7 2 0,0 0 5 16,0 0 5-16,0 0 7 0,0 0 5 0,0 0 9 16,0 0-1-16,0 0 15 0,0 0 9 0,0 0 18 0,0 0 9 15,0 0 12-15,0 0 5 16,0 0 15-16,0 0 26 0,0 0-15 0,0 0 5 16,0 0-3-16,0 0 12 0,0 0-2 0,0 0 10 0,0 0-9 15,0 0-5-15,0 0-2 16,0 0-1-16,0 0-10 0,0 0 1 0,0 0-3 15,0 0-3-15,0 0-4 16,0 0 5-16,0 0 3 0,0 0 14 0,0 0-4 0,0 0 4 16,0 0 7-16,0 0-3 15,0 0 3-15,0 0-6 0,13-12-11 0,-13 12-2 16,0 0-8-16,0 0 0 0,0 0-4 0,8-12-1 16,-8 12-6-16,0 0 6 0,8-15 0 15,-8 15 4-15,10-15-1 0,-6 3-1 0,-4 12-1 16,8-20-9-16,-4 6 3 15,-4 14 7-15,8-22 0 0,-3 12-6 0,-5 10 2 16,6-18-1-16,-6 18-6 0,4-14-10 16,-4 14 6-16,0 0 2 0,0 0-1 0,0 0 3 15,0 0-5-15,0 0-2 16,0 0 1-16,0 0 0 0,0 0 2 0,-6 66 5 16,4-47 5-16,0 6-3 0,0 1-3 15,-1-1 3-15,1 2-9 0,-2-1 2 0,2 3-7 16,-2-2-2-16,0 0-4 0,0-1-1 15,0 3-5-15,-1-5-3 0,0 0-11 16,3-2-10-16,0-1-23 0,0-2-36 16,-2-3-45-16,2-1-57 0,2-2-61 0,0-13-55 15,-2 22-124-15,4-15-162 0,-2-7-394 0,0 0-391 16</inkml:trace>
  <inkml:trace contextRef="#ctx0" brushRef="#br0" timeOffset="186898.75">19296 13977 2878 0,'0'0'-85'0,"0"0"31"16,0 0 17-16,0 0 21 0,0 0 16 15,0 0 18-15,0 0 21 0,0 0 19 16,-18 49 16-16,12-34 10 0,2 3 2 0,2-1 1 0,-3 2-3 15,3 2-5-15,2 0-7 16,0-1-12-16,2 0 0 0,0-1-7 16,1 2-9-16,1-2 2 0,0-2-12 15,2 3-8-15,0-5-5 0,-1 0-21 0,2-2-29 16,-1-2-46-16,2 1-53 0,0-4-40 16,-1-1-51-16,-7-7-125 0,13 6-499 0,-13-6-184 0</inkml:trace>
  <inkml:trace contextRef="#ctx0" brushRef="#br0" timeOffset="187104.84">19427 14205 2663 0,'0'0'41'0,"0"-19"7"16,0 19-10-16,0 0-3 0,0 0-4 0,4-20-3 16,-4 20 2-16,0 0 0 0,10-14 2 15,-10 14 1-15,15-8 1 0,-15 8-1 16,21-7-5-16,-8 3 14 0,-13 4-2 0,30-8-4 0,-14 5-9 15,-1-1 3-15,2-2-15 16,-2 1-30-16,-15 5-52 0,30-9-40 16,-20 2-39-16,-10 7-49 0,20-14-82 0,-14 6-495 15,-2 4-65-15</inkml:trace>
  <inkml:trace contextRef="#ctx0" brushRef="#br0" timeOffset="187294.61">19621 14005 2247 0,'0'0'-32'0,"0"0"37"0,0 0 40 16,0 0 26-16,0 0 28 15,0 0 28-15,-24 20 13 0,24-20 10 16,-6 18 5-16,6-18 7 0,-6 25-6 16,4-7-9-16,0-2-8 0,0 2-12 0,2 1-12 15,0-19-14-15,0 36-9 0,4-17-15 16,-4 1-7-16,0-4-23 0,4 1-22 0,-2-2-35 16,-2-15-39-16,4 27-49 0,-2-15-72 0,3-2-57 0,-5-10-110 15,7 11-204-15,-7-11-325 16,6 4-223-16</inkml:trace>
  <inkml:trace contextRef="#ctx0" brushRef="#br0" timeOffset="187494.7">19759 14001 2632 0,'6'-16'45'0,"-6"16"36"0,0 0 0 0,6-12 12 0,-6 12 13 16,0 0 9-16,0 0 1 15,0 0 3-15,0 0 1 16,18 38-1-16,-18-21-3 0,2 1-14 0,-2 2-9 15,0 1-12-15,0 3-10 0,-2 0-11 0,-3 3-18 0,1-3-28 16,2 4-32-16,-7-5-39 16,3 2-50-16,0-1-43 0,-1-2-54 0,-1 0-60 15,-5-4-138-15,4-3-509 16,1-1-304-16</inkml:trace>
  <inkml:trace contextRef="#ctx0" brushRef="#br0" timeOffset="187939.57">19938 13741 2753 0,'0'0'-51'0,"0"0"22"0,0 0 30 15,0 0 21-15,0 0 17 0,0 0 19 16,30 28 15-16,-23-15 13 0,-3 4 13 16,0 2 1-16,0 9 1 15,0-2 4-15,3 9 0 0,0 1-1 0,-1 2 1 16,0 2-8-16,0 0-3 0,2 7-10 0,-3-5-7 16,0 2-12-16,-1-2-9 0,-2 2-20 15,-2-4-21-15,0 2-43 0,-4-2-48 16,-1 1-64-16,-4-2-62 0,-3 1-111 0,-3 0-218 15,-4-2-354-15,0-1-257 0</inkml:trace>
  <inkml:trace contextRef="#ctx0" brushRef="#br0" timeOffset="201034.81">20481 14237 1263 0,'0'0'110'15,"0"0"-1"-15,0 0-29 16,0 0-15-16,0 0 0 0,0 0-14 16,0 0-3-16,-28 17-6 0,28-17 4 15,0 0 2-15,0 0 7 0,0 0 9 0,0 0 5 16,0 0 14-16,0 0 6 0,0 0 9 16,0 0 8-16,0 0 6 0,0 0 8 0,0 0-5 15,0 0 2-15,0 0-14 0,0 0-3 16,0 0-6-16,0 0 1 0,0 0 1 15,0 0-5-15,0 0-3 0,0 0-7 0,0 0-7 16,0 0 1-16,55 0-4 0,-55 0-8 16,24-1-3-16,-24 1-8 0,20-2-3 15,-20 2-7-15,24-4-4 0,-24 4-8 16,19-3-10-16,-19 3-27 0,14-4-28 0,-14 4-48 0,0 0-46 16,22-6-50-16,-22 6-39 0,8-8-49 15,-8 8-112-15,2-9-525 0,-2 9-294 16</inkml:trace>
  <inkml:trace contextRef="#ctx0" brushRef="#br0" timeOffset="201254.79">20417 14112 2649 0,'0'0'-90'0,"0"0"27"0,0 0 22 15,-19-5 15-15,19 5 26 0,0 0 23 0,0 0 22 16,0 0 18-16,0 0 13 15,0 0-2-15,0 0 13 0,0 0-12 16,0 0-6-16,0 0-10 0,57-5-2 0,-57 5-14 16,28-1-15-16,-11-1-27 0,-1-2-27 0,-16 4-46 15,34-2-40-15,-16-1-49 16,-2 0-70-16,1-1-140 0,3 1-308 0,-4-1 80 16</inkml:trace>
  <inkml:trace contextRef="#ctx0" brushRef="#br0" timeOffset="201743.84">21924 13186 1993 0,'6'-11'13'0,"-6"11"23"0,0 0 15 0,9-12-8 0,-9 12-1 16,0 0 22-16,0 0 27 15,0 0 26-15,0 0 27 0,0 0 18 16,0 0 3-16,0 0 0 0,15 42-6 0,-13-25-9 16,-2 2-11-16,4 2-5 0,-2 4-5 0,2 0-14 15,0 2-11-15,1 1-5 0,2 0-16 0,-3 1-10 16,2 4-6-16,0-5-8 15,0 3-5-15,1-4-6 0,-1 1-5 16,1-1-31-16,-1-4-23 0,-4-3-44 0,3 0-59 16,-3-1-67-16,2-4-74 0,-4-15-149 15,-2 24-165-15,-2-13-331 0,4-11-287 16</inkml:trace>
  <inkml:trace contextRef="#ctx0" brushRef="#br0" timeOffset="202123.01">21441 13986 2670 0,'0'0'-108'15,"0"0"16"-15,0 0 19 0,32 6 14 0,-32-6 22 0,24-2 12 16,-24 2 17-16,35-5 18 16,-13 2 13-16,6 0 23 0,3 1 13 15,3-2 19-15,6 2 18 0,3-2 22 16,1 3 10-16,0-2 7 0,5 2-3 0,0 1-6 16,-3 0 0-16,3 0-7 0,-1 0-9 15,1-3-7-15,-2 2 6 0,2 1-12 0,-5 0-7 16,1-2-6-16,-1 2-16 0,-3-2-5 0,-6 2-7 0,-3-2-4 15,0 2-9 1,-2-2-2-16,-5 1-10 0,-2 1-14 0,-2 0-29 0,1-2-37 16,-22 2-48-16,31 0-59 15,-16 0-49-15,-2-3-67 0,-13 3-137 0,18 0-560 16,-18 0-412-16</inkml:trace>
  <inkml:trace contextRef="#ctx0" brushRef="#br0" timeOffset="203284.94">21850 14544 2812 0,'0'0'-135'0,"0"0"23"0,5-21 19 15,-5 21 14-15,0 0 10 16,0 0 19-16,0 0 2 0,0 0 13 0,0 0-2 0,0 0 4 15,0 0 13-15,0 0-2 16,0 0 4-16,0 0 20 0,2-16 1 0,-2 16 16 16,0 0 11-16,0 0 19 0,0 0 20 15,0 0 25-15,0 0 1 0,0 0 4 16,0 0 4-16,0 0-17 0,0 0-9 0,0 0-3 16,0 0-11-16,0 0-9 0,0 0 1 0,0 0-8 15,-24-5 5-15,24 5-6 0,0 0 0 0,0 0 1 16,-25 5 3-16,25-5-4 15,0 0 3-15,-30 6 1 0,30-6-7 0,-21 8 5 16,21-8-3-16,-23 5-2 16,12-1 0-16,11-4-2 0,-21 7-1 0,21-7 0 0,-19 7-1 15,19-7-8 1,-18 8-1-16,18-8-5 0,-14 8-3 0,14-8-2 16,-10 9-4-16,10-9-1 0,0 0-4 0,-11 13-3 0,11-13 2 0,0 0-6 15,-4 14 3-15,4-14 0 16,0 0-1-16,0 0 3 0,13 19-4 15,-13-19 0-15,12 11-1 0,-12-11 0 16,14 11 1-16,-4-4-1 0,-10-7-3 0,23 15 1 16,-11-7 1-16,1 0-2 0,-2-1 4 15,1 1-4-15,2 1 0 0,-4-1 4 0,2 2-3 16,-1-1 3-16,2-1 4 16,-3 1-2-16,3 1 7 0,-5-1 2 0,3 1 2 15,-11-10 10-15,15 20 13 0,-9-10 7 16,-6-10 9-16,6 19 4 0,-6-19 1 15,2 22 4-15,-2-22 0 0,-2 20-1 0,2-20 4 0,-12 23-8 16,4-14-5-16,-4 3-2 16,2-3 24-16,-2 1-14 0,-1-2-5 0,-2-1-17 0,2-1 7 15,-1 0-5-15,-2-1-19 16,16-5-17-16,-27 6-23 16,27-6-40-16,-28 0-53 0,28 0-65 0,-24-4-68 0,8 1-97 15,2-4-144-15,-4 2-117 0,4 0-383 0,-3-1-436 16</inkml:trace>
  <inkml:trace contextRef="#ctx0" brushRef="#br0" timeOffset="208414.74">22121 14850 2840 0,'0'0'-138'0,"0"0"27"0,0 0 25 0,0 0 18 15,0 0 22-15,0 0 26 16,0 0 28-16,0 0 22 0,0 0 16 0,0 0 19 16,0 0 5-16,0 0 4 0,0 0 2 15,0 0-9-15,0 0-2 0,0 0 4 0,0 0-8 16,0 0-4-16,0 0-1 0,0 0 0 15,0 0-11-15,0 0 2 0,0 0-8 16,0 0 0-16,0 0-1 0,0 0-5 0,0 0-5 0,59-5-1 16,-59 5 1-16,26 0-6 15,-11 0 1-15,-15 0-6 0,29-1 0 0,-12 1-4 16,-17 0 0-16,28-1-7 16,-28 1-10-16,25 0-23 0,-25 0-31 0,24-3-39 15,-24 3-48-15,18 0-47 0,-14-4-82 16,-4 4-585-16,0 0-213 0</inkml:trace>
  <inkml:trace contextRef="#ctx0" brushRef="#br0" timeOffset="208734.56">22225 14750 2446 0,'0'0'-90'16,"0"0"22"-16,0 0 17 0,0 0 11 0,0 0 24 15,0 0 22-15,0 0 18 16,0 0 29-16,0 0 34 0,0 0 17 0,10-26 3 0,-10 26 14 16,0 0 3-16,0 0-10 15,0 0-8-15,0 0-5 0,0 0 1 0,0 0-3 16,20 44-10-16,-20-44-3 16,6 18-12-16,-2-6-3 0,-4-12-4 0,8 23-6 15,-6-8-5-15,4-3-9 0,0 3-2 0,-6-15-5 16,6 29-3-16,-2-16-4 0,-2 0-4 15,2 3-3-15,0-3-6 0,-4-13-10 16,7 22-26-16,-7-22-23 0,4 21-44 0,0-10-58 16,-4-11-46-16,6 15-55 0,-6-15-135 0,3 13-541 15,-3-13-321-15</inkml:trace>
  <inkml:trace contextRef="#ctx0" brushRef="#br0" timeOffset="209494.74">22858 14604 2600 0,'4'-19'-150'15,"-4"19"27"-15,0 0 25 16,2-18 23-16,-2 18 22 0,0 0 25 0,0 0 31 15,2-20 22-15,-2 20 27 0,0 0 18 16,0 0 12-16,0 0 9 0,0 0 0 16,-6-21 3-16,6 21-1 0,0 0 5 0,0 0 5 0,-19-3 7 15,19 3 2-15,0 0-1 16,0 0-2-16,-37 16-4 0,27-8-10 0,-2-1-5 16,-2 2-8-16,2 3-9 0,-1-1-6 0,1 3-8 0,-1-1-4 15,0 4-9-15,5-3-5 16,-2 1-7-16,2 1 0 0,2-1-6 0,2 0-2 15,4-15-2-15,-2 32-2 16,4-16-2-16,-2-16-2 0,8 28-3 16,0-14 2-16,0-4-3 0,2 3-1 0,-2-5-3 15,3 2-2-15,0-2 1 0,-11-8-2 0,19 14-5 16,-11-9 3-16,-8-5-2 16,18 5 2-16,-18-5-2 0,0 0-2 0,0 0 1 15,0 0-1-15,0 0 0 0,20-15 1 0,-20 15-1 0,0 0 4 16,0 0 8-1,-12-30 3-15,12 30 1 0,-18-19 1 0,10 11-3 0,8 8-4 16,-17-17-4-16,9 10-15 0,8 7-28 16,-19-15-39-16,19 15-50 0,-17-10-59 15,17 10-62-15,-16-12-141 0,16 12-161 16,-20-11-321-16,7 5-232 0</inkml:trace>
  <inkml:trace contextRef="#ctx0" brushRef="#br1" timeOffset="-124818.25">12672 16161 800 0,'0'0'259'0,"0"0"-111"16,0 0-38-16,0 0-31 0,0 0-23 0,0 0 15 16,0 0 25-16,0 0-5 15,35-10 11-15,-35 10 3 0,0 0-8 0,0 0 7 16,24-4 1-16,-24 4 2 0,0 0 6 15,20-2 6-15,-20 2-5 16,16-1-3-16,-16 1-10 0,18-3-9 0,-18 3-8 16,23-2-8-16,-23 2-10 0,29-1-7 0,-16-1-6 15,7 0-4-15,-2 0-8 0,0 0-3 0,1 1-4 0,-19 1-5 16,35-4-1-16,-17 1-12 16,0 2-24-16,-18 1-32 15,25-4-45-15,-25 4-36 0,25-2-46 0,-12 0-46 16,-6-2-113-16,-7 4-475 0,16-6-113 0</inkml:trace>
  <inkml:trace contextRef="#ctx0" brushRef="#br1" timeOffset="-124468.18">12910 16059 2388 0,'-19'0'-38'0,"19"0"18"0,0 0 11 0,0 0 4 16,0 0 8-16,0 0 14 15,0 0 6-15,0 0 24 0,-18 4 5 0,18-4 7 16,0 0 23-16,0 0 8 16,0 0 6-16,0 0 7 0,-3 21 1 0,3-21 0 0,0 0-5 15,5 25-2-15,-5-25-3 0,2 21-6 16,-2-21-5-16,0 27-7 16,0-12 3-16,0-15 0 0,-2 33-1 0,0-16-2 15,2-17-5-15,0 31-2 0,0-14-7 16,0-1 4-16,-3 1-11 0,3-17-4 15,0 33-6-15,3-18-3 0,-3-15-6 0,0 25-4 16,2-14-5-16,-2-11 2 0,6 19-2 16,-6-19-5-16,7 17-1 0,2-11-4 0,-9-6 0 0,23 10-5 0,-23-10-6 15,24 4-21 1,-8-6-27-16,-16 2-31 0,30-4-35 0,-13 2-49 0,-17 2-59 16,31-9-107-16,-19 3-224 15,1-2-407-15,-4 1-385 0</inkml:trace>
  <inkml:trace contextRef="#ctx0" brushRef="#br1" timeOffset="-123858.08">13403 16271 2833 0,'0'0'-75'0,"0"0"18"0,0 0 17 16,0 0-4-16,0 0 5 15,0 0 2-15,0 0 14 0,0 0 14 0,0 0 6 16,0 0 12-16,14 12 9 0,-14-12 11 15,0 0-4-15,17 1 2 0,-17-1-6 0,0 0-2 16,23-3-3-16,-23 3 3 16,18-4 3-16,-18 4-9 0,17-6 5 0,-17 6-4 15,17-9-3-15,-17 9 0 0,15-14 5 0,-6 9 9 0,-9 5 2 16,11-16 5-16,-11 16 14 16,7-18-14-16,-7 18 7 0,4-14-11 0,-4 14-1 15,2-18-1-15,-2 18-1 0,0 0 3 16,-4-20-9-16,4 20-2 0,0 0 0 0,-13-19-2 15,13 19 1-15,-18-6-3 16,18 6 0-16,-16-2 1 0,16 2 4 0,0 0 5 16,-34 2 0-16,34-2 5 15,-20 7 2-15,10-1 5 0,10-6-2 0,-17 12 6 0,6-4 3 16,11-8 4-16,-14 15-2 16,8-8 8-16,6-7-5 0,-9 18 2 0,9-18 8 15,-5 17 8-15,5-17 0 0,3 19-4 0,-3-19 2 16,9 19 2-16,-9-19-1 0,15 15-4 15,-1-7-5-15,-1-2-5 0,1-3-8 0,3 1-2 16,0-2-4-16,-17-2-5 0,35 0-13 16,-12-2-16-16,-6 0-36 0,4-2-33 15,-6 0-38-15,6-1-38 0,-3-1-50 0,-3-2-39 16,1 1-88-16,-2-2-187 0,-1 1-386 16,-4-4-271-16</inkml:trace>
  <inkml:trace contextRef="#ctx0" brushRef="#br1" timeOffset="-123588.36">13731 15737 2671 0,'0'0'-77'0,"0"0"30"15,6-24-1-15,-6 24 16 0,0 0 23 0,0 0 15 16,19-8 20-16,-19 8 17 16,13-4 5-16,-13 4 6 0,20-6 2 0,-20 6-2 15,20-5 1-15,-20 5-15 0,27-7 1 0,-15 1-8 0,3 2-5 16,3-3-8-16,-4 0-54 16,2 2-62-16,1-2-78 0,1-2-156 15,-4 2-398-15,4-3 6 0</inkml:trace>
  <inkml:trace contextRef="#ctx0" brushRef="#br1" timeOffset="-123008.55">14491 15295 2150 0,'0'0'-29'0,"0"0"26"16,4-19 0-16,-4 19 13 0,0 0 10 0,0 0 5 0,0 0 22 15,-2-19-11-15,2 19-4 16,0 0 19-16,0 0 7 0,0 0 12 16,0 0 10-16,0 0 8 0,-50 23-6 15,39-9 4-15,-3 1-7 0,1 2 1 0,-2 2-1 16,3 2-2-16,-3 0-6 0,4 0-3 0,1 4-4 0,-4-3-3 16,7 2-6-16,1 0-11 15,-3-1-1-15,2 0-3 0,2 0-8 0,3-4 2 16,2-2-4-16,0 0-1 15,0-17-7-15,9 29 0 0,-2-17 5 0,2-3-9 16,-9-9-5-16,21 13-2 0,-11-9-4 16,-10-4-6-16,21 3-1 0,-21-3-1 15,21-2 4-15,-21 2-5 0,0 0 2 0,24-10 3 16,-24 10-1-16,10-13 1 0,-10 13 12 0,4-19 7 16,-4 19 4-16,0 0 3 0,-10-28 5 15,10 28 7-15,-13-21 2 0,1 10 6 16,3-1-1-16,-1 3-5 0,-1 0 0 0,11 9-8 0,-19-16-3 15,19 16-5-15,-16-13-5 16,16 13-26-16,-11-12-32 0,11 12-50 0,-11-9-67 16,11 9-47-16,-7-6-58 0,7 6-150 15,0 0-548-15,-2-11-389 0</inkml:trace>
  <inkml:trace contextRef="#ctx0" brushRef="#br1" timeOffset="-122767.66">14558 15526 2810 0,'0'0'-144'0,"17"6"14"0,-17-6 17 0,0 0 15 15,25 0 16-15,-25 0 19 16,21-2 14-16,-21 2 9 0,24-3-1 0,-24 3 8 15,29-5 1-15,-14 3-3 16,1 0 4-16,2-1 5 0,-18 3-24 0,29-6-15 16,-16 4-49-16,-13 2-81 0,23-8-281 0,-16 3 361 15</inkml:trace>
  <inkml:trace contextRef="#ctx0" brushRef="#br1" timeOffset="-122458.39">14734 15437 1373 0,'0'0'29'0,"0"0"7"0,0 0-7 0,0 0 3 0,0 0 14 15,-21 6 6-15,21-6 31 0,0 0 0 0,0 0-3 16,0 0 15-16,0 0 9 16,0 0 4-16,14 36 7 0,-14-36-6 0,3 20 10 15,-1-7-6-15,-2-13-2 0,0 33 7 16,0-17 3-16,0 2-6 0,-2 1 0 15,-1 1-7-15,1 0-8 0,0 0-6 16,-2 1-4-16,2-2-11 0,2-2-1 0,-2 0-1 16,4 0-4-16,-2-17-4 0,2 26-7 15,2-12-2-15,2-2-7 0,3-4-5 16,1 1-7-16,-10-9-23 0,21 7-47 0,-8-5-46 16,-13-2-56-16,29-2-60 0,-29 2-65 15,27-7-118-15,-9-2-583 0,-3 2-388 0</inkml:trace>
  <inkml:trace contextRef="#ctx0" brushRef="#br1" timeOffset="-121918.05">15103 15643 2791 0,'0'0'-121'0,"0"0"31"15,0 0 36-15,0 0 12 16,0 0 43-16,0 0 17 0,24 30 17 0,-20-15 8 16,-1 0 15-16,1 4 5 0,2 3-13 15,-2 1-2-15,1 5 3 0,1 0 0 0,-2 3-4 16,0 5-3-16,-1-1-4 0,0 2-2 0,0 3 1 16,-3-1-12-16,-3-1 0 15,0 4-1-15,-6 5 1 0,-1 1-2 0,-3 3-13 16,-10 12-18-16,-7 2-34 0,-2-2-53 15,-5 0-57-15,-7-4-73 0,-6 0-166 16,-7 2-345-16,-1-4-7 0</inkml:trace>
  <inkml:trace contextRef="#ctx0" brushRef="#br1" timeOffset="-121199.09">12630 15809 2128 0,'0'0'-67'0,"0"0"9"0,0 0 11 0,-31 43 5 15,20-26 8-15,1 4 12 16,-1 4 4-16,0 1 18 0,-1 5 3 15,3 3 18-15,-1-1 8 0,2 3 16 16,-1 4 0-16,5-1 18 0,0 2 11 16,-1 1 0-16,5-2 5 0,0 4-11 0,3 0-6 15,1-4-4-15,2 2-4 0,6 1-3 0,-1 1-6 16,3-2-7-16,0-7-4 0,5 1-9 16,-3-6-41-16,7-4-39 0,-6 1-49 15,6-6-47-15,-10-3-121 0,3-3-393 0,0-4 98 16</inkml:trace>
  <inkml:trace contextRef="#ctx0" brushRef="#br1" timeOffset="-120331.56">11414 16302 2044 0,'50'6'11'0,"-50"-6"-9"0,0 0-1 16,27 0 7-16,-27 0-6 16,27-5 4-16,-16 1-1 0,7 1 4 0,-18 3 9 15,29-7-9-15,-11 1 5 0,-4-2 7 16,0 0-10-16,4 1 9 0,-4-2 8 16,1-1 0-16,2-2 3 0,-2-1 3 0,-3-1 0 15,4-1 3-15,-6 0 4 16,1-4-14-16,-2 0-1 0,-1-2-2 0,-1-2-1 15,1 0-4-15,-4-1 4 0,0-1-4 16,-2 0-1-16,-2 4 1 0,2 0 1 0,-2 0-3 0,0 0 11 16,-2 1-9-16,0 2 8 0,0 1-8 0,2 17 3 15,-4-32-5-15,2 19 6 16,2 13-4-16,-4-20 3 0,4 20-6 0,-2-19 5 16,2 19-1-16,-7-13-3 0,7 13-10 15,0 0 12-15,0 0-12 0,-19-3 3 16,19 3 1-16,0 0-2 0,-19 26-5 15,11-11 5-15,1-1-5 0,-2 6 3 0,2 3-1 16,-2 0-2-16,2 4 4 0,1-1 2 16,2 4-7-16,-1 5 4 0,1 1 6 0,0 1-11 15,3 0 5-15,1 1-1 0,-2 2 4 0,2 1-2 16,2-1-4-16,-2 0 5 16,0-4 2-16,1-2 1 0,-1-4 9 15,0 2-2-15,2-4 6 0,-2 0 1 16,0-3-1-16,0-4 1 0,-2-2 3 0,2 2 6 0,-1-6 0 15,-5 2-2-15,2-3-5 16,4-14-1-16,-8 23-2 0,2-16-4 0,6-7 0 0,-15 11-1 16,15-11-5-16,-17 3-2 0,17-3 1 0,0 0-1 15,0 0-5-15,-28-18-3 16,28 18 4-16,-10-13-4 0,10 13-5 0,-7-15 3 16,7 15-2-16,0 0-1 0,2-23-4 15,-2 23 3-15,0 0 0 0,17-20-1 16,-17 20 1-16,19-8 2 0,-6 4 3 15,-13 4 7-15,30-2 3 0,-9 4 8 0,0-1 10 16,6 5 6-16,2-1 6 0,2 8-1 16,3-4-6-16,-3 4 0 0,3 2-5 15,3-1-5-15,-3-1 1 0,-1 3-5 16,1-3-5-16,0 0 1 0,1-3-12 0,-3 1-31 16,-1-6-33-16,-2 2-56 0,5-2-64 0,-3-3-57 0,-1-2-146 15,3-2-549-15,-3-2-335 16</inkml:trace>
  <inkml:trace contextRef="#ctx0" brushRef="#br1" timeOffset="-119528.03">15820 16384 2769 0,'0'0'-111'0,"0"0"12"16,-14 13 13-16,14-13 9 0,0 0 8 0,0 0 10 0,0 0 17 15,0 0 0-15,0 0 6 0,0 0 11 16,34 5 8-16,-34-5 20 16,0 0 8-16,24 0 23 0,-24 0 15 0,19 3 4 0,-19-3 9 15,19 0-4-15,-19 0-5 0,0 0 5 16,29 1-12-16,-29-1 1 0,22 0-12 0,-22 0-4 15,21 0-11-15,-21 0-34 16,21 2-33-16,-21-2-35 0,19 0-41 16,-19 0-62-16,18-2-108 0,-18 2-318 0,8-5 178 15</inkml:trace>
  <inkml:trace contextRef="#ctx0" brushRef="#br1" timeOffset="-119338.13">15933 16341 1722 0,'-20'-5'21'0,"20"5"14"0,0 0 7 16,0 0-1-16,0 0 12 16,0 0 5-16,0 0-5 0,0 0-2 0,0 0-6 15,0 0 3-15,0 0-5 0,0 0-12 0,0 0-1 0,0 0-5 16,0 0-15-16,0 0-33 16,63-2-33-16,-50 2-41 0,-2-2-69 15,-11 2-146-15,20-7-219 0,-8 3 286 16</inkml:trace>
  <inkml:trace contextRef="#ctx0" brushRef="#br1" timeOffset="-102363.29">16577 16365 697 0,'0'0'172'0,"0"0"-48"16,0 0-22-16,0 0 0 15,0 0-5-15,0 0-13 0,0 0-2 0,0 0 6 16,0 0 9-16,0 0 11 0,0 0 5 16,0 0-5-16,0 0-3 0,0 0-6 15,0 0-7-15,0 0-6 0,0 0-2 0,0 0-10 16,0 0-5-16,0 0 3 0,0 0-1 16,0 0 4-16,0 0 2 0,0 0 4 0,0 0 3 0,0 0 2 15,0 0-2-15,0 0-3 16,0 0-3-16,0 0-3 0,0 0 3 0,0 0-1 15,0 0-2-15,0 0-4 0,0 0-7 16,32-4-8-16,-32 4-4 0,0 0-6 0,27-6-4 16,-27 6-2-16,24-4-1 0,-24 4-4 0,21-4-1 15,-21 4 1-15,23-3-6 16,-10-1 4-16,-13 4 0 0,22-4-2 0,-22 4 0 0,22-2 3 16,-22 2-2-16,17-4 2 15,-17 4 3-15,0 0 0 0,21-4-2 16,-21 4 1-16,0 0-3 0,0 0-4 15,17-1 1-15,-17 1-5 0,0 0-2 16,0 0-3-16,20-3-3 0,-20 3-1 0,0 0-4 16,0 0 1-16,0 0-4 0,0 0-23 0,0 0-31 15,22-1-60-15,-22 1-90 0,0 0-84 16,0 0-197-16,0 0-97 0,0 0-371 16,0 0-367-16</inkml:trace>
  <inkml:trace contextRef="#ctx0" brushRef="#br1" timeOffset="-98402.36">17517 16186 2756 0,'0'0'-95'15,"0"0"31"-15,0 0 26 0,0 0 15 16,0 0 14-16,0 0 15 0,0 0 23 15,0 0 14-15,0 0 4 0,0 0 9 0,0 0 11 16,0 0 4-16,0 0 4 0,0 0 0 16,0 0 2-16,0 0 0 0,0 0 0 0,0 0 10 15,0 0 2-15,-27 0-3 0,27 0-4 16,0 0-7-16,-11-13-5 0,11 13-5 0,0 0-11 16,-15-10-6-16,15 10-3 0,-12-6-8 0,12 6-5 15,0 0 5-15,-22-3-9 16,22 3-3-16,0 0-3 0,-25 7 1 0,25-7-3 0,-17 7 1 15,17-7-1-15,-15 15-2 16,11-8-4-16,4-7 0 0,-10 22-1 16,8-11-1-16,2-11-1 0,-2 21 0 15,2-21-2-15,4 26-2 0,-4-26 0 0,8 19 1 16,-8-19-1-16,10 14-1 0,-4-6 2 16,-6-8-3-16,18 10-2 0,-18-10 1 15,14 4-1-15,-14-4-2 0,0 0-2 0,23-3 0 16,-23 3 1-16,0 0 1 0,24-14-3 15,-18 5 3-15,-6 9-1 0,11-18 3 16,-7 7-1-16,-4 11 0 0,9-31 0 0,-7 14 2 16,2-4-1-16,-2 0 2 0,0-6 2 0,0 3 2 15,0-2 8-15,-2-2-1 0,3 4 1 16,-1-5-1-16,-2 7-5 0,0 1 4 16,0-4-2-16,0 5-2 0,-2-1 8 0,2-1 2 15,-3 6 0-15,1-1 4 0,2 17 2 16,-2-33-1-16,0 20 0 0,2 13 1 15,-2-23 0-15,2 23-2 0,-4-22-2 16,4 22-5-16,-2-14-5 0,2 14 1 16,0 0-7-16,0 0 1 0,-2-18-1 0,2 18 2 0,0 0-1 15,0 0-1-15,0 0 0 0,0 0-4 16,-4 64 3-16,4-44-1 0,2 2 0 0,2 0 4 0,0 5-4 16,2 0-3-1,1-3 6-15,-1 3-5 0,0 0 1 0,3 0-2 0,-1-2-8 0,1-1-16 16,-1-1-21-1,0 0-31-15,1-4-39 0,-2-2-46 0,-1 2-60 0,-2-5-54 16,0 1-129-16,-2-1-152 16,-2-14-371-16,-2 20-329 0</inkml:trace>
  <inkml:trace contextRef="#ctx0" brushRef="#br1" timeOffset="-98156.45">17351 16466 2689 0,'0'0'-115'0,"0"0"25"0,0 0 26 0,0 0 24 16,18 18 13-16,-18-18 24 0,19 2 15 0,-19-2 10 16,27 3 20-16,-8-6 1 15,-19 3 9-15,42-3 11 0,-16-1-7 0,-3 2-1 16,3-4-11-16,2 2-5 0,-1 0-16 15,-1-1-24-15,-2 1-25 0,0 3-41 0,-3-4-41 16,-2 4-42-16,-2-3-90 0,-17 4-454 16,28-2 57-16</inkml:trace>
  <inkml:trace contextRef="#ctx0" brushRef="#br1" timeOffset="-97538.3">17521 16934 2077 0,'0'0'-3'0,"0"0"28"0,0 0 23 0,0 0 17 15,0 0 16-15,0 0 16 0,0 0 13 16,0 0 1-16,0 0 11 0,0 0 3 15,0 0-3-15,-15-36-8 0,15 36-3 16,0 0-11-16,-14-8-2 0,14 8-8 0,0 0 1 16,0 0-7-16,0 0-3 0,-34 16-9 15,28-5-8-15,6-11-3 0,-16 23-13 16,10-8-2-16,0 0-5 0,2 1-6 0,-1 1-1 16,3 0-3-16,0 2-2 0,2-2-4 15,0-17 1-15,0 34-5 0,2-18 1 16,3-1-3-16,-1-2 1 0,0 1-4 15,-4-14 5-15,10 21-4 0,-3-14 3 0,-7-7-4 16,13 14-1-16,-13-14-2 0,14 3 2 0,-14-3-3 16,0 0 1-16,0 0 3 0,28-16 2 0,-28 16-2 15,13-20 4-15,-9 4-1 0,2 0 4 16,-2-7-3-16,3-2-8 0,-5-4 1 16,2 1 2-16,1-2 0 0,-3 1 8 15,0-2 3-15,0 4 4 0,0-1-3 0,-2 1 3 16,2 3 0-16,-2 1 5 15,2 5-1-15,-2-2 2 0,2 2-25 0,-2 18 0 16,0-26 4-16,0 26-6 0,2-21 0 16,-2 21-3-16,0 0 3 0,0-17 4 0,0 17-3 15,0 0-1-15,0 0 2 0,0 0-1 0,0 0 0 0,0 0-3 16,-2 60 2-16,4-40 1 16,0 2-2-16,0 1 2 0,2 2-4 0,1 0-10 15,0 2-13-15,1-2-18 0,0-1-25 16,-4-3-39-16,2 0-45 0,0-2-55 15,3-1-38-15,-3-3-46 0,3-2-111 0,-5-4-134 16,4-1-419-16,1-2-370 0</inkml:trace>
  <inkml:trace contextRef="#ctx0" brushRef="#br1" timeOffset="-97225.91">17848 16906 2918 0,'0'0'-16'0,"2"-17"52"15,-2 17 33-15,0 0 18 0,0 0 27 0,0 0 10 16,0 0 0-16,0 0 0 16,-41 5-10-16,41-5-12 0,0 0-11 0,-23 14-12 0,23-14-8 15,-11 13-9-15,11-13-5 0,-6 15-6 16,6-15-5-16,-2 19-1 0,2-19-14 16,4 19-9-16,2-6-8 0,0-1-7 15,6 1-7-15,-4 1 0 0,2 1 1 0,3 0-1 16,-3 0 2-16,-1-1-2 15,2 1 2-15,-5-2 8 0,0 1 12 0,-4 0 11 16,-2-14 7-16,4 24 3 0,-4-24-5 0,-8 25 1 16,2-16-12-16,6-9-14 0,-19 17-30 15,8-11-34-15,11-6-42 0,-21 8-48 16,21-8-49-16,-19 3-20 0,8-3-66 16,11 0-143-16,-18-6-555 0,18 6-419 0</inkml:trace>
  <inkml:trace contextRef="#ctx0" brushRef="#br1" timeOffset="-96808.64">18324 15841 2853 0,'0'0'-113'0,"2"-18"31"0,-2 18 42 0,0 0 9 0,0 0 38 16,0 0 14-16,0 0 13 15,0 0 13-15,-20 40 10 0,12-24 10 16,2 7 12-16,-2 0 1 0,0 1-4 16,2 3 1-16,0 3-4 0,2 1-7 0,2 5-7 15,-2 0-3-15,2 2-7 0,0 2-6 16,6 0-5-16,0 0 1 0,2 1-6 0,2-4-2 16,2 2-4-16,4 3-11 0,1-2-16 0,4-3-27 0,-2-4-30 15,2-3-37-15,2-3-41 16,-2 0-38-16,2-6-71 0,0-2-167 15,1-4-370-15,-2-6-81 0</inkml:trace>
  <inkml:trace contextRef="#ctx0" brushRef="#br1" timeOffset="-96438.42">19302 15935 2231 0,'0'0'-36'0,"0"0"44"15,0 0 18-15,0 0 15 16,0 0 19-16,0 0 7 0,0 0 8 0,0 0 7 16,2 48 9-16,-2-48 4 0,2 32 7 15,-2-17-3-15,2 6-2 0,0-1-7 0,2-1-2 16,0 6 1-16,2-2-7 16,-1 0-10-16,2-1-2 0,-1 0-10 0,0-5-27 15,3 0-6-15,-5-2-28 0,2 1-36 0,0-3-59 16,-2 0-54-16,1-1-60 0,-5-12-125 15,4 17-527-15,-4-17-218 0</inkml:trace>
  <inkml:trace contextRef="#ctx0" brushRef="#br1" timeOffset="-96063.97">18789 16519 2502 0,'0'0'-117'0,"40"2"16"0,-40-2 17 16,26-4 15-16,-26 4 22 0,37-6 18 15,-15 4 24-15,6-2 18 0,1 1 20 16,3-1 22-16,6-2 23 0,3 3 9 15,1-5 23-15,0 2 17 0,5 1 6 16,6-3 1-16,1 2-6 0,-1-2-4 16,5 3-6-16,-3-1-13 0,-1 3-5 0,-7-2-13 0,2 2-11 15,-3 0-7-15,1 0-12 0,-5-1-3 0,0 0-10 16,-5 3-6-16,-5-4-8 16,2 5-12-16,-10-1-17 0,0-2-26 0,-3 0-28 15,-4 3-35-15,-17 0-37 16,25-2-39-16,-16 0-53 0,-9 2-114 15,0 0-544-15,0 0-238 0</inkml:trace>
  <inkml:trace contextRef="#ctx0" brushRef="#br1" timeOffset="-95348.22">19344 16815 2494 0,'0'0'-114'0,"0"0"27"16,4-16 17-16,-4 16 30 16,0 0 29-16,0 0 28 0,4-15 27 0,-4 15 18 0,0 0 20 15,0 0 17-15,0 0 5 0,0 0 8 0,-25-8 0 16,25 8 0-16,0 0-7 16,0 0-5-16,-41 15-17 0,31-11-5 15,-5 2-8-15,3 1-11 0,12-7-6 0,-22 12-8 16,14-6-3-16,8-6-4 0,-16 13-8 15,16-13-3-15,-10 12-7 0,10-12-15 16,0 0-3-16,0 0-7 0,10 26-6 0,-10-26 0 16,16 16-3-16,-6-7 6 0,1 0-2 0,0-1-2 0,1 3 4 15,1-1 5-15,-3-1-3 16,4 3 5-16,-2-3-3 0,-2 4 4 0,1-3 0 0,0 2-2 16,-5-2 5-1,3 1 5-15,-1 1 3 0,-8-12 20 16,8 16 9-16,-8-16 7 0,0 17 12 0,0-17 3 15,0 0-3-15,-12 25 0 0,12-25 0 16,-17 12-4-16,4-7-1 0,-2-1-9 16,15-4 2-16,-30 5-8 0,16-2-3 0,14-3-6 15,-27 0-14-15,27 0-25 0,-32-6-31 16,16 2-39-16,16 4-38 0,-22-12-45 0,11 9-34 16,5-3-36-16,6 6-102 0,-15-11-620 0,15 11-383 15</inkml:trace>
  <inkml:trace contextRef="#ctx0" brushRef="#br1" timeOffset="-95128.29">19456 17043 2954 0,'0'0'-52'0,"21"2"11"0,-21-2 20 16,27 0 17-16,-11 0 17 0,4 0 7 15,-20 0-1-15,39-2 1 0,-18 0-4 0,-2 2-2 16,2-2 0-16,0 1-7 0,-2-3 5 16,1 1-18-16,-6-1-43 0,4 1-37 0,-18 3-39 15,22-8-30-15,-17 3-96 0,-5 5-468 16,8-8 17-16</inkml:trace>
  <inkml:trace contextRef="#ctx0" brushRef="#br1" timeOffset="-94901.43">19547 16908 2042 0,'0'0'-9'0,"0"0"17"0,0 0 33 16,0 0 31-16,0 0 28 0,0 0 25 15,0 0 16-15,-9 24 0 0,9-24 2 0,2 21-1 16,-2-21 1-16,3 30-5 0,-3-16-6 16,2 4-12-16,0 1-12 15,2-1-10-15,1 0-12 0,-3 1-9 0,2-2-11 16,0-1-18-16,0 0-25 0,1 1-36 15,-1-3-26-15,-4-14-40 0,8 22-31 0,-2-10-43 0,-6-12-35 16,12 17-44-16,-12-17-127 16,12 11-502-16,-4-9-212 0</inkml:trace>
  <inkml:trace contextRef="#ctx0" brushRef="#br1" timeOffset="-94455.33">20130 16909 2529 0,'0'0'-51'16,"4"-15"48"-1,-4 15 27-15,0 0 30 0,2-17 23 0,-2 17 25 0,0 0 5 16,0 0 10-16,0 0-2 0,-28-2-3 0,28 2-8 16,0 0-3-16,-32 21-7 0,19-11-4 15,1 1-5-15,-1 4-3 16,-2 1-3-16,3 1-3 0,1 1-2 0,0 0-5 15,1 1-8-15,1 2-4 0,3-2-7 16,2 0-5-16,2 2-5 0,2-2-5 0,0 0-2 16,0 0-2-16,2-2-4 0,2-1-8 0,0-1-6 15,-4-15-9-15,9 25-7 16,-3-14-4-16,-6-11-11 0,10 16-2 0,-10-16-4 16,12 5 3-16,-12-5 1 0,0 0 7 0,0 0 6 15,0 0 14-15,0 0 5 0,0 0 14 16,14-36 4-16,-14 36 11 0,-6-21 13 0,6 21 11 15,-11-25 2-15,11 25 1 16,-11-22-3-16,5 15-1 0,6 7-26 0,-10-13-1 16,10 13-6-16,-15-11-4 0,15 11-2 15,-15-6-7-15,15 6-2 0,0 0-12 0,-17-4-17 16,17 4-24-16,0 0-37 0,0 0-44 0,0 0-48 16,0 0-51-16,-19-2-68 15,19 2-151-15,0 0-124 0,0 0-378 0,0 0-354 16</inkml:trace>
  <inkml:trace contextRef="#ctx0" brushRef="#br1" timeOffset="-93868.33">20128 15725 2698 0,'0'0'-136'0,"0"0"32"16,0 0 22-16,0 0 24 0,10-14 22 15,-10 14 19-15,0 0 31 0,0 0 28 16,0 0 16-16,0 0 21 0,0 0 23 15,0 0 4-15,0 0 0 0,38 17-3 16,-30-10-10-16,1 3-9 0,-1 2-1 0,2 3-10 0,4 2-5 16,0 2-5-16,3 4-7 15,2 2 8-15,2 0-3 0,1 3-6 0,-2-2-4 16,4 9-4-16,-1-3-2 0,1 3-4 0,-2-1-4 0,-4-2-2 16,1-1-4-16,-2 1-1 15,-2 0-2-15,-3 4-2 0,-2-3 0 0,2 2-1 16,-4 1 1-16,0-2-3 15,-4 0 2-15,-2-3 0 0,1 2 1 0,-6-5-1 16,3 3-4-16,-2-2 4 0,-2 0-7 16,0 0 1-16,0-4-9 0,0 1-25 15,0-4-36-15,-2 0-57 0,3-3-66 0,-2-1-61 16,1-1-130-16,0-5-175 0,0 2-304 16,4-14-186-16</inkml:trace>
  <inkml:trace contextRef="#ctx0" brushRef="#br1" timeOffset="-93408.41">21192 16431 2493 0,'0'0'7'0,"0"0"49"0,0 0 11 0,0 0 8 0,0 0-4 16,0 0-1-16,0 0 6 0,0 0 2 0,0 0-3 15,0 0 0-15,0 0 1 16,25-4-7-16,-25 4 4 0,20-1-11 0,-20 1-3 16,22 1-7-16,-8-1 3 0,-14 0-12 15,25 0-3-15,-13 0-10 0,-12 0-19 0,0 0-35 16,30-4-60-16,-22 4-45 15,-8 0-50-15,11-4-88 0,-11 4-163 0,0 0-373 16,0 0-116-16</inkml:trace>
  <inkml:trace contextRef="#ctx0" brushRef="#br1" timeOffset="-93278.57">21158 16332 2475 0,'-26'-6'28'0,"26"6"10"0,0 0 2 15,0 0-4-15,0 0-1 16,0 0-8-16,0 0 2 0,0 0-7 0,0 0 6 15,0 0-18-15,0 0-25 16,0 0-34-16,62-5-49 0,-47 3-56 0,-3 2-134 0,1-2-394 16,-13 2 78-16</inkml:trace>
  <inkml:trace contextRef="#ctx0" brushRef="#br1" timeOffset="-86328.28">21223 16330 1921 0,'0'0'-78'0,"0"0"26"0,0 0 9 15,0 0 17-15,0 0 14 0,0 0 12 0,0 0 17 16,0 0 4-16,0 0 20 16,0 0 24-16,0 0-11 0,0 0 7 0,0 0 12 15,0 0-9-15,0 0-1 0,0 0-12 16,0 0 0-16,0 0-3 0,0 0 3 0,0 0 1 15,0 0-7-15,0 0-3 0,0 0 6 16,0 0-2-16,0 0 6 0,0 0-5 16,0 0 4-16,0 0-3 0,0 0-1 0,0 0-4 0,0 0 0 15,0 0-9-15,0 0-5 16,0 0-5-16,0 0 2 0,0 0-5 0,0 0 0 16,0 0 0-16,0 0 2 0,0 0 13 15,50 4 8-15,-50-4-3 0,0 0 6 16,0 0 0-16,18 2 0 0,-18-2-2 15,0 0 1-15,0 0-4 0,0 0-3 16,0 0 0-16,17 2 3 0,-17-2-1 0,0 0 8 16,0 0-4-16,0 0 0 0,0 0-6 0,0 0-2 15,0 0-5-15,0 0-6 0,0 0 0 0,0 0-1 0,22 0-8 16,-22 0-6 0,0 0-23-16,0 0-32 0,0 0-42 0,0 0-52 0,12-2-64 15,-12 2-94-15,0 0-682 16,0 0-429-16</inkml:trace>
  <inkml:trace contextRef="#ctx0" brushRef="#br1" timeOffset="-84014.08">23137 15690 2989 0,'0'0'-43'0,"4"-15"46"0,-4 15 14 0,0 0 19 16,0 0 6-16,0 0 24 16,0 0 6-16,0 0 17 0,0 0 14 15,9-13 7-15,-9 13 6 0,0 0-1 0,0 0 1 0,0 0 10 0,0 0 4 16,0 0-1-16,0 0-1 16,0 0-8-16,10 41-13 0,-10-41-14 15,4 29-3-15,-1-12-10 0,-1-1-23 0,0 2 7 16,0 0-7-16,1 0-25 0,1 0-9 15,0-1-14-15,0-2-31 0,0 0-35 16,-4-15-54-16,4 25-68 0,-2-9-67 16,-2-6-68-16,2 2-152 0,-2-12-110 0,-4 26-360 15,-2-12-355-15</inkml:trace>
  <inkml:trace contextRef="#ctx0" brushRef="#br1" timeOffset="-83608.58">22661 16248 2749 0,'0'0'-110'0,"-15"10"19"15,15-10 7-15,0 0 11 16,0 0 12-16,0 0 4 0,0 0 7 16,0 0 11-16,0 0-3 0,0 0 3 0,53-5 9 0,-53 5 12 15,40-5 16-15,-13 4 18 0,3-2 0 16,6 2 41-16,9-1 15 0,5-2 21 0,9 2 16 16,5-2 19-16,2 2 14 15,22-1 14-15,1-1 4 0,-12 2 4 0,10-3-2 0,-13 5 1 16,-11-3-19-16,3 3-7 15,-5-3-7-15,3 3-11 0,-5-1-8 0,0 2-13 16,-10-1-8-16,-3 0-13 16,-3 3-10-16,-7-3-18 0,-4 0-19 0,-2 0-37 0,-7 0-44 15,-4 0-59-15,-2 0-66 0,-5 0-63 0,-12 0-121 16,0 0-205-16,0 0-353 16,0 0-321-16</inkml:trace>
  <inkml:trace contextRef="#ctx0" brushRef="#br1" timeOffset="-82788.22">23093 16590 2720 0,'0'0'-93'0,"0"0"46"0,10-10 35 16,-10 10 43-16,0 0 28 16,0 0 20-16,0 0 7 0,0 0 10 0,0 0-6 0,0 0 1 15,0 0 17 1,0 0 5-16,0 0 0 0,0 0 0 0,0 0-3 0,-59 7 2 15,46-1-4-15,-2 2-8 16,1-1-6-16,0 1-7 0,2 0-12 0,0-1-6 0,12-7-5 16,-22 16-14-16,16-9-5 0,6-7 0 0,-9 17-3 15,9-17-9 1,-2 18-5-16,2-18-5 0,0 0-7 0,15 26-2 0,-4-16-7 16,2-1-3-16,-1 1-2 15,0 1 6-15,8 0-11 0,-5-1 6 0,2 1-2 16,0 1 1-16,-1 0-1 0,0-3 0 15,-4 2-2-15,-2-1 3 0,2 1-2 0,-4-1 1 16,-2 1 1-16,-6-11 6 0,4 20 3 16,-4-20 2-16,-2 18 5 0,2-18 0 0,-12 19 2 15,-1-9-2-15,2-2-1 0,-3-1 0 16,-4 3 2-16,2-5-2 0,-3 1 2 16,1-2-6-16,0 0 1 0,-4-1-1 0,6 0-4 0,-4-2-9 15,20-1-12-15,-31-1-21 16,31 1-31-16,-30-10-35 0,20 6-41 0,10 4-45 15,-18-11-55-15,12 4-68 16,6 7-160-16,-2-14-89 0,2 14-307 0,0 0-224 16</inkml:trace>
  <inkml:trace contextRef="#ctx0" brushRef="#br1" timeOffset="-82531.4">23273 16948 2541 0,'0'0'-23'0,"14"5"49"15,-14-5 11-15,18 2 24 0,-18-2 14 0,20 2 27 16,-20-2 11-16,28 0 12 16,-9 0 2-16,1 0-14 0,-2 0-11 15,1 0-12-15,0 0-12 0,2-2-13 16,-21 2-7-16,40-2-16 0,-22 2-21 0,-2-2-35 0,-16 2-39 15,30-2-55-15,-30 2-35 16,21-4-51-16,-21 4-81 0,16-7-626 0,-16 7-286 16</inkml:trace>
  <inkml:trace contextRef="#ctx0" brushRef="#br1" timeOffset="-82288.4">23487 16835 2790 0,'-11'-9'-15'0,"11"9"21"16,0 0 9-16,0 0 9 15,-13-10 25-15,13 10 27 0,0 0 23 0,0 0 8 16,0 0 0-16,0 0 3 16,0 0 4-16,0 0-4 0,-10 32 1 0,10-32-4 0,0 23-8 15,0-23-7-15,0 27-2 16,0-14-11-16,0-13-7 0,0 30-5 16,0-13-14-16,0 1-4 0,0-18-3 0,2 30-3 15,-2-14-10-15,2 0 1 0,-2-16-20 16,2 24-20-16,-2-24-31 0,2 21-32 0,-2-21-32 0,2 17-60 15,-2-17-49-15,4 15-63 16,-4-15-138-16,2 12-149 0,-2-12-284 0,0 9-187 16</inkml:trace>
  <inkml:trace contextRef="#ctx0" brushRef="#br1" timeOffset="-81711.21">23905 16683 2434 0,'0'0'-95'0,"8"-17"23"0,-8 17 22 16,8-14 14-16,-8 14 20 0,4-13 26 0,-4 13 23 16,0 0 2-16,6-15 26 15,-6 15 19-15,0 0-6 0,0 0 18 0,4-16 10 16,-4 16 1-16,0 0 5 0,0 0 4 0,0 0-7 16,0 0 5-16,0 0 1 0,0 0-6 15,0 0-2-15,0 0-6 0,-53 23-5 0,43-11-15 16,-1-1-8-16,3 2-5 15,1 1-6-15,-1 1-9 0,2 0-2 0,2 1-6 16,-1-2-3-16,2 3-4 0,3-17-4 16,0 33-5-16,3-18 0 0,2 1-9 0,1-3-3 15,0 0-1-15,4-1-4 0,-1-1-1 16,1-3-5-16,-1 2-9 0,-9-10-7 16,19 11-1-16,-19-11 3 0,14 6 3 0,-14-6-3 15,0 0 6-15,18 2 3 0,-18-2 5 16,0 0 6-16,0 0 4 0,0 0 13 0,0 0 4 15,0 0 1-15,-6-35-1 16,6 35 3-16,0 0-6 0,-22-19 1 0,22 19-6 16,-16-11 2-16,16 11 0 0,-18-12-7 0,18 12-2 0,-14-9-9 15,14 9-21-15,-11-7-23 16,11 7-30-16,0 0-35 0,-17-12-55 0,17 12-41 0,-7-4-45 16,7 4-85-16,0 0-140 15,0 0-421-15,0 0-265 0</inkml:trace>
  <inkml:trace contextRef="#ctx0" brushRef="#br1" timeOffset="-81218.4">24168 16569 2624 0,'0'0'-59'0,"0"0"24"0,0 0 38 0,0 0-3 0,0 0 38 15,0 0 18-15,0 0 21 16,0 0 12-16,0 0 7 0,0 0-3 0,0 0 5 15,24 36-6-15,-20-19 1 16,2 4 6-16,0 2-8 0,-4 1-8 0,4 3-3 16,-3 1-9-16,2-1-6 0,-5 4-3 0,0-3-8 15,0 3-8-15,-8-3-13 0,2 4-36 16,-2 1-41-16,-2-4-59 0,-6 3-55 0,-1-3-65 0,-3-3-124 16,-3 1-582-16,-10 0-335 15</inkml:trace>
  <inkml:trace contextRef="#ctx0" brushRef="#br1" timeOffset="-80598.24">22746 16593 2729 0,'0'0'-80'16,"0"0"49"-16,0 0 46 0,0 0 19 16,0 0 26-16,0 0 17 0,0 0 13 0,0 0 16 15,-30 41 13-15,23-27 7 0,-1 8 9 16,2 1 5-16,0 1-3 0,2 0-3 15,2 5-7-15,-4 0-7 0,6-1-11 0,0 3-13 0,2 0-10 16,4-1-12-16,2 4-4 16,2-1-12-16,3-3-6 0,2 1-22 0,2-5-25 15,3 1-38-15,2-5-39 0,2 0-52 0,1-1-53 16,5-3-55-16,-4-4-58 0,4 0-142 16,-2-5-544-16,-1-2-428 0</inkml:trace>
  <inkml:trace contextRef="#ctx0" brushRef="#br1" timeOffset="-79768.26">24371 16443 2813 0,'0'0'-125'0,"0"0"27"15,0 0 31-15,0 0 17 16,-2-20 17-16,2 20 18 0,0 0 10 0,0 0 8 16,2-21 20-16,-2 21-2 0,0 0 11 0,7-16 7 15,-7 16 1-15,8-13 6 0,-8 13 0 16,8-10 1-16,-8 10 3 0,11-12 2 0,-11 12 4 16,11-10 3-16,-11 10-5 15,0 0-7-15,18-7 0 0,-18 7-4 16,0 0 1-16,20 0 6 0,-20 0 13 15,0 0 6-15,0 0-4 0,21 13-6 0,-21-13-2 16,5 16-6-16,-5-16-3 0,0 18 1 16,0-18 6-16,-5 24 9 0,5-24 5 0,-6 21 4 15,1-8 6-15,-1 1 4 0,6-14 0 16,-10 22 1-16,3-11-3 0,0 1-6 0,7-12-4 16,-8 17-9-16,8-17-6 0,-6 17-7 0,6-17-5 15,-4 15-3-15,4-15-3 16,0 0-1-16,10 18-8 0,-10-18-9 0,20 8-19 0,-20-8-22 15,25 4-34-15,-11 0-38 16,4-4-49-16,-18 0-51 0,30 5-43 0,-16-4-46 16,-14-1-132-16,19 3-142 0,-13-2-323 0,-6-1-246 15</inkml:trace>
  <inkml:trace contextRef="#ctx0" brushRef="#br1" timeOffset="-75098.63">12770 17857 2551 0,'0'0'-72'15,"0"0"36"-15,0 0 18 16,0 0 9-16,0 0 9 0,0 0-2 0,0 0-1 0,-19 7 14 16,19-7 4-16,0 0 18 0,0 0 15 15,0 0 15-15,0 0 11 0,0 0 7 16,0 0 6-16,0 0-1 0,0 0 0 0,0 0-3 16,0 0 1-16,0 0 7 0,0 0 0 15,0 0-7-15,0 0 0 0,0 0-7 0,0 0-4 16,0 0-5-16,0 0-7 15,46-4-2-15,-46 4-2 0,24-5-4 0,-6 2-4 16,-5 2-10-16,5-1-5 16,0 0 3-16,0 0-9 0,1 0-4 0,-2 0-7 0,-1-1-9 15,-3 3-23-15,1-3-27 0,-14 3-38 0,22-4-44 16,-22 4-43-16,18 0-42 0,-18 0-77 16,9-1-175-16,-9 1-400 0,0 0-212 0</inkml:trace>
  <inkml:trace contextRef="#ctx0" brushRef="#br1" timeOffset="-74682.13">12881 17783 2524 0,'12'-16'-89'0,"-12"16"33"0,0 0 21 0,9-13 15 16,-9 13 31-16,0 0 31 15,11-10 15-15,-11 10 18 0,0 0 12 0,0 0 19 16,10-8 9-16,-10 8 10 0,0 0 5 16,0 0-5-16,0 0-9 0,10-10-10 15,-10 10-8-15,0 0 3 0,0 0 13 0,0 0 2 16,0 0-8-16,0 0-8 0,0 0-5 0,7 33-3 16,-7-33-6-16,-2 21-6 0,2-21-4 0,-5 29-2 15,3-14-6-15,2-15-10 16,-4 33-5-16,0-16 6 0,3-2-8 0,-1 2-8 15,-1-1-4-15,1 2 4 0,2-1-4 16,0-17-3-16,0 33-4 0,2-20 3 0,1 3-7 16,-1-1-4-16,-2-15-4 0,5 23 1 0,-1-14-2 15,-4-9 0-15,11 17-1 16,-1-11-2-16,-10-6-5 0,13 11-2 0,-13-11-17 16,22 4-18-16,-9-4-30 0,-13 0-40 15,23-6-47-15,-23 6-50 0,32-11-42 16,-19 1-39-16,1 1-52 0,-1-2-88 15,1-4-78-15,-6 1-428 0,3 1-319 0</inkml:trace>
  <inkml:trace contextRef="#ctx0" brushRef="#br1" timeOffset="-74268.44">13218 17570 2720 0,'0'0'-74'0,"3"-13"37"16,-3 13 18-16,0 0-3 0,7-16 1 15,-7 16 6-15,0 0 6 0,9-15 7 0,-9 15 11 16,8-9 14-16,-8 9 13 15,14-8-1-15,-14 8 8 0,13-5 4 0,-13 5 6 0,16-4-3 16,-16 4 4-16,0 0 13 16,27 4 16-16,-27-4 4 0,14 5-8 0,-14-5-8 15,11 12-4-15,-11-12 0 0,4 17 0 16,-4-17 6-16,0 19 6 0,0-19 3 16,-4 20 2-16,4-20 6 0,-9 25-2 0,3-15 0 0,6-10 0 15,-6 19-12-15,6-19-4 16,-6 18-7-16,6-18-5 0,-3 15-3 0,3-15-9 15,0 0-5-15,14 15-9 0,-14-15-25 16,20 6-36-16,-20-6-52 0,25 2-69 0,-5-2-74 16,-20 0-111-16,36-6-197 0,-19 2-445 0,2 1-428 15</inkml:trace>
  <inkml:trace contextRef="#ctx0" brushRef="#br1" timeOffset="-73778.61">13643 18052 2916 0,'18'8'-113'16,"-18"-8"12"-16,16 4 11 0,-16-4 5 0,24 0 8 0,-24 0 14 15,23-2 6-15,-23 2 14 16,30-5 18-16,-17 0 6 0,3 0 15 16,-1 0 5-16,-2-2 4 0,-13 7 6 0,25-15 23 15,-16 8 6-15,0-3 12 0,-9 10-9 16,13-20-4-16,-9 7-13 0,-4 13-10 16,8-18 1-16,-8 18-5 0,0-19-3 0,0 19 0 15,0 0 4-15,-14-24 8 0,14 24 10 0,-17-9 12 16,17 9 19-16,-21-2 12 15,21 2 13-15,-27 4 15 0,27-4 10 0,-33 10 2 0,20-1 4 16,-8 1-1-16,5 0-2 16,0 4-6-16,0 0 5 0,3 1-15 0,5-2-3 15,0 3-11-15,-1-1-3 0,5 0-5 0,0 0-11 16,4-15-5-16,-2 27-3 0,2-27-4 16,8 24-2-16,-3-12-6 0,6-4-5 15,0 0-7-15,4-3-4 0,0-2-16 16,5 0-20-16,0-3-21 0,2-3-25 0,-1 2-30 0,1-3-37 15,5 1-42-15,-2-3-36 16,2-2-38-16,-3-2-51 0,-6 3-143 0,0-1-503 16,-2-1-344-16</inkml:trace>
  <inkml:trace contextRef="#ctx0" brushRef="#br1" timeOffset="-73497.08">14001 17694 2959 0,'-2'-20'51'0,"2"20"42"16,0 0 9-16,0-12 3 0,0 12-5 0,0 0-3 15,0 0-8-15,0 0-9 16,13-19-1-16,-13 19-4 0,15-8-11 15,-3 4-6-15,3-1-6 0,-1-1-7 0,5 2-8 16,-1 0-10-16,1-1-12 0,0 1-33 0,0 0-46 16,-4 0-47-16,6 3-56 0,-5-3-40 0,2 2-63 0,-5-2-139 15,-2 4-470 1,-11 0-246-16</inkml:trace>
  <inkml:trace contextRef="#ctx0" brushRef="#br1" timeOffset="-73023.34">14587 17313 2677 0,'0'0'-9'16,"0"0"24"-16,7-13 26 0,-7 13-3 15,0 0 3-15,0 0-9 0,8-11 5 0,-8 11 5 16,0 0 0-16,0 0 14 0,0 0 0 0,0 0 13 16,0 0 16-16,0 0 3 0,0 0 10 0,-38 26 6 15,30-16 2-15,-1 3-4 16,-1-2-7-16,-1 5-6 0,2 3-8 0,0-4-9 0,2 5-12 16,1-4 0-16,-2 3-10 15,4 1-2-15,2-5-14 0,0 2-3 0,2-17-9 16,4 32-5-16,-2-16-13 15,6-3 2-15,-8-13-6 0,12 21-5 0,-7-12-4 16,-5-9-1-16,18 12-2 16,-18-12-1-16,13 7 0 0,-13-7 8 0,15 4-4 0,-15-4 2 15,0 0 4-15,0 0 6 0,0 0 3 0,19-17 8 0,-19 17 5 16,0 0 4-16,-5-26-1 16,5 26 8-16,0 0 5 0,-14-29 2 15,3 17 0-15,11 12-5 16,-13-17-2-16,7 7-11 0,6 10-2 0,-12-13-13 0,12 13-23 15,-7-13-33-15,7 13-43 0,-10-12-60 16,10 12-59-16,-4-5-62 0,4 5-153 0,0 0-146 16,0 0-287-16,0 0-214 15</inkml:trace>
  <inkml:trace contextRef="#ctx0" brushRef="#br1" timeOffset="-72798.61">14771 17498 2612 0,'0'0'-31'0,"15"8"12"0,-15-8 1 16,0 0 3-16,0 0 10 0,23 2-14 16,-23-2 14-16,22-4 1 0,-22 4 10 0,25-4-6 15,-10 0 7-15,1 1-5 0,-16 3-4 16,35-6 2-16,-18 2-3 0,0 0-28 15,-3 0-38-15,0 3-44 0,-5-3-70 16,-9 4-146-16,19-10-240 0,-15 4 235 0</inkml:trace>
  <inkml:trace contextRef="#ctx0" brushRef="#br1" timeOffset="-72523.36">14941 17402 1901 0,'0'0'119'0,"0"0"-8"0,0 0-3 0,0 0 0 16,0 0 11-16,0 0 24 15,0 0 7-15,0 0 5 0,-6 24-10 0,6-24-6 16,0 0-5-16,4 32-7 0,-4-32-10 16,4 31-7-16,-4-14 0 0,2 2-12 0,-2 0 0 15,0-2-2-15,0 2-4 0,0-19-11 0,2 32-2 16,-2-14-6-16,3-3 1 16,0-2-8-16,2 0-1 0,-5-13-26 0,10 22-4 15,1-15-3-15,0-1-4 0,-11-6-5 16,26 9-6-16,-11-7-15 0,-15-2-19 0,33-2-30 15,-18-1-41-15,2-2-61 16,0-2-65-16,-1 1-53 0,-5-5-127 0,4 2-160 0,-5-3-373 16,-2 2-332-16</inkml:trace>
  <inkml:trace contextRef="#ctx0" brushRef="#br1" timeOffset="-70958.19">11747 18203 2677 0,'0'0'-100'0,"0"0"44"16,0 0 35-16,-16 7 33 0,16-7 53 0,0 0 35 15,0 0 37-15,0 0 17 16,0 0 10-16,0 0-1 0,30 29-8 0,-30-29-8 16,17 10-4-16,-17-10-10 0,18 8-3 15,-7-4-4-15,-11-4-6 0,21 5-10 16,-21-5-12-16,20 2-2 0,-20-2-5 0,20-4-15 0,-20 4-4 0,21-9-8 16,-8 3-8-1,1-4-9-15,-3 1-4 0,1-2-6 0,0-1 0 0,0-3-11 16,1-4 1-16,-2 1-3 15,1-3-6-15,-3 0-3 0,-1-2-2 0,1-1-4 0,-1 1 1 16,-3-1-2-16,-1-1-3 16,0-2-3-16,0 1-2 0,0 4 0 0,2 0 0 15,-4 1-2-15,0 2 4 0,-2 1-4 0,1 1 2 16,-1 17-4-16,0-27 0 0,0 27-5 16,-3-22 1-16,3 22 0 0,-6-18 2 15,6 18-1-15,-10-7-1 0,10 7 0 16,0 0 4-16,0 0-5 0,-25 4 7 15,25-4-4-15,0 0 5 0,-19 28-2 0,11-14 4 16,1 1-4-16,3 4-1 0,-3-2 4 0,5 8-2 16,-2-1-2-16,4 1-7 15,0 1-5-15,0 2-3 0,2-2-8 0,0 3 2 16,0 0 1-16,3-3 2 0,-3 3 5 0,0-3 1 0,0 1 3 16,-2-2 5-16,2-2 3 15,-2-2 5-15,2-3 2 0,-4 4 9 16,2-6 5-16,-2 3 0 0,0-2-4 15,-2 1 6-15,-1-3-4 0,-1 0 0 0,-1-1-1 0,7-14-2 16,-12 21 0-16,6-14-2 16,6-7-7-16,-18 12-3 0,18-12-4 0,-14 3-2 15,14-3-2-15,0 0 2 0,0 0-2 0,-30-12-1 0,30 12-2 16,-8-13 0 0,8 13-1-16,-5-18 1 0,5 18 1 15,0 0-1-15,10-30-1 0,-3 20 5 0,4 0 3 16,0 1-9-16,3 1 7 0,4-1 1 15,1 3 2-15,4-2 10 0,2 7 8 0,2-2 5 16,0 6 3-16,2-2 3 0,1 5-5 0,3 2 1 16,-1 1-5-16,2 3 3 0,-1-1 0 15,-1 0-10-15,3 1-3 0,-4 0-7 16,3-1-21-16,-5-4-25 0,1-1-44 16,-1 0-52-16,0-2-76 0,-2-2-63 0,-2-2-145 15,-1-6-136-15,-1 0 22 0,-1-2-306 0,-1-3-189 16</inkml:trace>
  <inkml:trace contextRef="#ctx0" brushRef="#br1" timeOffset="-70681.53">12741 17820 2589 0,'-5'-17'-5'0,"5"17"26"0,0 0 20 15,0 0 2-15,0 0 11 16,0 0 3-16,0 0-4 0,-29 40 3 0,24-26 3 16,2 5 4-16,-1 2 0 0,-1 3-2 0,1 0 4 0,0 5-9 15,2 0-8 1,-1 3-1-16,3 1-3 0,3 5-3 16,1 0-6-16,-2 1-4 0,5 0 0 0,-1 0-9 15,0-3-27-15,4 1-43 0,3 0-31 0,4 2-38 0,5-2-38 16,2-3-51-16,-3-7-122 15,10 2-484-15,3-3-135 0</inkml:trace>
  <inkml:trace contextRef="#ctx0" brushRef="#br1" timeOffset="-69968.53">15483 17540 2431 0,'6'11'-72'16,"0"1"11"0,3 2 11-16,0 8 8 0,-1-2-3 0,2 2 5 15,1 1 7-15,2 6 0 0,-1-3 14 16,-1 3 1-16,2 0 28 0,0 3 28 15,-4-2 14-15,0 1 19 0,0 1 18 0,0 0 4 16,-5-3 9-16,2 7 0 0,-4-4-9 0,-2 1-8 16,0 1-5-16,-2 5-8 0,-4-3-9 0,0 1-4 15,-4 2-15-15,2-3-29 16,-2-2-36-16,0 1-44 0,-2-1-46 0,2-3-35 0,-1-7-85 16,1-1-164-16,-1-2-272 15,0-2 95-15</inkml:trace>
  <inkml:trace contextRef="#ctx0" brushRef="#br1" timeOffset="-65998.38">16107 18438 1925 0,'0'0'-27'0,"0"0"27"15,0 0 13-15,0 0 5 0,0 0 1 16,0 0 16-16,0 0 15 0,0 0 7 16,0 0 18-16,0 0 10 0,0 0 6 0,0 0 12 15,0 0 13-15,0 0 10 0,0 0 15 16,0 0 7-16,0 0 2 0,0 0 3 0,0 0-4 16,47 1-9-16,-47-1-9 0,0 0-11 0,0 0-10 15,25-1-6-15,-25 1-14 0,19-3-8 16,-19 3-9-16,24-1-9 0,-24 1-10 15,22-3-6-15,-22 3-6 0,26-1-10 16,-26 1-16-16,23 0-18 0,-23 0-20 0,20-2-24 16,-20 2-23-16,16-4-30 0,-16 4-29 0,0 0-46 0,20-2-33 15,-20 2-37-15,6-3-96 16,-6 3-622-16,0 0-400 0</inkml:trace>
  <inkml:trace contextRef="#ctx0" brushRef="#br1" timeOffset="-65776.16">16156 18306 2908 0,'-13'-9'-92'16,"13"9"21"-16,0 0 31 16,0 0 9-16,0 0 18 0,0 0 26 0,0 0 27 15,0 0 14-15,0 0 4 16,0 0 2-16,0 0-1 0,34-18-12 0,-34 18-2 0,19 0-6 15,-19 0-7-15,24-2-22 16,-24 2-34-16,22 0-51 0,-22 0-50 0,26-1-55 16,-26 1-143-16,19-2-423 0,-8-1-21 15</inkml:trace>
  <inkml:trace contextRef="#ctx0" brushRef="#br1" timeOffset="-64967.36">16755 18340 2049 0,'0'0'-98'0,"0"0"24"15,0 0 17-15,0 0 15 0,0 0 9 16,0 0 11-16,0 0 14 0,0 0 13 15,0 0 18-15,0 0-3 0,0 0 13 16,0 0 11-16,0 0 27 0,0 0 3 0,0 0 17 16,0 0 9-16,0 0 8 0,0 0-4 15,0 0 4-15,0 0-4 0,0 0 4 0,0 0-2 16,0 0-4-16,0 0 8 0,0 0 6 0,19 12-2 16,-19-12 5-16,0 0 7 0,0 0-3 0,0 0 3 15,30-4-2-15,-30 4-9 16,0 0-5-16,28-3-2 0,-28 3-14 15,18 0-13-15,-18 0-12 0,24 0-4 0,-24 0-5 16,23 0-9-16,-23 0-4 0,23 0-9 0,-23 0-6 16,21 0-2-16,-21 0-26 0,20 0-16 15,-20 0-24-15,0 0-26 0,20 0-37 16,-20 0-42-16,0 0-42 0,15 3-30 16,-15-3-41-16,0 0-88 0,13 0-125 0,-13 0-434 15,0 0-289-15</inkml:trace>
  <inkml:trace contextRef="#ctx0" brushRef="#br1" timeOffset="-64208.22">17856 18098 2589 0,'-6'-21'-86'15,"6"21"49"-15,-7-19 49 0,7 19 28 16,-4-16 11-16,4 16 17 0,-9-16 6 16,9 16-4-16,-12-16 5 0,12 16-6 0,-15-11-2 15,15 11 0-15,-22-8 6 0,22 8 1 0,-20-4 11 0,20 4 7 16,-26 0 1-16,26 0 3 16,-25 4-4-16,10 0-2 0,0 4-14 0,3-1-7 0,-2 2-7 15,4 2-4 1,0 1-9-16,1 1 0 0,5 0-11 0,4-13 0 0,-7 25-4 15,7-25-6 1,5 26-2-16,1-14-4 0,1-1 0 0,-7-11-7 16,14 19-2-16,-6-11-1 0,4-3 4 15,-12-5-8-15,20 13 0 0,-9-12-3 0,-11-1-9 16,21 4-5-16,-21-4-7 0,0 0 3 0,27-5-1 0,-27 5 1 16,18-13 4-16,-12 6 3 15,-6 7 6-15,6-22 1 0,-6 22 2 0,4-26-1 16,-2 9 0-16,-2 0 2 0,0-4 3 15,-2 0 0-15,2 0 3 0,0-6 9 0,-2 2-1 16,0-1 8-16,2 1 5 0,-2 3 1 16,2 1 4-16,0 0 4 0,-2 1 0 15,2 20 8-15,0-32-8 0,0 17-7 0,0 15-2 0,-2-25-2 16,2 25-5-16,0-19-1 16,0 19-3-16,0 0-3 0,0-22-3 15,0 22 9-15,0 0 9 0,0 0 2 16,0 0 1-16,0 0-2 0,0 0-1 0,0 0-5 15,0 0-1-15,-4 69-6 0,4-48 2 16,2 0-2-16,-2 4-6 0,0 2 3 16,2 0 0-16,0-1-5 0,0 1-5 0,2 2-9 15,-2-1-11-15,0-1-13 0,0-2-22 16,3-1-22-16,-1-3-31 0,-1-2-35 0,1 2-36 16,-2-4-45-16,4 1-28 0,-2-3-53 15,3-2-133-15,-1 0-115 0,0-3-348 0,3-3-275 16</inkml:trace>
  <inkml:trace contextRef="#ctx0" brushRef="#br1" timeOffset="-63888.32">18245 18034 2677 0,'0'0'-20'0,"0"0"43"0,0 0 23 15,0 0 2-15,9-14 8 16,-9 14 10-16,0 0 14 0,0 0 2 16,0 0 4-16,0 0 7 0,0 0-2 0,-28 35 1 0,17-24 0 0,-1 6-2 15,0 2 5 1,-2 2-2-16,0 5-4 0,-6 1 0 0,4 2-8 0,-1 0-8 16,-1 1-7-16,0-1-5 15,0 1-9-15,0 2-5 0,1-3-6 0,0 0 1 16,2 1-12-16,-1-3-8 0,0 0-14 15,2-1-15-15,-3 2-14 0,6-10-18 16,0 3-24-16,1-2-20 0,4-4-24 16,0 0-26-16,-2 1-36 0,2-5-24 0,4-2-27 15,0 1-70-15,2-10-662 0,0 0-384 0</inkml:trace>
  <inkml:trace contextRef="#ctx0" brushRef="#br1" timeOffset="-63138.83">18319 18502 2748 0,'9'-13'-116'0,"-9"13"25"0,8-14 11 15,-8 14 13-15,0 0 20 0,7-18 21 0,-7 18 20 16,4-14 19-16,-4 14 35 16,0 0 22-16,4-15 25 0,-4 15 4 0,0 0 0 15,0 0-2-15,0 0-1 0,0 0-9 0,-10-21-5 0,10 21-1 16,0 0-7-16,-15-1 0 16,15 1-1-16,0 0-12 0,-18 1 3 0,18-1 6 15,0 0 4-15,0 0 2 0,-24 8-5 16,24-8-2-16,0 0-8 0,-18 7-6 0,18-7-8 15,0 0-5-15,-14 12-4 16,14-12-4-16,-9 9-1 0,9-9-1 0,0 0-10 16,-8 15 4-16,8-15-5 0,0 0-1 15,-5 17-3-15,5-17 0 0,0 0-3 0,0 0 0 16,5 22 0-16,-5-22 0 0,0 0-4 16,6 12 2-16,-6-12-2 0,0 0-1 15,0 0 0-15,4 14-4 0,-4-14 4 0,0 0-1 16,0 0 1-16,11 10-1 0,-11-10-1 15,0 0 2-15,0 0-4 0,0 0 2 16,0 0 0-16,0 0-1 0,0 0-3 16,0 0 3-16,0 0-4 0,30-20 1 0,-30 20-2 0,0 0 2 15,10-19-2-15,-10 19 0 0,4-19-3 0,-4 19 3 16,4-24-1-16,0 11 1 16,1-3-3-16,-1 1 1 0,-2 2 3 0,3-1 5 0,-3 1-1 15,-2 13 9 1,4-23 3-16,-4 23 9 0,4-19 1 0,-4 19 3 0,2-18-6 15,-2 18 5-15,0 0-1 16,5-18-2-16,-5 18-2 0,0 0-1 0,0 0-3 16,0 0 11-16,0 0 5 0,0 0 2 15,0 0-1-15,0 0-4 0,0 0 2 16,0 0 0-16,0 0-6 0,-3 53-1 0,3-36-2 16,0 0-2-16,0 1 2 0,0 1-9 0,0-1 0 15,0 2-3-15,3-3 0 0,-1 2 0 0,2-2-13 16,-2 0-5-16,2-1-16 15,0-1-15-15,-2 0-19 0,2-2-28 0,-4-13-39 0,7 21-41 16,-7-21-52-16,7 15-36 16,-3-7-56-16,-4-8-122 0,8 8-131 0,-8-8-383 15,8 2-361-15</inkml:trace>
  <inkml:trace contextRef="#ctx0" brushRef="#br1" timeOffset="-62850.02">18542 18434 2845 0,'8'-18'-61'16,"-8"18"22"-16,4-13 20 0,-4 13 22 0,0 0 3 16,9-15 18-16,-9 15 16 0,0 0 12 0,4-14 5 15,-4 14-2-15,0 0 3 16,0 0-6-16,0 0-3 0,0 0-3 0,0 0-5 0,0 0 2 16,0 0 0-16,0 0 6 15,0 0-2-15,0 0 5 0,0 0 0 0,20 33 3 16,-20-33-3-16,12 17-5 15,-6-6-2-15,2 1-5 0,-1-1 1 0,1 1 2 0,-1 1 8 16,-3 1 5-16,-4-14-1 16,6 22-6-16,-6-22-4 0,-2 23-6 0,2-23-20 15,-6 19-31-15,6-19-42 0,-15 13-51 0,6-6-54 0,9-7-45 16,-16 9-42-16,16-9-135 16,-22 4-522-16,12-6-287 0</inkml:trace>
  <inkml:trace contextRef="#ctx0" brushRef="#br1" timeOffset="-62508.53">19094 17847 2759 0,'0'0'-35'16,"6"-14"13"-16,-6 14 5 16,0 0-1-16,6-13-3 0,-6 13 8 0,0 0 19 15,0 0 12-15,0 0 21 0,0 0 26 0,0 0 13 0,0 0 7 16,0 0-2-16,0 0 0 16,-18 40 6-16,12-24 3 0,1 1-4 0,-1 5 0 0,1-1-11 15,-1 4-4 1,4 1-8-16,0-6-7 0,2 7-9 15,2-1 0-15,2 1-10 0,0-2-13 0,3 0-25 16,0-3-22-16,3 3-31 0,0-4-34 0,1 0-47 16,2-2-41-16,1-2-39 0,-1-2-133 15,0-3-526-15,0-4-237 0</inkml:trace>
  <inkml:trace contextRef="#ctx0" brushRef="#br1" timeOffset="-62158.7">19811 17706 2520 0,'10'-13'-64'16,"-10"13"25"-16,0 0 31 0,0 0 48 15,12-10 34-15,-12 10 36 0,0 0 12 0,0 0 7 16,0 0-6-16,12 24-1 0,-10-12-6 0,-2 0-6 16,3 5-3-16,-1 0-5 15,0 1-4-15,2 1-10 0,0 1-7 0,1-1-3 0,-1 2-17 16,0 0-11-16,0-2-17 15,1 0-29-15,1-2-46 0,-6-1-50 0,4 0-69 16,0-2-51-16,-4-3-107 16,0-11-650-16,-6 21-415 0</inkml:trace>
  <inkml:trace contextRef="#ctx0" brushRef="#br1" timeOffset="-61868.59">19477 18161 2916 0,'0'0'-107'0,"0"0"16"16,0 0 13-16,-19 8 16 0,19-8 14 0,0 0 8 0,0 0 9 15,0 0-2-15,0 0 18 16,0 0-11-16,0 0 6 16,58-10 0-16,-42 5 8 0,5 0 12 0,7 0 18 15,0-2 10-15,8 1 27 0,1-4 14 0,3 2 24 0,3 1 10 16,9-2 14-16,2-1 5 15,-1 0 2-15,0 3-10 0,-1-1-11 0,-1 1-10 16,-7 3-13-16,-1 0-8 0,-3 0-12 16,0 0-12-16,-8 4-28 0,3-1-40 15,-6-2-37-15,-4 3-50 0,-1 3-52 0,-3-3-45 0,-3 1-120 16,0 2-528-16,-6-2-199 16</inkml:trace>
  <inkml:trace contextRef="#ctx0" brushRef="#br1" timeOffset="-61328.49">19983 18453 2470 0,'0'0'-77'0,"0"0"34"0,0 0 31 0,0 0 19 16,0 0 30-16,0 0 25 16,0 0 9-16,0 0 8 0,0 0 13 0,0 0 3 0,0 0 6 15,-15-29 3-15,15 29 4 16,0 0 3-16,-30 6 0 0,30-6-5 15,-22 8 0-15,22-8-12 0,-20 9-8 16,10-5-8-16,10-4-10 0,-17 10-7 16,17-10-3-16,-13 10-8 0,13-10-4 0,-9 14-5 0,9-14-8 0,0 0-1 15,0 0-7-15,11 28-4 16,-2-18-10-16,-9-10-3 0,19 19-2 16,-11-9 0-16,5 1-1 0,-2-1 2 0,-1 1-2 15,0-1-2-15,-1 2 2 0,0-3 1 0,-1 0 3 16,-8-9 5-16,9 18 2 15,-9-18 2-15,2 15 2 0,-2-15 2 0,0 0 0 16,-11 20 3-16,11-20 1 0,-17 12 0 16,17-12-2-16,-25 8-3 0,7-3 16 15,6-3-5-15,12-2-2 0,-32 4-7 0,19-3-1 16,13-1-13-16,-26-1-18 0,26 1-32 16,-28-2-41-16,28 2-52 0,-22-4-54 0,22 4-46 0,-17-5-96 15,11 1-189-15,6 4-428 16,0 0-370-16</inkml:trace>
  <inkml:trace contextRef="#ctx0" brushRef="#br1" timeOffset="-61038.53">20146 18588 2911 0,'28'2'-43'0,"-28"-2"10"0,17 0 7 16,-17 0 4-16,25 0 10 0,-25 0 12 16,31-2 9-16,-13 2-6 15,-1-1 3-15,1-2-14 0,-18 3-6 0,36-3-17 16,-16 2-14-16,-3 1-13 0,-17 0-7 15,27-3-19-15,-14 3-20 0,-3-3-24 0,-10 3-55 16,16-1-119-16,-16 1-264 0,0 0 239 0</inkml:trace>
  <inkml:trace contextRef="#ctx0" brushRef="#br1" timeOffset="-60808.32">20387 18508 1781 0,'-12'-11'81'0,"12"11"15"16,0 0 15-16,0 0 14 15,0 0 23-15,0 0 18 0,0 0 11 16,0 0 1-16,0 0-8 0,0 0-10 0,-2 41-6 16,2-41-12-16,-3 21-11 0,1-7-11 0,2-14-14 15,-6 26-11-15,4-10-5 0,0-1-17 0,2-15-7 16,-6 31-11-16,4-18-17 0,0 2-17 16,2-15-21-16,-3 23-20 0,3-23-24 15,-2 21-17-15,2-21-34 16,0 18-57-16,0-18-30 0,5 14-43 0,-5-14-98 15,8 8-634-15,-8-8-390 0</inkml:trace>
  <inkml:trace contextRef="#ctx0" brushRef="#br1" timeOffset="-60408.28">20688 18521 2895 0,'0'0'-86'15,"0"0"42"-15,0 0 8 0,0 0 21 0,0 0 18 16,0 0 25-16,0 0 18 0,-19-12 21 16,19 12 10-16,0 0 15 0,0 0-2 15,-32 28 1-15,22-17-5 0,4 0-4 0,-3 1-7 0,9-12-6 0,-13 24-8 16,9-10-3-16,0-3-7 16,4-11-10-16,-5 25 0 0,5-25-3 15,3 21-4-15,-3-21-10 0,6 19-14 16,-6-19-14-16,6 16-15 0,-6-16-17 15,8 11-20-15,-8-11-19 0,12 5-9 0,-12-5-21 16,0 0-4-16,0 0 1 0,0 0 10 16,0 0 14-16,0 0 8 0,0 0 30 15,10-34 22-15,-10 34 22 0,-8-25 21 0,8 25 22 16,-14-23 13-16,6 12 12 0,8 11 10 0,-12-18-5 0,5 10-2 16,7 8-3-16,-8-14-12 15,8 14-5-15,0 0-7 0,-13-11-4 0,13 11-24 16,0 0-23-16,0 0-26 0,0 0-32 15,0 0-46-15,0 0-43 0,0 0-52 16,0 0-148-16,0 0-465 0,0 0-147 16</inkml:trace>
  <inkml:trace contextRef="#ctx0" brushRef="#br1" timeOffset="-59416.42">20879 18261 2506 0,'16'10'27'0,"-16"-10"30"16,11 10 20-16,-11-10 8 0,10 13 2 0,-5-1 9 16,4 1 0-16,-5 2-6 0,2 3-6 15,2 4-2-15,-2 1 1 0,-1 4 3 0,2-2 0 16,-3 3-1-16,0 1-4 0,0-2 6 0,-2 1-8 16,0 1-7-16,0-3-9 15,-2 3-8-15,-2-3-21 0,-2 1-19 16,-4-2-23-16,-1 0-39 0,-4-2-36 0,-1 1-33 15,-6 1-34-15,-3-2-27 0,0-2-33 16,-4-4-93-16,-1-1-612 0,-4-1-311 0</inkml:trace>
  <inkml:trace contextRef="#ctx0" brushRef="#br1" timeOffset="-58846.68">19518 18399 2752 0,'8'-12'-86'0,"-8"12"26"16,0 0 28-16,0 0 23 0,0 0 34 0,0 0 21 16,0 0 23-16,0 0 16 0,0 0 11 15,0 0 4-15,0 0 7 0,0 0-2 0,0 0-6 16,-14 62-9-16,10-47-2 15,0 2-9-15,2 2-6 0,0 0-11 0,0 0-6 16,2 1-2-16,0 1-8 0,2-1-7 16,2 4 5-16,0-4-13 0,4 3-18 15,2-2-14-15,0 0-19 0,3 0-23 0,4-2-46 0,-2 0-42 16,4 2-27-16,2-2-17 0,1-6-51 16,-2 1-145-16,10-1-474 0,-5-3-190 15</inkml:trace>
  <inkml:trace contextRef="#ctx0" brushRef="#br1" timeOffset="-58228.53">21120 18102 2508 0,'0'0'-61'0,"0"0"22"0,-15-9 34 0,15 9 2 0,0 0 5 16,0 0-16-16,0 0 11 16,0 0 6-16,0 0-3 0,0 0 2 15,0 0 17-15,0 0-2 0,25-25 18 0,-25 25 10 0,0 0 15 0,18-4-2 16,-18 4 3-16,0 0 13 16,0 0 30-16,0 0 21 0,0 0 8 15,27 15-9-15,-27-15-13 0,0 15-7 16,0-15-7-16,-5 23-8 0,5-23 3 0,-6 23-7 0,4-8-3 15,2-15-7-15,-2 28-8 16,2-14-8-16,0-14-2 0,4 31-4 16,0-16-7-16,5-1-5 0,-3-1-7 0,5-2-25 0,0-2-31 15,1-1-44-15,1 0-47 0,2-2-68 16,-1-2-48-16,0-3-87 0,0-1-161 16,-14 0-418-16,23-5-274 0</inkml:trace>
  <inkml:trace contextRef="#ctx0" brushRef="#br1" timeOffset="-57858.44">21310 17649 2575 0,'0'0'-81'0,"0"0"24"0,0 0 22 16,7-18-6-16,-7 18 13 0,0 0 10 0,0 0 7 16,0 0 12-16,0 0 12 15,33 40 5-15,-24-22 26 0,2 2 7 0,-1 4 9 16,1 4 5-16,1-1 3 15,3 4 15-15,-2 1 0 0,-1 0 11 0,0 0 1 0,-2 2-3 16,-4 1-10-16,0 0-8 16,-4-3-7-16,1-2-8 0,-3 2-12 0,-5 0-24 15,1 2-30-15,-4 0-34 0,-2-2-47 0,0 0-46 0,0 0-31 16,-2-3-72-16,1-6-155 16,-2 0-345-16,2-4-7 0</inkml:trace>
  <inkml:trace contextRef="#ctx0" brushRef="#br1" timeOffset="-57188.21">22108 18119 2109 0,'0'0'-44'16,"0"0"29"-16,0 0 38 16,0 0 7-16,0 0 15 0,0 0 1 0,0 0 21 15,0 0 16-15,0 0 22 0,0 0 12 16,0 0 12-16,0 0 3 0,0 0-3 0,0 0-3 15,0 0-2-15,0 0-2 16,0 0-3-16,34 7-4 0,-34-7-4 16,26 0-3-16,-26 0-9 0,30 0-11 0,-16-1-10 15,5 2-7-15,-19-1-11 0,34 0-6 0,-18 0-8 16,-16 0-6-16,30 0-19 0,-17 0-15 0,-13 0-24 16,24-1-20-16,-24 1-32 15,16-2-40-15,-16 2-54 0,0 0-35 0,22-6-51 0,-22 6-135 16,2-5-553-16,-2 5-356 15</inkml:trace>
  <inkml:trace contextRef="#ctx0" brushRef="#br1" timeOffset="-56970.63">22049 18010 2812 0,'0'0'-104'16,"0"0"22"-16,0 0 19 0,0 0 15 0,0 0 8 16,0 0 5-16,0 0 6 15,0 0 6-15,0 0-1 0,0 0 5 0,59 5 5 16,-59-5-9-16,28 0-9 0,-14 0-35 16,2 1-36-16,-4-2-103 0,3 1-398 0,-2-2 186 15</inkml:trace>
  <inkml:trace contextRef="#ctx0" brushRef="#br1" timeOffset="-51580.88">23548 17709 1670 0,'0'0'-38'0,"10"-9"13"0,-10 9 8 0,11-10 7 0,-11 10-3 16,11-11 13-16,-11 11 13 0,10-9 9 0,-10 9 16 15,12-8 25-15,-12 8 7 16,14-8 0-16,-14 8 11 0,0 0-9 0,16-9 6 16,-16 9 9-16,0 0-11 0,13-7 14 15,-13 7 6-15,0 0-2 0,0 0 1 16,0 0-2-16,0 0 6 0,21 0-1 15,-21 0-8-15,0 0-4 0,0 0 4 0,0 0-2 16,0 0 3-16,0 0-2 0,19 9-3 16,-19-9 5-16,0 0 0 0,0 0-1 0,8 15-1 15,-8-15-5-15,8 13 0 0,-8-13-9 0,4 18-2 16,-4-18-8-16,4 19-7 16,-4-19-4-16,4 21-9 0,-4-21 2 0,2 19-1 0,-2-19-1 15,0 21 0-15,0-21 1 16,-4 21 1-16,4-21-2 0,-6 21-1 15,6-21-1-15,-7 18-3 0,0-6-4 16,7-12 0-16,-10 17-3 0,4-8-1 0,6-9-2 0,-11 18-2 16,11-18-1-16,-10 13-4 15,10-13-1-15,-9 13-3 0,9-13 2 0,-9 11 7 16,9-11-16-16,0 0 6 0,-8 14-3 0,8-14-2 0,0 0 3 16,-6 12-1-1,6-12 6-15,0 0-4 0,0 0-5 0,0 0 2 16,0 0-4-16,0 0 7 0,0 0-6 15,0 0-1-15,0 0 3 0,19 15-5 0,-19-15 3 16,0 0-3-16,21-2-1 0,-21 2 8 16,21 0-1-16,-21 0 11 0,30-2-5 0,-16 2-4 15,-14 0 1-15,39 0-9 0,-22 0-13 0,-2 0-37 16,1-2-48-16,-2 2-59 16,0-2-82-16,-14 2-78 0,21-2-160 15,-21 2-119-15,15-2 29 0,-15 2-383 0,0 0-363 16</inkml:trace>
  <inkml:trace contextRef="#ctx0" brushRef="#br1" timeOffset="-51048.54">23214 18188 2727 0,'0'0'-95'16,"0"0"43"-16,0 0 46 0,0 0 23 0,-22 6 35 15,22-6 12-15,0 0 10 16,0 0 4-16,0 0 4 0,0 0 10 16,0 0 11-16,0 0 0 0,0 0-3 15,0 0-5-15,0 0-5 0,0 0-13 0,0 0-5 0,77-6-9 16,-53 2-2-16,6 0-6 15,4 0 0-15,7 1 0 0,3-3 7 0,9 0 2 16,4 3 21-16,5-3 6 0,-1-1 7 16,3 4-1-16,1-1 5 0,3 3-13 15,-5-3-10-15,0 2-9 0,3-3-4 0,-5 5-16 0,-1-1-9 16,-11-1 2-16,-1 2-13 16,-1 0-14-16,-5 0-26 0,-8-2-25 0,-3 2-31 0,-5 0-32 15,-5 0-41-15,-1 0-32 16,-20 0-30-16,26 4-38 0,-18-4-62 0,-8 0-147 15,0 0-115-15,0 0-287 16,0 0-196-16</inkml:trace>
  <inkml:trace contextRef="#ctx0" brushRef="#br1" timeOffset="-50184.3">23681 18430 2414 0,'0'0'-89'16,"0"0"31"-16,0 0 25 16,0 0 16-16,0 0 15 0,0 0 20 0,0 0 14 0,6-17 11 15,-6 17 14-15,0 0 16 16,0 0-5-16,0 0 0 0,0 0-5 16,0 0-12-16,0 0-3 0,0 0-9 0,0 0 3 0,0 0-14 0,0 0 1 15,0 0-7-15,0 0 1 16,0 0-7-16,0 0 1 0,0 0 3 15,0 0 3-15,0 0 6 0,0 0 4 16,0 0-1-16,0 0 7 0,0 0 4 0,0 0 1 0,0 0 10 16,0 0 2-16,0 0 1 0,0 0 1 0,0 0 1 15,0 0-1-15,0 0 5 16,0 0-2-16,0 0-2 0,0 0-3 0,0 0-8 16,0 0 0-16,-51 18-2 15,51-18-7-15,-14 8-1 0,14-8-6 0,-18 10-3 16,18-10-2-16,-14 9-5 0,14-9-3 15,-14 8-1-15,14-8-5 0,-11 5-3 0,11-5-2 16,0 0-1-16,-11 10 0 0,11-10-1 16,0 0 1-16,0 0-1 0,-6 16-2 0,6-16 5 15,0 0-6-15,0 0 0 0,0 0-2 0,23 16-2 16,-23-16 2-16,15 10 1 16,-15-10 0-16,18 10 0 0,-8-6-2 0,-10-4 4 0,20 11-4 15,-11-5 1-15,-9-6-1 16,19 11 5-16,-10-2-4 0,-9-9 4 0,14 14 2 15,-8-7 4-15,-6-7 7 16,10 16 4-16,-10-16 7 0,2 15 10 0,-2-15 2 16,0 0 0-16,-2 23 5 0,2-23 3 15,-12 15-1-15,12-15-11 0,-12 11-3 16,1-5 2-16,11-6-13 0,-23 12-6 0,10-8-10 0,13-4-16 16,-28 5-14-16,14-5-26 0,14 0-27 15,-25 0-33-15,25 0-41 16,-26-1-51-16,16-2-39 0,-4-1-71 0,14 4-162 15,-18-5-472-15,10 1-364 0</inkml:trace>
  <inkml:trace contextRef="#ctx0" brushRef="#br1" timeOffset="-49324.51">23378 18376 2758 0,'0'0'-110'0,"0"0"18"0,0 0 35 0,0 0 25 15,0 0 12-15,0 0 31 16,0 0 37-16,0 0 23 0,0 0 10 0,0 0 10 0,0 0 6 16,0 0 1-16,0 0 1 15,0 0-2-15,-16 50 2 0,9-37-2 0,3 3-2 16,-4-1 3-16,3 2 6 15,-1 4-5-15,-1 0 2 0,1-2-6 0,2 4-13 16,2-2-5-16,-2-2-9 0,2 0-9 16,0 0-4-16,2 0 2 0,0 0-13 15,2 0-4-15,2-2-6 0,2 0-2 0,4 2-11 0,1-1-11 16,4-1-19-16,0-4-22 0,4 0-10 16,0-1-30-16,2-1-41 0,0-3-51 15,4-1-42-15,-1-1-46 0,-5-2-125 0,2-1-598 16,0 0-422-16</inkml:trace>
  <inkml:trace contextRef="#ctx0" brushRef="#br1" timeOffset="-49055.44">23882 18649 2965 0,'0'0'-66'0,"11"-11"19"0,-11 11 1 15,0 0 5-15,14-8 5 0,-14 8 18 16,18-7 12-16,-18 7 12 0,18-7 18 16,-18 7 2-16,26-7 3 0,-11 5-6 0,-15 2-3 15,28-6-5-15,-16 4-12 0,-12 2-25 16,26-4-35-16,-16 3-41 0,1-1-43 15,-11 2-96-15,16-5-482 0,-16 5 20 0</inkml:trace>
  <inkml:trace contextRef="#ctx0" brushRef="#br1" timeOffset="-48814.26">23980 18509 2189 0,'0'0'5'0,"0"0"34"16,0 0 19-16,0 0 30 0,0 0 44 15,0 0 39-15,0 0 13 0,-17 22 2 0,17-22-6 16,-2 20-14-16,2-20-14 16,-2 28-13-16,2-13-12 0,-3 4-19 0,3-19-9 15,3 34-12-15,-6-17 9 0,3 0-10 16,0 0-12-16,0-17-13 0,3 28-14 0,-3-16-31 16,0-12-30-16,2 21-33 0,-2-21-41 0,0 19-46 15,0-19-47-15,4 20-39 16,-4-17-66-16,0-3-145 0,6 10-502 0,-6-10-345 15</inkml:trace>
  <inkml:trace contextRef="#ctx0" brushRef="#br1" timeOffset="-48288.37">24464 18498 2823 0,'0'0'-75'0,"5"-15"38"0,-5 15 28 0,0 0 15 0,4-17 25 16,-4 17 20-16,0 0 20 16,2-15 10-16,-2 15 10 0,0 0 5 0,0 0 6 15,0 0-3-15,0 0 3 16,-17-12 8-16,17 12 7 0,0 0 0 15,0 0 4-15,-34 12-3 0,34-12-6 0,-21 15-3 16,10-4-12-16,-1-1-9 0,1 1-11 0,1 3-8 16,-1-1-7-16,0 2-4 0,3 0-5 15,2 1-11-15,2 0 0 0,0 0-4 16,1 0-9-16,0 0-8 0,3-16-9 0,3 26-1 0,2-13-14 16,-5-13-9-16,8 20-8 15,-4-10-7-15,-4-10-3 0,10 15-9 16,-3-9-9-16,-1 0-16 0,-6-6-5 0,13 4-9 15,-13-4-1-15,0 0 5 0,0 0 7 0,0 0 10 16,23-16 5-16,-23 16 10 16,2-17 13-16,-2 5 11 0,0 12 11 0,-2-24 15 0,0 9 10 15,0 2 15-15,-2-1 2 16,-1 3 3-16,-1-1 5 0,2 3-1 0,4 9-2 16,-8-15-1-16,1 9-6 0,7 6-7 0,-7-10-2 15,7 10-4-15,0 0-14 0,-10-6-25 16,10 6-32-16,0 0-39 0,0 0-50 15,0 0-42-15,0 0-55 0,0 0-106 16,0 0-172-16,0 0-381 0,0 0-278 0</inkml:trace>
  <inkml:trace contextRef="#ctx0" brushRef="#br1" timeOffset="-47898.66">24759 18442 2658 0,'14'-11'-71'0,"-14"11"37"0,0 0 22 15,0 0 27-15,0 0 35 16,17-1 33-16,-17 1 37 0,0 0 19 0,0 0 10 16,15 21 0-16,-10-11 0 0,-5-10-16 0,8 24-15 15,-4-9-3-15,0 4-8 0,0 0-7 16,0 1-9-16,2 2-5 0,-2-1-8 16,-2 1-8-16,2-2-8 0,-4 1-6 15,0 0-6-15,2 0-6 0,-4-1-6 16,0 2 14-16,-2-5-16 0,2-1-22 0,-4 2-31 15,0-2-37-15,0-3-49 0,6-13-49 16,-7 23-54-16,2-16-53 0,5-7-124 16,-9 12-173-16,9-12-331 0,-9 1-263 0</inkml:trace>
  <inkml:trace contextRef="#ctx0" brushRef="#br1" timeOffset="-45143.86">25012 18245 2502 0,'0'0'-118'15,"0"0"33"-15,0 0 26 0,0 0 16 0,0 0 16 16,0 0 13-16,0 0 16 16,0 0 4-16,0 0 17 0,0 0 10 0,0 0-8 0,0 0 18 15,0 0-9-15,0 0 9 16,0 0 12-16,0 0 6 0,0 0-3 0,0 0 12 15,0 0 1-15,0 0-3 16,0 0-4-16,0 0-8 0,0 0-8 0,0 0-5 16,0 0-5-16,0 0 0 0,0 0-7 0,0 0-3 0,0 0 2 15,0 0-10-15,25-7-3 16,-25 7 4-16,0 0-6 0,0 0-6 16,23 0 4-16,-23 0-2 0,0 0-2 15,18-3-2-15,-18 3 0 0,0 0 4 0,0 0-4 16,0 0 8-16,22 4 4 0,-22-4 12 15,0 0 12-15,0 0 13 0,0 0-9 0,0 0 0 16,6 13-4-16,-6-13-9 16,0 0-1-16,0 0 4 0,0 0-9 0,0 0 3 15,0 0-7-15,-19 29 0 0,19-29-2 0,0 0-3 0,-12 9 2 16,12-9-3-16,0 0-2 16,-13 7 2-16,13-7-2 0,0 0 2 15,0 0-5-15,0 0-1 0,-16 7-4 0,16-7-7 16,0 0-10-16,0 0 2 0,0 0-7 0,0 0-1 15,0 0 4-15,0 0 1 16,0 0 1-16,0 0-1 0,0 0-1 0,0 0 2 0,0 0 4 16,0 0-2-16,0 0 7 0,0 0 11 15,0 0 8-15,0 0 11 16,0 0 8-16,36 8 7 0,-36-8 5 0,11 9 3 16,-11-9 10-16,0 0 5 0,9 16-3 15,-9-16-2-15,2 15-2 0,-2-15-6 0,0 0-2 0,-2 21-6 16,2-21-2-16,-11 15-6 15,11-15-12-15,-13 15-26 0,13-15-39 16,-18 10-62-16,18-10-81 0,-18 7-73 16,6-5-177-16,-1-2-116 0,13 0-396 0,0 0-366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9T16:24:52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24725 3334 610 0,'0'0'93'15,"0"0"-11"-15,10-10-7 0,-10 10 6 0,0 0 2 0,0 0 5 16,0 0-3-16,8-9 21 15,-8 9-8-15,0 0 14 0,0 0 4 0,12-12 11 16,-12 12 13-16,0 0 0 0,0 0-4 16,12-12-10-16,-12 12-7 0,0 0-10 0,12-13-5 15,-12 13-5-15,0 0-11 0,9-13-7 0,-9 13-10 16,6-9-5-16,-6 9-3 16,0 0 3-16,9-18-6 0,-9 18 2 0,5-13-9 0,-5 13-5 15,4-13-5-15,-4 13-5 16,0 0-2-16,0-21-6 0,0 21 4 0,0 0-8 15,0-21 4-15,0 21 0 0,0 0-2 0,-7-17-6 16,7 17-1-16,0 0-2 0,-11-18-4 16,11 18-2-16,-8-8-2 0,8 8 0 0,0 0-6 15,-17-10 2-15,17 10-1 16,0 0 2-16,-21-6-3 0,21 6 3 0,0 0-3 16,-19 0-3-16,19 0 1 15,0 0-3-15,0 0 1 0,-26 12-2 0,26-12 2 16,-10 9-2-16,10-9 1 0,-8 14-2 15,8-14 2-15,-7 19 0 0,7-19 0 0,-4 18-2 16,3-4 4-16,1-14 0 0,-3 26 1 0,1-11 1 16,2 3 5-16,0-18 2 0,0 32 7 15,0-15 1-15,0 2 5 0,-2 0 1 0,2-2 4 16,0 2 1-16,-2 0 3 16,2 0-7-16,-2 1-1 0,0-4-3 0,-1 4-3 15,3-1 0-15,-2 0 1 16,-1 2-5-16,1-2-2 0,0-2-18 0,-2 4 3 0,2-2 0 15,-2-2-3-15,1 2 3 0,-2 0-1 0,1 0-3 16,-1-3-2-16,0 3-5 16,1-2-16-16,0-1-18 0,-2-1-33 0,2-2-37 15,4-13-47-15,-11 27-56 0,7-18-71 16,0-2-674-16,-3 1-405 0</inkml:trace>
  <inkml:trace contextRef="#ctx0" brushRef="#br0" timeOffset="300.2">24462 3673 2806 0,'0'0'-142'0,"0"0"34"15,0 0 24-15,18-16 32 0,-18 16 23 0,0 0 20 0,21-5 18 16,-21 5 8-16,20-4 9 16,-4 2 4-16,-16 2 5 0,33-4 8 0,-12 3 2 15,-2-3-8-15,3 1-4 16,-2 2-1-16,2-1-4 0,-1-2-6 0,-2 2-9 0,2-2-10 16,-1 0-56-16,-2 2-47 15,1-1-36-15,-1-3-68 0,-4 2-120 0,4 0-291 16,-5-1 170-16</inkml:trace>
  <inkml:trace contextRef="#ctx0" brushRef="#br0" timeOffset="650.24">25143 3427 1723 0,'0'0'-44'16,"0"0"29"-16,0 0 15 0,11-13 15 0,-11 13 6 15,0 0 9-15,0 0 11 16,0 0-10-16,0 0 7 0,0 0 18 0,0 0-2 16,0 0 3-16,0 0 12 0,0 0 0 15,-38 32 9-15,30-21 7 0,0 1 0 0,-1 0-8 16,0 2 3-16,4-2-6 15,-4 1-7-15,5 3-10 0,-3 1-2 0,2 0-9 0,1 0-6 16,0 2 3-16,4 0-2 0,0-2-12 16,2 3 2-16,0-1-3 0,2-2-3 15,4 0-1-15,-2 0-2 0,3 1-7 0,-2-5-11 16,2 0-31-16,2 0-63 0,0 0-45 16,-1-3-57-16,0-2-118 0,-1-5-437 0,1 3-25 15</inkml:trace>
  <inkml:trace contextRef="#ctx0" brushRef="#br0" timeOffset="900.05">25226 3652 2091 0,'0'0'-100'0,"-2"-23"23"15,2 23 17-15,0 0 18 0,0 0 6 0,0 0 6 0,18-9 11 16,-18 9-3-16,0 0 6 0,20-3-3 16,-20 3 6-16,22-2 6 0,-22 2-3 15,19-1 2-15,-19 1 3 0,21-2 0 0,-21 2-8 16,21-4-9-16,-21 4-28 0,18-3-40 16,-18 3-66-16,0 0-264 0,18-8 131 15</inkml:trace>
  <inkml:trace contextRef="#ctx0" brushRef="#br0" timeOffset="1149.96">25338 3513 1123 0,'0'0'-28'0,"0"0"15"0,0 0 20 16,0 0 20-16,0 0 20 15,0 0 34-15,0 0-5 0,0 0 10 0,0 0 16 16,0 0-23-16,0 0 6 15,-2 40 4-15,2-40-7 0,-2 22 2 0,-2-8-16 16,4-14-5-16,-2 28-6 0,0-11 12 0,2-1-3 16,0-16-11-16,0 32 1 0,0-15-3 15,2 1-18-15,-2-1-8 0,2-1-22 0,2 0-22 16,-4-16-27-16,7 27-28 16,-5-14-33-16,2-4-50 0,-2 1-90 0,2-2-342 15,-4-8 209-15</inkml:trace>
  <inkml:trace contextRef="#ctx0" brushRef="#br0" timeOffset="1410.3">25466 3527 1644 0,'0'0'-55'0,"13"-10"14"16,-13 10 28-16,0 0 20 0,21-2 6 15,-21 2 9-15,0 0 8 0,27 15 7 0,-17-7 1 16,2 0 7-16,-5 5 2 0,0-2-16 0,-1 4 4 16,-2 1-3-16,2-2 7 0,-6-14-8 15,0 33 1-15,0-15 1 0,-6-3-7 0,2 0-4 16,0 0-3-16,-3 1-20 16,1-4-26-16,-4 2-44 0,3-1-37 0,7-13-69 0,-14 19-365 15,9-9 272-15</inkml:trace>
  <inkml:trace contextRef="#ctx0" brushRef="#br0" timeOffset="1760.12">26027 3746 1640 0,'0'0'62'0,"0"0"32"0,0 0 8 15,0 0 6-15,0 0 17 16,0 0 20-16,0 0-1 0,0 0-1 0,0 0-17 0,0 0-14 16,0 0-11-16,0 0-32 0,0 0-51 0,0 0-78 15,0 0-75-15,0 0-85 16,0 0-173-16,0 0-292 0,0 0 67 0</inkml:trace>
  <inkml:trace contextRef="#ctx0" brushRef="#br0" timeOffset="1940.05">26005 3657 2006 0,'2'-24'-10'0,"-2"24"34"16,0 0 29-16,3-13 38 0,-3 13 27 15,0 0 32-15,0 0 11 0,2-18-1 0,-2 18-8 0,0 0-20 16,0 0-16-16,0 0-19 16,0 0-8-16,4-15-12 0,-4 15-17 15,0 0-27-15,0 0-41 0,0 0-55 0,0 0-76 16,0 0-59-16,0 0-99 15,0 0-561-15,0 0-210 0</inkml:trace>
  <inkml:trace contextRef="#ctx0" brushRef="#br0" timeOffset="2790.24">26410 3275 2422 0,'6'-18'-107'0,"-6"18"39"0,0 0 29 16,0 0 31-16,0 0 30 0,0 0 21 15,5-13 30-15,-5 13 3 0,0 0 3 0,0 0 9 16,0 0 14-16,0 0 2 16,0 0-2-16,0 0-8 0,0 0-8 0,0 0-8 0,0 0-9 15,0 0-6-15,-7 58-1 16,7-58-7-16,-2 28-7 0,0-12-5 0,-1 1-4 15,3-17-3-15,0 35-4 0,0-16-2 0,0-2-5 0,0 1 1 16,0-18-6-16,0 33 2 16,3-15-7-16,-3-3 1 0,0-15-3 0,0 28-10 15,2-17-13-15,-2-11-9 16,0 18-18-16,0-18-19 0,0 0-36 0,2 23-32 16,-2-23-37-16,0 0-28 0,0 0-26 15,0 0-22-15,0 8-25 0,0-8-475 16,0 0-10-16</inkml:trace>
  <inkml:trace contextRef="#ctx0" brushRef="#br0" timeOffset="3230.41">26403 3379 2077 0,'-1'-22'-78'0,"-1"3"27"0,0 1 28 15,0 1 11-15,2 17 18 0,0-26 21 0,0 26 4 16,4-24 14-16,-4 24 6 16,5-20 8-16,-3 8-8 0,-2 12-1 0,14-20-10 15,-6 8 0-15,-8 12-8 16,14-15-3-16,-7 7 0 0,-7 8-6 0,17-13 1 0,-17 13-1 15,17-10 3-15,-17 10-2 0,20-5 0 0,-20 5-5 16,20 0 1-16,-20 0 2 16,18 8 7-16,-18-8 11 0,13 13-7 0,-13-13-6 0,12 16 1 15,-10-4 0 1,-2-12 4-16,2 25-4 0,-2-12-2 0,0-13 3 0,-9 27-9 16,6-14 3-16,-5 0 1 15,3 1-4-15,5-14-5 0,-16 21-1 0,8-10 2 16,8-11-1-16,-11 15-4 0,11-15-1 15,-7 16 3-15,7-16 3 0,-10 11 4 0,10-11-2 16,-6 13 7-16,6-13 2 0,0 0 5 0,-7 19-1 16,7-19-1-16,-2 14 8 15,2-14-3-15,0 0 2 0,3 25 1 0,-3-25-4 0,8 16 0 16,-1-6-1-16,-7-10-2 16,14 22-1-16,-4-9 0 0,-1-2-5 0,5 0-26 15,-5 1 4-15,3-3 1 0,3 3-1 16,-6 0 1-16,7-3 0 0,-5 1 1 0,1-1-4 15,-4 0-4-15,5 1-16 0,-1-2-38 0,-12-8-41 16,16 14-45-16,-8-7-60 16,-8-7-101-16,16 7-566 0,-13-5-231 15</inkml:trace>
  <inkml:trace contextRef="#ctx0" brushRef="#br0" timeOffset="3790.2">26848 3549 2466 0,'0'0'-112'0,"0"0"28"15,0 0 15-15,0 0 18 0,0 0 19 0,0 0 20 16,0 0 10-16,0 0 21 0,0 0-5 15,0 0 3-15,0 0-9 0,0 0 6 0,0 0 10 16,0 0-9-16,0 0-2 0,0 0-8 0,0 0 1 16,0 0 16-16,42 30-18 0,-33-24 15 15,-9-6-10-15,18 16-6 0,-9-11 2 16,3 4-8-16,-12-9 0 0,17 14 10 16,-17-14-8-16,14 12 1 0,-14-12 4 0,11 7 2 15,-11-7-2-15,9 9 8 16,-9-9 25-16,0 0 16 0,11 14 23 0,-11-14-1 15,0 0 12-15,0 0-3 0,0 0 0 0,-9 25 7 0,9-25-5 16,-9 13-1-16,0-4-6 16,9-9-6-16,-14 20-7 0,3-11-4 0,1 1-9 15,-2 1-3-15,3 0-6 16,-4 1-13-16,1-1-12 0,3 1-27 0,-1-1-37 0,-2-2-42 16,3 2-41-16,2 0-45 15,7-11-62-15,-14 11-121 0,8-7-428 0,6-4-84 16</inkml:trace>
  <inkml:trace contextRef="#ctx0" brushRef="#br0" timeOffset="4120.07">27093 3810 2268 0,'0'0'-77'0,"0"0"18"0,0 0 22 0,0 0 29 15,0 0 22-15,0 0 19 0,0 0 39 16,-19 38 13-16,19-38 14 0,-11 15 13 16,11-15-2-16,-16 18-2 0,10-11-16 15,6-7-10-15,-14 17-13 0,5-7-5 0,0-1-5 16,9-9-6-16,-13 18-6 0,5-10-6 15,8-8-19-15,-12 15-15 0,12-15-36 0,-11 13-26 16,11-13-25-16,-8 11-23 0,8-11-20 16,-9 9-17-16,9-9-27 0,-6 8-31 15,6-8-60-15,0 0-405 0,-9 8 101 0</inkml:trace>
  <inkml:trace contextRef="#ctx0" brushRef="#br0" timeOffset="4650.22">27247 3673 1817 0,'0'0'-79'0,"14"-10"15"15,-14 10 17-15,0 0 17 16,0 0 10-16,18-7 12 0,-18 7 9 0,0 0 3 15,11-6 2-15,-11 6 3 0,0 0-3 0,0 0 8 16,23-2-11-16,-23 2 12 0,0 0 8 16,0 0-4-16,22 8 17 0,-22-8 14 0,0 0-3 15,13 13 0 1,-13-13 4-16,7 13 3 0,-7-13 9 0,4 17-4 0,-4-17 5 0,0 18 18 16,0-18 14-1,0 0 3-15,-8 22 14 0,8-22 0 0,-11 14 3 0,11-14 0 16,-12 12 4-16,12-12-3 15,-13 5 2-15,13-5 3 0,0 0 0 0,-21 0-10 0,21 0-14 16,0 0-6-16,0 0-19 0,-17-15-9 16,17 15-10-16,-4-17-17 0,4 17-21 15,-4-20-30-15,4 20-36 0,4-20-38 0,-4 20-52 16,6-20-49-16,-2 9-46 16,0 1-99-16,1-1-569 0,2 2-287 0</inkml:trace>
  <inkml:trace contextRef="#ctx0" brushRef="#br0" timeOffset="5540.39">27725 3579 2553 0,'0'0'-116'16,"0"0"46"-16,0 0 25 0,0 0 21 15,0 0 11-15,0 0 33 0,0 0-15 0,0 0 7 16,0 0 2-16,0 0 3 16,0 0 6-16,0 0-5 0,0 0-4 0,0 0 6 15,23 3-8-15,-23-3 0 0,0 0 0 16,23 2 5-16,-23-2-8 0,22 0 1 0,-22 0-7 15,27-2 5-15,-7 2-10 0,1-3-1 0,2 3 2 16,-2-1 7-16,2 1-3 16,2-3 0-16,4 3-11 0,3-1 1 0,-1 1 7 0,-1 0 9 15,3-2-17 1,4 2 4-16,-4-2-14 0,2 0 6 0,0 2-5 0,1 0 2 16,-4-2-8-16,2 2 6 15,-2 0-1-15,-6-1 10 0,-1 1-4 0,0-2 0 0,-4 2 4 16,-2-3-3-16,0 2 4 15,-19 1 2-15,33 0 11 0,-33 0-9 0,25 0-1 16,-25 0 10-16,25 0-9 0,-25 0-2 16,18-2 3-16,-18 2-1 0,0 0 8 15,22 0-2-15,-22 0-3 0,0 0 5 16,0 0-7-16,0 0 1 0,0 0-2 0,0 0-19 16,0 0-3-16,0 0-3 0,0 0-15 0,0 0-4 15,0 0 15-15,0 0-4 16,0 0 6-16,0 0 14 0,0 0-8 15,0 0 3-15,0 0 2 0,0 0-2 0,0 0 15 0,0 0-1 0,-47-21 7 16,47 21 4-16,0 0-1 16,-19-8 5-16,19 8 10 0,-13-5 6 15,13 5 7-15,0 0 12 0,-16-10 8 0,16 10 4 16,0 0-2-16,-16-6 14 0,16 6-11 0,0 0-7 16,0 0-3-16,-17-8 7 15,17 8-8-15,0 0 2 0,0 0 10 16,-16-7-4-16,16 7-9 0,0 0 2 15,0 0-4-15,0 0-12 0,0 0 3 0,0 0-10 0,-15-8 2 16,15 8-7-16,0 0 0 0,0 0-3 16,0 0 3-16,0 0-4 0,0 0 9 15,0 0-4-15,0 0 4 0,0 0-1 0,0 0-1 0,0 0-1 16,48 21-6-16,-48-21-4 16,24 8 4-16,-9-4-3 0,-3 2-2 0,4-2 1 15,-2-1-2-15,0 1-5 16,-14-4 2-16,24 7-2 0,-13-1 3 0,-11-6 2 15,15 8 1-15,-15-8 5 0,12 10 4 0,-12-10 7 0,0 0 4 16,3 13 4-16,-3-13-5 16,0 0-4-16,0 0-1 0,-18 27-2 0,18-27-1 15,-15 12-5-15,7-2-13 16,-2-3-30-16,10-7-18 0,-20 16-40 0,12-4-40 0,8-12-58 16,-14 13-66-16,14-13-141 15,-14 9-358-15,9-5-30 0</inkml:trace>
  <inkml:trace contextRef="#ctx0" brushRef="#br0" timeOffset="5900.25">28981 3408 2175 0,'0'0'-38'0,"0"0"15"0,8-13 8 0,-8 13 28 15,0 0 20-15,0 0 16 16,0 0 18-16,0 0 8 0,0 0-2 0,0 0-3 16,0 0 2-16,0 0-6 0,0 0 2 15,0 0-10-15,11 35-4 0,-11-35-6 16,0 23-4-16,0-23-4 0,0 28 2 15,0-14-7-15,0-14-1 0,2 28-3 0,-2-15-5 16,0-13-4-16,2 27-1 0,0-15-7 16,-2-12-14-16,2 26-11 0,0-15-10 0,-2-11-16 15,2 21-15-15,-2-21-19 0,4 17-20 0,-4-17-31 16,1 13-46-16,-1-13-49 16,0 0-116-16,5 8-309 0,-5-8 131 0</inkml:trace>
  <inkml:trace contextRef="#ctx0" brushRef="#br0" timeOffset="6460.15">29010 3401 1858 0,'-2'-29'-18'0,"0"16"32"0,2 13 20 15,-2-25 26 1,2 25 22-16,-2-23 11 0,2 23 12 0,0-26 3 0,0 26-9 16,0-22-1-16,0 22-7 15,4-21-8-15,-4 21-6 0,6-19-10 0,-6 19-14 16,10-17-3-16,-2 9-9 0,-8 8-5 15,14-13 1-15,-14 13-5 0,19-11-3 0,-10 7-1 16,-9 4-2-16,21-8 2 0,-21 8-2 16,23-2-5-16,-23 2 1 0,27 6 0 15,-11-2 1-15,-2 4-4 0,1-1-2 0,-2 1 2 0,0 3 0 16,-1 0 0-16,0 1 2 16,-2-1-1-16,-4 3 3 0,0-1 7 0,-2 0 0 15,-4-13 0-15,2 24 2 16,-2-24-4-16,-4 25-3 0,-2-13-1 0,0 2-1 15,-4-2-3-15,2-2-1 0,-2 2-3 0,2-2 0 0,8-10-3 16,-20 17 3-16,10-10-4 16,10-7 2-16,-15 13 0 0,15-13 0 15,-12 10 7-15,12-10-1 0,-12 8 1 16,12-8 4-16,0 0 1 0,-12 13-1 0,12-13 2 0,0 0-2 16,0 0 1-1,-10 12-1-15,10-12 1 0,0 0-8 0,0 0-3 16,0 0-2-16,-5 14 1 0,5-14 1 15,0 0 3-15,0 0 2 0,0 0 3 0,0 0 0 16,15 24-1-16,-15-24 5 0,12 12 1 0,-12-12-1 16,14 11 5-16,-6-3-3 0,-8-8-4 15,15 11 1-15,-7-3-4 0,-8-8-4 0,22 14-2 16,-12-6-1-16,-2 0-1 16,5-1-1-16,-13-7-1 0,17 15 0 0,-9-9-2 0,-8-6-4 15,15 10 0 1,-15-10-14-16,15 9-19 0,-15-9-25 0,11 8-33 15,-11-8-36-15,0 0-49 0,14 10-47 0,-14-10-79 0,8 3-182 16,-8-3-481-16,0 0-394 0</inkml:trace>
  <inkml:trace contextRef="#ctx0" brushRef="#br0" timeOffset="7010.39">28879 3282 2785 0,'0'0'-127'0,"0"0"47"15,0 0 28-15,8-19 32 0,-8 19 16 0,0 0 22 16,0 0 9-16,0 0 16 16,0 0 9-16,0 0 24 0,0 0 0 0,0 0 2 0,0 0 8 15,0 0-1-15,0 0 5 16,0 0 3-16,0 0-1 0,20 39-2 0,-20-39-6 15,4 21-5-15,-2-8-6 0,2 0-9 0,-4-13-6 0,6 29-8 16,-2-14-1-16,0 2-2 16,2 0-10-16,-2 0-9 0,2 1-23 0,-2 1-35 15,0-2-63-15,0 0-81 16,0 0-89-16,1 0-183 0,-3 0-457 0,2 2-292 0</inkml:trace>
  <inkml:trace contextRef="#ctx0" brushRef="#br0" timeOffset="27349.99">24741 4797 2602 0,'0'0'-127'0,"9"-14"23"0,-9 14 35 15,11-14 20-15,-11 14 22 0,8-18 21 0,-8 18 19 16,10-17 4-16,-10 17-5 15,7-17 16-15,-3 7 3 0,-4 10 24 0,7-19-2 0,-7 19 0 16,4-19-2-16,-4 19 15 0,4-17-11 16,-4 17-2-16,0-17-2 0,0 17-6 15,0 0-5-15,-11-25 1 0,11 25-3 0,-12-13 1 16,12 13-4-16,-17-14-1 16,9 9 1-16,8 5-3 0,-19-8 3 0,19 8-6 15,-19-7-3-15,19 7-2 0,-19-4-4 16,19 4 2-16,0 0-2 0,-26 4 4 0,26-4 9 15,-12 9 4-15,12-9-4 0,-14 19 1 0,10-9-5 16,4-10 0-16,-6 26-4 16,6-8 0-16,-2-2-3 0,1 2 3 0,1 1 3 0,-3 0-1 15,3 2 1-15,-2 2 3 16,2-2-2-16,-2 3-2 0,2-3 0 0,-2 2-7 0,0 2 2 16,2-4-2-16,-3 1 0 15,1-2-3-15,-1 1-3 0,1 0-1 0,0-4 1 16,0 2-1-16,0-2-3 15,-2-1 0-15,4-16-8 0,-6 30-18 0,5-18-27 0,1-12-47 16,-10 16-64-16,10-16-60 0,-8 14-88 0,3-10-645 16,5-4-370-16</inkml:trace>
  <inkml:trace contextRef="#ctx0" brushRef="#br0" timeOffset="27519.99">24466 5049 2813 0,'0'0'-112'0,"14"-25"22"0,-14 25 8 16,16-6 28 0,-16 6 14-16,27-6 24 0,-9 1 3 0,0 0 6 0,4 2 2 15,1-1-9-15,1 0-5 16,-4 1-35-16,2-2-45 0,-1 2-54 0,-4-1-131 16,0 1-282-16,-3 0 239 0</inkml:trace>
  <inkml:trace contextRef="#ctx0" brushRef="#br0" timeOffset="27840.15">24947 4892 1590 0,'0'0'-35'15,"0"0"25"-15,0 0 34 0,0 0-3 0,0 0 29 16,0 0 27-16,0 0 11 16,0 0 21-16,0 0 2 0,0 0 14 0,0 0 7 0,0 0 0 15,-24 46 1-15,19-31-6 16,0 1-13-16,1 0-10 0,0 0-10 0,0 3-8 16,1-4-11-16,1 2-9 0,2 2-8 15,0-19-7-15,2 33-17 0,1-18-12 16,3 0-9-16,-2-2-18 0,3-1-28 15,0-1-48-15,-7-11-27 0,16 18-47 0,-8-13-37 16,1-1-77-16,-9-4-519 0,16 4-94 16</inkml:trace>
  <inkml:trace contextRef="#ctx0" brushRef="#br0" timeOffset="28030.09">25032 5031 2291 0,'0'0'-74'16,"0"0"8"-16,0 0 10 16,8-13 2-16,-8 13 9 0,0 0 7 15,12-9 5-15,-12 9 4 0,18-7 0 16,-18 7 2-16,21-3-4 0,-21 3-17 0,25-4-10 0,-14 0-26 16,-11 4-37-16,22-3-74 15,-22 3-230-15,20-8 135 0</inkml:trace>
  <inkml:trace contextRef="#ctx0" brushRef="#br0" timeOffset="28250.37">25095 4923 1235 0,'0'0'42'16,"0"0"39"-16,0 0-2 0,0 0 19 0,0 0 14 15,0 0 7-15,-6 24 8 0,6-24 26 16,0 22-21-16,0-22-15 0,0 24-10 0,2-7-9 15,-2-17-14-15,4 33-7 0,-2-16-14 0,3 0-12 16,-1 1-14-16,0-4-16 16,2 2-15-16,-3-3-25 0,-3-13-20 0,6 27-40 0,-4-18-36 15,0 0-58-15,-2-9-93 16,6 12-410-16,-6-12 82 0</inkml:trace>
  <inkml:trace contextRef="#ctx0" brushRef="#br0" timeOffset="28510.26">25195 4997 1901 0,'8'-15'-43'0,"-8"15"25"15,9-12 16-15,-9 12 31 0,0 0 15 0,12-11 27 16,-12 11 23-16,0 0 13 0,18-2 9 16,-18 2 2-16,0 0-8 0,17 16-5 0,-12-6-11 15,2 4-10-15,-1-1-2 0,1 5 12 16,-3-1 3-16,3 1-4 0,-4 0-2 0,4 5-7 15,-5-4-7-15,0 1-5 0,-2 2-10 0,-4-4-2 16,2 4-9-16,-4-2-6 16,-1 0-14-16,1-2-31 0,-3 0-42 0,-2 0-54 0,4-3-45 15,-4-2-50-15,2-2-76 16,0-2-155-16,2-1-379 0,7-8-110 0</inkml:trace>
  <inkml:trace contextRef="#ctx0" brushRef="#br0" timeOffset="30000.3">25682 5107 2256 0,'-18'11'-80'0,"18"-11"35"0,0 0 32 0,0 0 31 0,0 0 21 16,0 0 25-16,0 0 22 15,0 0 20-15,0 0 7 0,0 0 17 0,0 0 16 16,0 0 12-16,0 0 3 16,0 0-8-16,0 0-9 0,0 0-10 0,0 0-15 0,0 0-16 15,0 0-10-15,49 7-10 16,-49-7-10-16,25 0-9 0,-25 0-11 0,31 0-19 15,-17 0-21-15,6 0-25 0,-20 0-26 0,34-4-27 16,-21 4-31-16,-13 0-23 0,29-2-31 16,-29 2-17-16,21 0-16 0,-13 0-21 0,-8 0-29 15,12-4-75-15,-12 4-504 16,0 0-128-16</inkml:trace>
  <inkml:trace contextRef="#ctx0" brushRef="#br0" timeOffset="30200.36">25652 4999 2291 0,'0'0'-54'0,"-8"-8"34"0,8 8 26 16,0 0 0-16,0 0 15 15,0 0 25-15,0 0 14 0,0 0 22 0,0 0 16 16,0 0 6-16,0 0 4 16,0 0-8-16,34-18-9 0,-34 18-11 0,27 0-7 15,-27 0-8-15,31 0-14 16,-16 0-43-16,-15 0-51 0,32 0-57 0,-14 0-52 0,-3 0-56 15,-15 0-120-15,29-3-415 0,-16 2-21 0</inkml:trace>
  <inkml:trace contextRef="#ctx0" brushRef="#br0" timeOffset="30550.5">26111 4969 2039 0,'17'-6'-94'0,"-17"6"36"16,0 0 30-16,16-4 15 0,-16 4 16 0,0 0 17 16,0 0 7-16,21-2 14 0,-21 2 10 15,0 0-13-15,0 0 2 0,20 4-5 0,-20-4-5 16,0 0 8-16,16 9-2 16,-16-9 6-16,0 0 6 0,11 15-2 0,-11-15 7 15,4 16-1-15,-4-16 4 0,0 19-2 16,0-19-2-16,-2 17 1 0,2-17 12 0,-9 16 6 15,9-16 7-15,-14 14 6 0,14-14 2 0,-13 8 11 16,13-8 6-16,-15 8 8 16,15-8 9-16,-18 3-2 0,18-3-9 0,0 0-12 15,0 0-13-15,-25-11-12 0,25 11-15 16,-9-15-22-16,9 15-18 0,-4-17-37 0,4 17-40 16,0 0-48-16,2-25-61 15,-2 25-50-15,11-13-62 0,-11 13-133 0,16-12-442 0,-7 7-204 16</inkml:trace>
  <inkml:trace contextRef="#ctx0" brushRef="#br0" timeOffset="30950.5">27245 4927 2458 0,'0'0'-62'0,"0"0"7"0,0 0 9 0,0 0 1 16,0 0 9-16,0 0 9 15,0 0 16-15,0 0 18 0,2-27-15 0,-2 27 16 0,18-1-4 16,-18 1 0-16,27-3 2 16,-9 2 16-16,-18 1-22 0,38-3 3 0,-17 2 0 15,0-2-2-15,2 3-1 16,0-2-14-16,0 1-29 0,-6-1-36 0,4 0-40 0,-6-2-53 15,-15 4-95-15,25-6-227 0,-19 2 334 0</inkml:trace>
  <inkml:trace contextRef="#ctx0" brushRef="#br0" timeOffset="31260.3">27422 4809 1445 0,'0'0'29'0,"0"0"27"16,-17-8 4-16,17 8 10 15,0 0 13-15,0 0 15 0,0 0-4 0,0 0 7 16,0 0 13-16,0 0-2 0,0 0 5 0,0 0-3 16,0 0-11-16,0 0-13 0,-7 29-1 15,7-29-8-15,-2 20-12 0,2-20-2 0,-8 27-8 16,4-12-7-16,2 0-2 16,-2 3-5-16,-1-3 2 0,1 2 9 0,1 0-2 15,3-17 6-15,-7 31 7 16,5-15 0-16,2-16 6 0,-2 25 2 0,2-25-9 15,2 21-1-15,-2-21-4 0,7 19-7 0,-2-10-6 16,-5-9-4-16,17 11-5 0,-5-8-4 16,-12-3-12-16,24 5-30 0,-24-5-42 15,27-3-40-15,-9 1-52 0,-18 2-47 0,34-7-36 16,-21 1-63-16,1 1-660 0,1-1-375 0</inkml:trace>
  <inkml:trace contextRef="#ctx0" brushRef="#br0" timeOffset="31680.29">27914 4881 2727 0,'14'-11'-141'0,"-14"11"28"0,0 0 31 0,0 0 24 15,0 0 30-15,0 0 51 16,0 0-9-16,0 0 6 0,0 0 9 0,0 0 0 15,7 34 1-15,-7-34-1 0,-7 23 9 0,7-23-4 0,-12 24-16 16,7-11 10-16,-3 1-4 16,0-1-5-16,-3-2 1 0,1 3 3 0,1-2 1 15,-2-3 1-15,1 0 8 0,10-9 8 16,-20 17 14-16,12-13 12 0,8-4 9 0,-16 8 10 16,16-8 4-16,-14 6 3 15,14-6-2-15,0 0-7 0,0 0-6 0,0 0-4 16,0 0-12-16,0 0-8 0,0 0-6 15,0 0-5-15,0 0-1 0,0 0-4 0,0 0-2 16,0 0 5-16,0 0-4 0,36 21-2 0,-22-14 14 16,-1 2 9-16,3-2-1 15,1 4 5-15,4 3-7 0,-4-3-4 0,2 2-6 0,0-1-3 16,0 1-12-16,-3-2-15 16,-1-1-31-16,-1-1-37 0,-3 0-47 0,-1-1-58 15,0 0-51-15,-1-2-66 16,-9-6-123-16,13 6-586 0,-13-6-445 0</inkml:trace>
  <inkml:trace contextRef="#ctx0" brushRef="#br0" timeOffset="32050.3">28276 5029 2869 0,'31'9'-158'0,"-31"-9"22"16,0 0 19-16,6 14 20 0,-6-14 23 0,0 0 24 16,0 0 10-16,-2 21 23 15,2-21 15-15,0 0 7 0,0 0 12 0,-12 23 8 0,12-23 14 16,-10 10 16 0,10-10 5-16,-16 5 5 0,16-5 15 0,-14 4 10 0,14-4 7 15,0 0 2-15,-23 0 2 16,23 0-3-16,0 0 0 0,-18-11-7 0,18 11-5 15,-8-12-11-15,8 12-7 0,-4-21-8 0,4 21-9 0,2-22 3 16,-2 22-4-16,5-25-6 16,-5 25-5-16,11-19-7 0,-3 11-6 0,-8 8-2 15,16-14-1-15,-5 11-1 0,-11 3 0 16,21-4-1-16,-21 4-1 0,0 0-1 0,27 9-20 16,-27-9-30-16,14 12-53 15,-8-4-66-15,-6-8-54 0,8 15-80 16,-8-15-167-16,0 13-386 0,0-13-177 0</inkml:trace>
  <inkml:trace contextRef="#ctx0" brushRef="#br0" timeOffset="35579.92">28919 3299 2298 0,'0'0'-166'0,"0"0"37"0,0 0 21 16,0 0 22-16,0 0 15 15,0 0 7-15,0 0 15 0,0 0 6 0,0 0 6 16,0 0 12-16,0 0 6 0,0 0 7 0,0 0 7 16,0 0 17-16,0 0 20 0,0 0-3 15,0 0 8-15,0 0 6 16,0 0-1-16,0 0 6 0,0 0 11 0,0 0-15 16,0 0 9-16,0 0 20 0,0 0-14 0,0 0 2 0,0 0-8 15,0 0 12-15,18 28-19 16,-18-28 2-16,0 0 2 0,0 0-9 0,0 0-4 15,0 0-3-15,0 0 3 0,4 14-10 0,-4-14-5 16,0 0-2-16,0 0 4 16,0 0-8-16,0 0 9 0,-2 22-16 0,2-22 16 15,0 0-9-15,0 0-4 0,0 0 1 16,-2 22 4-16,2-22-9 0,0 0 6 0,0 0 0 16,-6 20-7-16,6-20 4 15,0 0-6-15,-2 16 4 0,2-16 0 0,0 0-2 0,-4 18-1 16,4-18 1-16,-4 13-3 0,4-13-4 0,0 0 9 15,-7 17 3-15,7-17 4 16,0 0 11-16,-3 16-1 0,3-16 4 0,0 0-2 16,-6 18-5-16,6-18 4 0,0 0-1 15,-3 15-6-15,3-15 4 0,0 0 4 0,0 0 4 16,-4 18-1-16,4-18 8 16,0 0-1-16,0 0 3 0,-4 15 1 0,4-15-4 15,0 0-2-15,0 0 0 16,-5 15-3-16,5-15-1 0,0 0 0 0,0 0 0 15,-4 16 6-15,4-16 2 0,0 0-2 0,0 0 3 0,0 0-1 16,0 0 3-16,0 19 0 16,0-19 4-16,0 0 2 0,0 0-1 0,0 0-6 15,0 0-2-15,0 20-6 0,0-20-2 16,0 0 0-16,0 0-6 0,0 0-1 0,0 20-2 16,0-20-1-16,0 0-4 15,0 0 0-15,0 0-3 0,0 16 0 16,0-16-16-16,0 0-28 0,0 0-44 15,0 0-57-15,0 0-81 0,0 0-137 0,4 14-253 16,-4-14-295-16,0 0-278 0</inkml:trace>
  <inkml:trace contextRef="#ctx0" brushRef="#br0" timeOffset="43339.98">13695 3195 382 0,'0'0'46'0,"0"0"-12"0,0 0 0 0,0 0 3 16,0 0 14-16,-20-13 14 0,20 13 2 0,0 0-7 0,0 0 13 16,0 0-4-16,-26 3 1 15,26-3 10-15,0 0 1 0,0 0 10 0,0 0 3 16,-27 4 12-16,27-4-14 0,0 0 13 16,0 0-4-16,-19 2-9 0,19-2-5 0,0 0 0 15,0 0-1-15,-21 6-7 16,21-6-1-16,-15 4 3 0,15-4 2 0,-16 5-12 15,16-5-3-15,-13 6-6 0,13-6-8 16,-14 8-2-16,14-8-11 0,-13 7 1 16,13-7-7-16,-12 10-5 0,12-10 3 0,-11 9-4 0,11-9-6 15,0 0 4-15,-13 13-8 16,13-13 0-16,0 0-5 0,-8 14 4 0,8-14-7 16,0 0 5-16,0 0-5 0,-4 15-3 15,4-15 3-15,0 0-6 0,0 0 4 0,0 0-2 16,0 0 4-16,12 22-8 15,-12-22 4-15,11 7-6 0,-11-7 4 0,11 7-3 16,-11-7 5-16,12 8-4 0,-12-8 5 0,15 6-6 0,-15-6 2 16,14 8-4-16,-14-8 0 15,11 7 3-15,-11-7-3 0,11 7 5 0,-11-7-2 16,14 10-3-16,-14-10 7 16,10 8-7-16,-10-8 5 0,9 11-1 0,-9-11 3 15,10 9 0-15,-10-9 4 16,9 16-3-16,-9-16 3 0,6 11 0 0,-6-11-1 0,4 14 3 15,-4-14-3-15,0 0 1 0,3 21-2 16,-3-21 7-16,0 15 7 0,0-15 8 16,0 0 5-16,0 0 6 0,-5 21 3 0,5-21-2 0,0 0 4 15,-11 15 2-15,11-15-2 16,-10 9 0-16,10-9-1 0,0 0-6 0,-21 10-3 16,21-10-2-16,-18 4-7 0,18-4 2 15,0 0-8-15,-27 0-6 0,27 0-7 0,-20-2-23 16,20 2-16-16,0 0-29 15,-25-9-29-15,25 9-43 0,-16-8-41 0,9 4-35 16,7 4-81-16,-11-8-625 0,11 8-310 0</inkml:trace>
  <inkml:trace contextRef="#ctx0" brushRef="#br0" timeOffset="44050.07">14196 3210 2632 0,'0'0'-130'0,"0"0"13"0,0 0 25 15,0 0 11-15,-25 0 19 16,25 0 15-16,0 0 26 0,0 0 8 0,-32 7 1 0,32-7 13 16,-20 8 23-16,11-3-7 15,9-5 5-15,-18 11 11 0,7-6 4 0,11-5 6 0,-16 11-4 16,16-11-1-16,-15 14-2 15,6-8-1-15,9-6-12 0,-14 15 6 0,9-5-2 16,5-10 5-16,-13 17-7 0,7-9 2 0,6-8-16 16,-10 19 5-16,10-19 3 15,-7 17-2-15,7-17-2 0,-4 15 5 0,4-15 1 0,-4 15 1 16,4-15 0-16,-4 15 5 16,4-15-7-16,0 0 12 0,0 21-7 0,0-21 5 15,0 0 9-15,6 19-4 0,-6-19 7 16,8 12 6-16,-8-12 1 0,11 7 1 0,-11-7-1 15,17 8 1-15,-17-8-1 0,18 6-8 0,-18-6-2 16,24 1-2-16,-12 1-8 16,-12-2 0-16,25 1-3 0,-25-1 0 0,24 0-2 15,-24 0-7-15,22-1-6 0,-22 1-1 16,21 0-9-16,-21 0-11 0,0 0-31 0,23-3-27 16,-23 3-43-16,15-3-31 15,-15 3-32-15,0 0-35 0,0 0-71 0,16-5-498 0,-16 5-74 16</inkml:trace>
  <inkml:trace contextRef="#ctx0" brushRef="#br0" timeOffset="44510.3">13991 3406 2208 0,'0'0'-85'0,"0"0"23"0,0 0 26 16,0 0 31-16,0 0 23 0,0 0 35 16,0 0 34-16,0 0 14 0,0 0 10 0,0 0 5 15,0 0-4-15,0 0 2 16,0 0-10-16,0 0-4 0,0 0-5 0,0 0-7 0,0 0-12 15,48-13 2-15,-48 13-7 0,17-4-5 0,-17 4-12 16,23-5-2-16,-23 5-9 16,24-5-8-16,-12 1-15 0,-12 4-23 0,24-5-41 15,-24 5-35-15,23-4-45 0,-12 3-42 16,1-1-40-16,-12 2-78 0,0 0-549 16,26-6-164-16</inkml:trace>
  <inkml:trace contextRef="#ctx0" brushRef="#br0" timeOffset="46860.27">15061 3033 2391 0,'0'0'-107'0,"6"-12"14"16,-6 12 14-16,0 0 14 16,0 0 14-16,0 0 9 0,0 0 18 0,0 0 16 0,2-17 10 15,-2 17 11-15,0 0 3 16,0 0 8-16,0 0 2 0,0 0 1 0,0 0 1 16,0 0 9-16,0 0-12 15,0 0 2-15,0 0-1 0,-27-7-5 0,27 7-3 0,0 0 3 16,-30 4-11-16,30-4 8 15,-28 5 3-15,10-3-10 0,-1 1-3 0,-2 2 12 16,0-1-10-16,-5-1 10 0,3 1 2 0,-2 2-2 16,0-2-2-16,1 1-3 15,1 1 0-15,4-1-4 0,-2 1 13 0,3 2-4 0,2-2 8 16,-2 1 2-16,3 4 9 16,3-4-14-16,-1 2 3 0,2 1-1 0,3 1 2 15,8-11-5-15,-12 23 3 16,5-12-6-16,5 5 5 0,2-16-4 0,-6 26 4 15,6-13 10-15,0-13-4 0,0 31-3 0,3-16-1 0,0 3-4 16,-1-1 2-16,5-4-5 16,-3 3-1-16,0-2-1 0,2 0-1 15,0-1-4-15,2 1 6 0,-1-3 3 16,2-2 9-16,2 1 2 0,-1-2 5 0,6-1 1 0,-3-4-3 16,5 4-2-16,1-5 0 15,0 1-6-15,3-1-2 0,-2-2-5 0,1-2 1 16,1 1-5-16,1-1-2 0,-3-3 2 15,3 1-6-15,-3 1-3 0,4-3-15 16,-5-1-30-16,0 1-32 0,-2-1-45 0,-1-1-28 0,1 0-32 16,-1-2-39-16,-7 3-58 15,3-2-524-15,-1-1-99 0</inkml:trace>
  <inkml:trace contextRef="#ctx0" brushRef="#br0" timeOffset="47300.28">14734 3080 2203 0,'0'0'-137'0,"0"0"19"0,-13-5 24 0,13 5 18 16,0 0 21-16,0 0 6 15,0 0 14-15,0 0 21 0,0 0 21 0,0 0 25 16,-22 17 3-16,22-17 1 16,0 0 2-16,-9 11-2 0,9-11-4 0,-5 11 10 0,5-11 5 15,-6 16-11-15,6-16 8 16,-7 19 7-16,7-19 3 0,-7 23 3 0,5-8-3 15,-2-1 10-15,1 2-4 0,-1 0-1 0,3 0-7 16,-1 2 7-16,-2-1 2 16,1 1-2-16,-1-1-1 0,2 0-3 0,-3 0 1 15,3 0-2-15,-2 2 7 0,0-2-3 16,1-2-2-16,-1 1-8 0,0-1-5 0,4-15-3 16,-4 26-5-16,0-13-17 15,4-13-27-15,-4 20-53 0,4-20-56 0,-4 19-90 0,4-19-203 16,-8 11-341-16,8-11-32 15</inkml:trace>
  <inkml:trace contextRef="#ctx0" brushRef="#br0" timeOffset="49960.09">12366 3536 599 0,'0'0'120'0,"-39"2"3"16,19-2-18-16,-3 0-12 0,-2 0 7 15,-4 0 14-15,-2 0-8 0,1 0 8 0,-1-2 27 0,0 2-5 0,1-2 3 16,-1 2-9-16,1-2-11 16,-1 2-8-16,2-2-8 0,-4 2-7 0,5-2-12 15,-3 2-8-15,1-1-2 0,-1 1-9 16,-3 0-16-16,3 0-3 0,-2 0-5 0,1 0-1 16,-3 0-5-16,1 1-9 15,0-1-1-15,0 2-8 0,0-2 6 0,2 2-8 16,2 0 0-16,3-2-2 0,-4 0-2 15,10 2-3-15,-1-2-8 0,2-2-1 0,20 2-7 16,-33 0-8-16,33 0 1 0,-25-2-12 0,25 2-9 16,-19-4-21-16,19 4-13 15,-13-5 2-15,13 5-4 0,0 0-2 0,0 0 5 16,-7-16 6-16,7 16-3 0,0 0 7 16,0 0 9-16,0 0 13 0,14-29 8 0,-14 29 1 15,8-11 14-15,-8 11 9 16,6-14 7-16,-6 14 4 0,11-11 20 0,-11 11 0 15,8-13 20-15,-8 13-7 0,0 0 11 0,13-14 3 0,-13 14 7 16,0 0-1-16,9-10 0 16,-9 10-4-16,0 0 1 0,8-10-8 0,-8 10 3 15,0 0-6-15,0 0-9 0,0 0-4 16,0 0-1-16,0 0-1 0,0 0-1 0,0 0-4 16,0 0 0-16,0 0-1 15,0 0-3-15,0 0-1 0,0 0-3 0,0 0-2 0,0 0-1 16,-41 26-1-1,41-26 1-15,-16 13 2 0,6-5 2 0,-3-2 1 0,13-6 2 16,-21 14-3-16,7-9-1 0,14-5-5 0,-16 10 2 16,16-10-4-16,-14 8-2 15,14-8 4-15,-16 11 2 0,16-11-4 0,0 0 0 16,-11 9-4-16,11-9-2 0,0 0 4 16,0 0-1-16,0 0-2 0,-2 15 0 0,2-15-2 15,0 0 5-15,0 0-6 16,20 14-2-16,-20-14-17 0,10 9-21 0,-10-9-34 15,11 10-35-15,-11-10-41 0,10 10-51 0,-10-10-134 0,6 11-473 16,-6-11-118-16</inkml:trace>
  <inkml:trace contextRef="#ctx0" brushRef="#br0" timeOffset="54731.32">5848 3359 517 0,'0'0'158'16,"0"0"-49"-16,0 0-29 0,0 0-8 15,0 0-13-15,4-16-13 0,-4 16 2 0,0 0 2 0,0 0 4 0,0 0 4 16,0 0-6-16,0 0 3 16,0 0 0-16,0 0-11 0,0 0 3 0,7-13-13 15,-7 13 5-15,0 0-11 16,0 0-1-16,0 0 5 0,0 0 16 16,0 0 1-16,0 0 2 0,0 0 1 15,0 0-2-15,0 0 7 0,0 0 2 0,0 0-9 16,0 0 4-16,0 0-2 0,0 0-9 15,0 0 10-15,0 0-8 0,0 0-7 0,0 0-1 0,0 0-7 16,0 0 2-16,0 0-5 0,-26-10-7 16,26 10-4-16,0 0 1 0,0 0 1 15,0 0 11-15,-27 4-18 0,27-4-7 0,0 0 8 16,-23 3-6-16,23-3 2 16,0 0-3-16,-24 3 4 0,24-3-4 15,-14 4-5-15,14-4 9 0,-17 4-3 0,17-4-4 16,0 0 7-16,-20 8-9 0,20-8 2 0,-10 7-4 15,10-7-2-15,0 0 1 0,-12 7 4 0,12-7-4 0,0 0 5 16,-12 10 8-16,12-10-10 16,0 0-1-16,0 0 11 0,-10 9-10 0,10-9 0 15,0 0 3-15,0 0 0 16,0 0-3-16,-8 12-2 0,8-12 4 0,0 0-2 0,0 0 4 16,0 0-1-16,0 0-4 15,0 0 1-15,0 0 3 0,-2 19 0 0,2-19 3 16,0 0-11-16,0 0 5 15,0 0 3-15,0 0 0 0,0 0-3 0,0 0 4 0,8 20-2 16,-8-20-1-16,0 0 7 16,8 11-5-16,-8-11 1 0,0 0-1 0,11 11-9 15,-11-11 15-15,0 0-3 0,11 11-5 0,-11-11 2 16,8 8-3-16,-8-8-3 0,0 0 2 16,12 10-1-16,-12-10 4 0,9 7-1 0,-9-7-2 15,0 0 2-15,15 10 3 16,-15-10-5-16,0 0 1 0,15 7 0 0,-15-7 17 15,10 6-17-15,-10-6 0 0,0 0 11 0,0 0-11 0,18 7 10 16,-18-7-9-16,0 0 8 16,0 0-12-16,10 9 7 0,-10-9 4 0,0 0-3 15,0 0 7-15,0 0 4 16,10 12 5-16,-10-12 0 0,0 0 0 0,0 0 0 16,0 0-1-16,2 16 5 0,-2-16-7 15,0 0-1-15,0 0 3 0,0 0-13 0,0 17 4 16,0-17 7-16,0 0-8 15,0 0 11-15,0 0 0 0,-6 21 11 0,6-21-10 16,0 0-14-16,-6 15 0 0,6-15 10 0,0 0-3 0,-8 12 3 16,8-12 5-16,0 0 3 15,-9 11 6-15,9-11 4 0,0 0 2 0,-13 11 4 16,13-11 2-16,-12 8-1 0,12-8 1 16,-13 7-2-16,13-7-2 0,-17 5 0 0,17-5-5 15,-17 5-3-15,17-5-4 16,-16 4-7-16,16-4 2 0,0 0-1 0,-26 4-3 15,26-4-6-15,0 0-22 0,-24-4-16 16,24 4-36-16,0 0-38 0,-21-9-56 0,21 9-49 16,-12-10-64-16,12 10-143 0,-16-8-403 0,10 5-140 15</inkml:trace>
  <inkml:trace contextRef="#ctx0" brushRef="#br0" timeOffset="55289.94">6074 3634 2307 0,'0'0'-109'0,"0"0"12"0,0 0 19 16,0 0 19-16,0 0 17 16,0 0 23-16,0 0 21 0,0 0 31 0,0 0 12 0,0 0 13 15,0 0 7 1,0 0 7-16,0 0 4 0,0 0 6 0,0 0-2 0,0 0-6 15,0 0-2-15,0 0-7 0,0 0-6 0,26-5-2 16,-26 5-6-16,19 0-6 16,-19 0-6-16,26-2-8 0,-26 2 1 0,25-2-8 0,-25 2-9 15,25-2-9-15,-25 2-20 16,26-2-13-16,-26 2-27 0,25-1-18 0,-25 1-11 16,22 0-26-16,-22 0-9 15,18 0-14-15,-10-3-31 0,-8 3-55 0,0 0-415 16,20-3 148-16</inkml:trace>
  <inkml:trace contextRef="#ctx0" brushRef="#br0" timeOffset="55590.06">6122 3574 1776 0,'0'0'-51'0,"0"0"15"15,0 0 11-15,0 0 10 0,-20 0 25 0,20 0 10 16,0 0 11-16,0 0 30 16,0 0-12-16,0 0 8 0,0 0 8 0,0 0 3 0,0 0 12 15,0 0 11 1,0 0 10-16,0 0 2 0,0 0 5 0,0 0-7 0,0 0-3 16,0 0-12-16,0 0-11 15,0 0-2-15,0 0-17 0,57-9-5 0,-57 9-9 16,30-2-20-16,-14 2-14 0,4-3-45 15,-20 3-22-15,34-1-36 0,-15-1-32 0,-3 0-36 16,2 0-53-16,-18 2-86 0,32-2-362 0,-18-2 100 16</inkml:trace>
  <inkml:trace contextRef="#ctx0" brushRef="#br0" timeOffset="56420.13">6827 3328 1905 0,'0'0'-41'16,"0"0"13"-16,0 0 14 0,0 0 1 0,0 0 9 15,0 0 9-15,0 0 30 0,0 0 12 0,-10-21 14 0,10 21 16 16,0 0-6-16,0 0-2 16,0 0 1-16,0 0-2 0,0 0 0 0,-12-9-6 15,12 9 3-15,0 0 10 16,0 0-4-16,0 0 3 0,-26 4-10 0,26-4-2 16,0 0-5-16,0 0-2 0,-27 11-3 15,27-11-3-15,-15 10-1 0,15-10-4 0,-15 13-4 16,5-6 0-16,10-7-5 15,-17 17-5-15,8-7 0 0,1-1-3 0,8-9-5 16,-13 23 3-16,5-13-2 0,2 1-6 0,6-11 2 0,-13 21-5 16,6-12 2-16,7-9-4 15,-10 20 1-15,6-11-2 0,4-9-1 0,-8 20-3 16,8-20 2-16,-8 18-1 0,8-18 1 16,-4 16-2-16,4-16-1 0,-2 17-1 0,2-17-1 15,0 0 0-15,-2 21-1 16,2-21 1-16,0 0-3 0,4 17 1 0,-4-17-2 15,0 0 0-15,10 14 0 0,-10-14 4 0,10 7-4 0,-10-7-5 16,14 5-1-16,-14-5-6 16,0 0-6-16,26 4-5 0,-26-4-9 0,17 4-1 15,-17-4 3-15,16 0 0 16,-16 0 3-16,0 0 4 0,26-4 4 0,-26 4 3 0,17-7 4 16,-17 7-3-16,11-8 2 15,-11 8 0-15,12-11 4 0,-12 11 3 0,9-13 5 16,-9 13 8-16,6-16 5 15,-6 16-1-15,0 0 5 0,0-23 0 0,0 23 3 0,0 0 2 16,-10-20 0-16,10 20-2 16,-13-14-3-16,13 14-3 0,-15-13-1 0,15 13 1 15,-19-11-1-15,9 8-6 0,10 3 1 0,-18-7-3 16,18 7-6-16,-19-6-13 16,19 6-18-16,-16-2-26 0,16 2-30 0,0 0-35 0,-22-4-30 15,22 4-57 1,0 0-128-16,-14 0-428 0,14 0-55 0</inkml:trace>
  <inkml:trace contextRef="#ctx0" brushRef="#br0" timeOffset="56870.25">7004 3517 2220 0,'0'0'-69'0,"0"0"19"0,0 0 9 15,0 0 14-15,-11 10 19 16,11-10 13-16,0 0 12 0,0 0 20 0,0 0-6 0,0 0-1 16,0 0 3-16,0 0 0 15,0 0-2-15,0 0-5 0,0 0 4 0,0 0-6 16,0 0-7-16,40 1-3 15,-40-1 1-15,24-1-3 0,-24 1-5 0,25 0-26 0,-25 0-13 16,32-3-20-16,-18 2-12 16,-14 1-6-16,30-3-14 0,-15 1-15 0,-2 2-25 15,-13 0-67-15,0 0-340 0,27-5 288 0</inkml:trace>
  <inkml:trace contextRef="#ctx0" brushRef="#br0" timeOffset="57149.87">7108 3444 1445 0,'0'0'-48'0,"0"0"11"16,0 0 11-16,0 0 19 0,0 0 12 0,10-24 21 16,-10 24 1-16,0 0 9 0,0 0-3 15,0 0 9-15,0 0 14 0,0 0-6 0,0 0 5 16,0 0 13-16,0 0 6 15,6 51-2-15,-6-51 8 0,2 20-16 0,-2-20-10 16,2 20 3-16,-2-20 3 0,8 21-15 0,-6-10-3 0,-2-11-4 16,2 23-2-16,0-11-4 15,-2-12-3-15,4 23-11 0,-4-23-16 0,4 20-28 0,-4-20-29 16,4 21-38-16,-4-21-29 16,0 20-51-16,0-20-84 0,0 0-289 0,-2 22 268 15</inkml:trace>
  <inkml:trace contextRef="#ctx0" brushRef="#br0" timeOffset="57690.27">7510 3379 1605 0,'0'0'7'16,"0"0"8"-16,0 0 12 0,0 0 1 0,0 0 10 15,0 0-2-15,0 0 7 0,0 0 22 0,0 0 6 0,0 0-10 16,0 0 11-16,0 0 4 16,0 0-5-16,0 0 4 0,0 0-6 0,0 0-5 15,0 0 4-15,0 0-6 16,6 51-6-16,-2-37-4 0,0-1-3 0,0 3-8 16,4-1-2-16,-2 2-3 0,0 2-3 15,0 0 2-15,0 4-7 0,1-2 2 0,2-2-9 16,-3 2 1-16,-4-2-3 15,2-2 8-15,1 1 0 0,-3-1 5 0,0-2 7 0,-2-15 11 16,-4 26 3-16,1-12 2 0,3-14-1 16,-8 19 1-16,-1-9 1 0,-1-1-3 15,-3-3 6-15,13-6-3 0,-26 11 2 0,14-9-6 16,12-2-6-16,-23 0-6 16,23 0-12-16,-28-8-41 0,14 1-16 0,0-3-17 0,0 1-32 15,1-2-39-15,0-1-48 16,3-3-40-16,-1 0-52 0,3-1-137 0,2 0-395 15,-1 0-94-15</inkml:trace>
  <inkml:trace contextRef="#ctx0" brushRef="#br0" timeOffset="57929.99">7495 3269 2473 0,'0'0'35'0,"0"0"1"15,0 0-12-15,13-10-3 0,-13 10 4 0,0 0-3 16,0 0 0-16,0 0 5 16,8-11-4-16,-8 11-7 0,0 0-11 0,0 0-36 0,0 0-35 15,0 0-48 1,10-6-51-16,-10 6-108 0,0 0-384 0,0 0 112 0</inkml:trace>
  <inkml:trace contextRef="#ctx0" brushRef="#br0" timeOffset="58760.33">7817 3351 1787 0,'-4'-15'-85'0,"4"15"20"0,0 0 27 16,0 0 8-16,0 0 6 0,-4-16 17 15,4 16-3-15,0 0 22 0,0 0 15 0,0 0 28 16,0 0 8-16,0 0 13 0,0 0-7 16,0 0-14-16,0 0 3 0,0 0-10 0,0 0-3 15,-24 39-2-15,24-39 6 0,-2 19 1 0,2-19 1 16,-2 20 4-16,2-20 5 16,2 23-13-16,-2-23 2 0,4 21-11 0,-4-21 8 15,4 20-8-15,1-11-1 16,-5-9 0-16,8 17-6 0,-8-17-6 0,13 14 3 0,-13-14-5 15,14 11-4-15,-14-11-6 0,20 7 11 0,-12-3-10 16,-8-4 2-16,17 4-3 16,-17-4-9-16,19 2-8 0,-19-2 7 0,0 0-6 0,25-7-3 15,-25 7 12 1,14-12-18-16,-14 12 7 0,12-9 2 0,-12 9 17 16,8-10 6-16,-8 10 2 0,0 0 1 15,11-11-8-15,-11 11 3 0,0 0-3 16,0 0-3-16,13-8-5 0,-13 8 1 0,0 0-5 15,0 0 3-15,0 0-2 0,0 0-1 0,0 0 0 16,0 0 5-16,27 9-2 0,-27-9-3 0,15 6-2 16,-15-6-2-16,19 4 1 0,-19-4-6 15,22 4 3-15,-22-4 0 0,20 3 6 0,-20-3-3 16,24 3 3-16,-24-3 5 16,21 0-2-16,-21 0 4 0,22-4 5 0,-22 4 5 15,16-6 5-15,-16 6 25 16,12-7 12-16,-12 7 4 0,11-10 9 0,-11 10 2 0,7-15-2 15,-7 15-6-15,2-18-3 0,-2 18-8 0,-2-22-6 16,2 22-9-16,-5-22-3 16,5 22-11-16,-6-19-13 0,6 19-24 0,-9-19-24 15,9 19-33-15,-8-17-52 16,8 17-50-16,-8-13-70 0,8 13-117 0,-8-11-527 0,0 5-248 16</inkml:trace>
  <inkml:trace contextRef="#ctx0" brushRef="#br0" timeOffset="71960.08">2295 3410 515 0,'0'0'123'0,"0"0"-23"0,0 0-3 15,0 0-32-15,0 0-9 0,0 0-21 0,0 0 5 16,0 0-17-16,0 0 2 0,0 0-1 0,0 0-1 0,0 0 0 16,0 0 2-16,0 0 20 15,0 0-13-15,0 0 4 0,0 0 16 0,0 0-6 16,0 0 6-16,0 0 5 16,0 0 7-16,0 0 7 0,0 0-8 15,0 0 0-15,0 0-13 0,0 0-6 0,0 0 2 16,0 0-9-16,0 0-3 0,0 0-4 15,0 0-1-15,42-15-4 0,-42 15-2 0,8-13 0 0,-8 13 1 16,6-14 3-16,-6 14-4 16,9-17-2-16,-9 17-7 0,6-17 7 0,-6 17-4 0,8-19 1 15,-3 9 0-15,-5 10-2 16,9-20 2-16,-9 20-9 0,8-16 23 0,-8 16-7 16,8-17-7-16,-8 17 7 15,6-14 2-15,-6 14 11 0,0 0-1 0,7-17 17 16,-7 17-12-16,0 0 1 0,7-13-4 0,-7 13-5 0,0 0-11 15,0 0-1 1,0 0 6-16,0 0-7 0,0 0-2 0,0 0-2 0,0 0-2 16,0 0-2-1,0 0-3-15,0 0 5 0,0 0-6 0,14 33 4 0,-14-33-5 16,0 0 2-16,4 22-3 0,-4-22 3 16,4 18-6-16,-4-18 2 0,3 17 0 0,-3-17-1 15,4 15 1-15,-4-15-3 16,4 17 0-16,-4-17 1 0,4 13-5 15,-4-13-19-15,7 14-34 0,-7-14-38 0,0 0-40 0,6 15-50 16,-6-15-117-16,0 0-402 0,0 0 47 16</inkml:trace>
  <inkml:trace contextRef="#ctx0" brushRef="#br0" timeOffset="73079.95">2430 3257 1877 0,'0'0'-139'0,"0"0"26"0,0 0 20 0,0 0 21 0,0 0 20 16,0 0 21-16,0 0 10 0,0 0 18 0,0 0 3 16,0 0 5-16,0 0 3 15,0 0 15-15,0 0-4 0,0 0 8 0,0 0 2 16,0 0 10-16,1 48 10 16,-1-48-6-16,0 0 2 0,-1 27-1 0,1-27-3 0,0 23-2 15,0-23 11-15,-2 27 2 16,2-12-10-16,-2 0 3 0,2-15-2 0,0 29-3 0,0-13-7 15,0 2 4-15,0-18 21 0,0 36-11 16,2-19 1-16,-2 2-12 0,0 0 0 16,2 0 12-16,-1 2-16 0,-1 0 9 0,3-2 16 15,-3 2-16-15,2-1-1 0,-2 0 3 16,2 0 1-16,-2 0-13 0,2 1 6 16,-2-2-7-16,2 0-2 0,-2 2-1 15,2 0 4-15,-2 2-6 0,0-5-3 0,2 4 1 16,-4-1-3-16,4 0-2 0,-4 0-5 0,2 2 4 0,0-3-2 15,0 4-2 1,-2-3-2-16,2 1-2 0,-2-1-2 0,2 2 4 0,-2 2-3 16,0 0 2-16,0-1-1 15,-1-2-5-15,2-1 0 0,-3 3 4 0,2-1-1 0,-5-1-4 16,6-2 14-16,-1 1-17 16,0-2 5-16,0 2 3 0,0-2-5 15,2 0-1-15,-2 0 3 0,2 0 1 16,0 2 2-16,0-2-5 0,0-2-3 0,0 2 1 0,0-19 1 15,2 36 2-15,-2-17-4 0,0-1 2 0,2 1 0 16,0-1-1-16,-2 0-1 16,2 2 0-16,-2-1 3 0,0 0 0 0,2-1-2 15,-2 1 0-15,1 0-5 16,-1 1 3-16,4 1 4 0,-4-2-3 0,3 2 0 0,-3 0 0 16,2-1-2-16,-2 0 2 15,2-1-2-15,0 1-3 0,-1 1 3 0,4 0-1 16,-3 0 3-16,-2-1-6 15,2 2 5-15,2 2 1 0,-2-4-1 0,1 1 2 16,-1 2-4-16,0-3 2 0,0 2-2 0,0-2 3 0,0 1 3 16,0 0 1-1,0 1 0-15,0-1-4 0,1-3-3 0,1 4 6 0,-2-3-3 16,2 0 3-16,-1-2-3 0,-1 2 10 16,2 0-8-16,-2-2-3 0,2 2-2 0,0 1 5 15,-2-4-1-15,0 3 2 16,2 0-1-16,-2-2-2 0,2 2 2 15,-2 1 3-15,0-1-1 0,0-2-1 0,0 2 4 0,0-1-1 16,-2 0-1-16,2 0 2 0,-2-2 1 16,0 3-4-16,0-2 0 0,0 1 3 0,0 0-1 15,0 0 2-15,0 1 4 16,0-19-9-16,-2 34 1 0,0-15 3 0,0-2-2 0,0 1 2 16,0-2-3-16,0 2 3 15,-4-3-5-15,6-15 1 0,-2 33 0 0,0-17-9 16,2-16-9-16,-2 27-16 15,2-15-37-15,0-12-51 0,0 23-71 0,0-23-135 16,-4 15-471-16,4-15-104 0</inkml:trace>
  <inkml:trace contextRef="#ctx0" brushRef="#br0" timeOffset="75450.17">509 5457 2229 0,'0'0'-120'15,"0"0"17"-15,0 0 5 0,0 0 23 0,0 0 10 0,0 0 20 16,0 0 42-16,0 0 0 15,0 0 14-15,0 0 19 0,0 0 3 0,0 0-1 16,57 0-6-16,-57 0-1 0,0 0 10 0,21 0 1 16,-21 0-10-16,0 0 12 0,33 0-14 15,-33 0-5-15,23 0-2 0,-23 0 5 16,30 0-4-16,-15 0-9 0,5-1-2 16,1-1 4-16,1 2 0 0,-2-2 0 0,5 2-5 15,-2-2 8-15,0 1-8 16,2 1 1-16,-2-2-7 0,2 0 17 0,2 2-5 0,-3 0-12 15,1 0 9-15,2 0 9 0,2 0-6 0,1 0 11 16,-2-2-6-16,-2 2 11 16,5 0-4-16,-1 2 10 0,-3-4-14 0,2 2 3 0,2 0 1 15,0-2 5-15,-2 2-4 16,4-3 4-16,-5 3-11 0,3-1 3 0,3-1-12 16,-6 2 1-16,5-1 3 15,-3-2-7-15,-1 3 3 0,1-2 3 0,1 2-10 0,2-1 5 16,-5 1-6-16,4-3 11 15,3 3-9-15,-4-1 2 0,3 1-2 0,1-3-3 16,0 3 8-16,1-1-15 0,-1 1-3 0,0-2 2 0,3 2 8 16,-2-2-1-1,-2 2-7-15,-1 0 4 0,1 0-2 0,0 0 6 0,0 2 0 16,0-2 10-16,0 2-1 16,2-2-3-16,0 1-6 0,0 2 13 0,-1-3-10 0,9 1 14 15,-2 2-1-15,-1-2 1 16,0 1 5-16,1 1 2 0,-4-3-4 0,5 0 5 15,-1 1 3-15,-4-1-2 0,0 0-1 0,5 2 2 16,-5-2 6-16,0 0 6 0,5 1 1 16,-8-1-6-16,1 0 7 0,2 3-2 0,-2-3-3 15,1 0-7-15,-2 0 1 16,3 2-4-16,-2-2-4 0,0 0 1 16,1 2-3-16,-1-2-1 0,1 0-5 0,-1 0-1 15,0 0 2-15,2 0-7 0,-1 0 3 0,-1 0-1 16,1 0 0-16,-3 0 4 15,2 0 6-15,-2 0 8 0,1 0-3 0,-2-2 1 16,1 2-2-16,0 0-3 0,0 0-4 0,-3-2 2 0,3 2-4 16,0 0 1-16,2-3-3 15,-2 3-2-15,2 0-1 0,0 0 1 0,0 3-5 16,0-6 1-16,0 6-3 16,-3-3 4-16,1 0-1 0,3 2-3 0,-3-2 5 0,-1 0-4 15,1 2 0-15,2-2-1 16,-2 2-2-16,0-2 1 0,-3 0-1 0,3 0-1 15,-2 0 1-15,1 0 1 0,-2 0-2 0,1 0 3 0,-2 0-8 16,-2 0 6-16,2 0-2 16,-4 0 3-16,-1 0-1 0,3 0-2 0,-5 0 0 15,3 2 2-15,-4-2-1 16,4 0-2-16,0 0-1 0,-3 1 5 16,0-1 0-16,0 0-6 0,1 2 2 15,-1-4 0-15,1 4 7 0,-2-2-6 0,2 2-6 0,-3-2 5 16,0 0-1-16,0 0 2 15,-1 0 2-15,-2 2-2 0,2-2 1 0,-4 1-2 0,-16-1-2 16,35 0 4-16,-21 3 1 0,-14-3-1 0,28 3 3 16,-14-3-4-16,-14 0-2 15,24 3 2-15,-11-1-2 0,-13-2 2 16,24 2-3-16,-12 1 6 0,-12-3-1 0,20 2-4 16,-20-2 4-16,22 4-2 0,-22-4 2 0,17 3 0 15,-17-3-1-15,0 0 5 16,18 3-4-16,-18-3 6 0,0 0-7 0,0 0-4 15,0 0-3-15,0 0 1 0,0 0-4 0,0 0-4 0,0 0-6 16,0 0-2-16,0 0-8 16,0 0 2-16,0 0-4 0,0 0 3 0,0 0-7 15,0 0-1-15,0 0 5 16,0 0-2-16,0 0 0 0,-24-40-1 16,24 40 0-16,0 0-3 0,-13-14 5 0,13 14-1 15,0 0 3-15,-13-13 4 0,13 13 1 0,0 0 3 16,-13-13 3-16,13 13 1 0,-8-8 1 0,8 8 9 0,0 0 2 15,-13-9-2 1,13 9 1-16,0 0 7 0,-11-10-4 0,11 10 0 0,0 0 0 16,-12-8-1-16,12 8 0 15,0 0 1-15,0 0-1 0,-22-7 8 0,22 7-6 16,0 0 6-16,-14-4-6 0,14 4 6 16,0 0-1-16,0 0-5 0,-19-4 4 0,19 4-4 15,0 0 1-15,0 0 3 16,0 0 0-16,-20-2 1 0,20 2-9 0,0 0 7 0,0 0 0 15,0 0 5-15,0 0-2 0,0 0 0 16,0 0 0-16,0 0 2 0,0 0-2 16,-18-3 0-16,18 3-6 0,0 0 9 0,0 0 5 15,0 0-3-15,0 0-4 0,0 0 6 16,0 0-4-16,0 0 1 0,0 0 0 16,0 0-5-16,32 26 8 0,-32-26-4 15,16 7-9-15,-5-1 6 0,-11-6-2 0,19 10 2 16,-10-4 1-16,-9-6 3 0,20 11 4 15,-8-6 8-15,-12-5 2 0,16 13 5 0,-8-9-4 16,-8-4-2-16,15 12-2 0,-15-12 2 0,13 10-4 16,-13-10 3-16,11 11 1 15,-11-11 3-15,10 12 2 0,-10-12-2 0,8 12 1 0,-8-12 2 16,10 9-3-16,-10-9 0 16,0 0 0-16,4 17-1 0,-4-17-1 0,0 0-2 15,-2 17 2-15,2-17-10 16,0 0-7-16,-12 17-27 0,12-17-58 0,-12 14-59 0,12-14-54 15,-17 13-71-15,4-7-138 0,-2 1-390 0,3 0-98 16</inkml:trace>
  <inkml:trace contextRef="#ctx0" brushRef="#br0" timeOffset="78680.22">4060 4467 298 0,'0'0'35'0,"0"0"5"15,0 0-6-15,0 0 6 0,0 0 11 0,0 0 7 0,0 0 4 16,0 0 1-16,0 0 5 16,0 0 1-16,0 0 13 0,-30-19-1 0,30 19-6 15,0 0 6-15,0 0-7 16,0 0 0-16,0 0-3 0,0 0 1 0,0 0-6 0,0 0-2 15,-2-17 2-15,2 17 12 0,0 0 2 0,0 0 12 16,0 0-8-16,0 0 4 16,0 0 2-16,0 0-3 0,0 0-5 0,0 0-2 0,0 0-7 15,0 0-7-15,0 0-6 16,0 0-4-16,0 0-5 0,0 0-6 0,18-19 0 16,-18 19-9-16,0 0 3 15,0 0-6-15,0 0 3 0,0 0 0 0,0 0 3 0,0 0 5 16,0 0-1-1,0 0 7-15,0 0 2 0,0 0 4 0,0 0-10 0,0 0 0 16,0 0 0-16,0 0-6 0,0 0-3 0,0 0 4 16,0 0-4-16,0 0-1 15,-20 40 1-15,20-40-2 0,0 0 5 0,0 0-2 0,0 0-5 16,0 0-4-16,0 0-1 16,0 0-6-16,0 0 1 0,0 0-7 0,0 0-1 15,0 0-3-15,-24-31-4 0,24 31-2 16,0 0 1-16,0 0-5 0,0 0 1 15,0 0-2-15,0 0 0 0,18-30 0 0,-18 30-2 0,0 0-1 16,10-8 0-16,-10 8 2 16,0 0-1-16,0 0 4 0,0 0-3 0,0 0 1 0,0 0 0 15,30 8 0 1,-30-8 3-16,0 0-4 0,0 0-2 16,8 15 4-16,-8-15 1 0,0 0 3 0,0 0 6 15,6 15 7-15,-6-15 8 0,0 0 1 0,0 0 1 0,0 0 0 16,0 0 3-1,0 0-5-15,0 0 1 0,-16 24-5 0,16-24-1 0,0 0-3 16,0 0 1-16,0 0-4 0,0 0-3 0,0 0-2 16,0 0-5-16,0 0-12 0,0 0-9 15,0 0-14-15,0 0 1 0,0 0-7 16,0 0-4-16,0 0 6 0,0 0 0 16,0 0 3-16,0 0 2 0,0 0 7 15,0 0-30-15,0 0-33 0,0 0-57 16,0 0-78-16,0 0-133 0,31-4-600 0,-31 4-379 0</inkml:trace>
  <inkml:trace contextRef="#ctx0" brushRef="#br0" timeOffset="80240">2844 3099 2658 0,'-10'11'-212'0,"10"-11"20"0,0 0 23 15,0 0 22-15,0 0 21 0,0 0 22 16,0 0 21-16,0 0 21 0,-8 9 7 0,8-9 16 15,0 0 12-15,0 0 8 0,0 0 2 0,0 0 3 16,0 0 2-16,0 0 2 0,0 0 6 16,0 0-6-16,0 0 0 0,-6 13 6 0,6-13-2 15,0 0 0-15,0 0-1 16,0 0 6-16,0 0-1 0,0 0 5 0,0 0 6 16,0 0 1-16,0 0 4 0,6 25-9 15,-6-25 0-15,0 0 4 0,8 11-2 0,-8-11 5 16,0 0-5-16,14 10-2 15,-14-10 3-15,13 9-4 0,-13-9 8 0,15 8-9 16,-15-8 6-16,15 11-8 0,-15-11 1 0,14 9-2 0,-14-9 9 16,14 10 1-1,-14-10 3-15,12 9 3 0,-12-9 7 0,8 10 9 0,-8-10 5 16,0 0 20-16,12 12 0 16,-12-12 7-16,0 0 0 0,0 0-4 0,0 0 14 15,-3 17-5-15,3-17 11 0,0 0 10 16,0 0-22-16,-19 11-3 0,19-11-7 0,0 0 0 15,-18 7-5-15,18-7-14 0,0 0-12 0,-22 1-23 16,22-1-29-16,0 0-41 0,-21 0-36 16,21 0-37-16,0 0-62 0,-24-7-103 0,18 4-252 15,6 3 255-15</inkml:trace>
  <inkml:trace contextRef="#ctx0" brushRef="#br0" timeOffset="82540.27">2990 3113 1459 0,'0'0'-103'0,"0"0"20"0,0 0 24 0,0 0 19 15,0 0 14-15,0 0 31 16,0 0 11-16,11-15 12 0,-11 15 10 0,0 0 14 0,0 0 12 15,0 0 8-15,0 0 11 0,0 0 1 0,0 0 6 16,0 0-4-16,0 0-1 16,0 0 1-16,0 0-1 0,0 0 5 0,0 0-7 0,0 0 1 15,0 0-5-15,0 0-11 16,0 0 6-16,0 0-20 0,0 0-8 16,0 0 0-16,0 0-1 0,-38-10-7 15,38 10-6-15,0 0-5 0,0 0-5 0,0 0 0 16,0 0-3-16,-21-3-1 0,21 3-1 15,0 0-1-15,0 0 0 0,0 0-9 16,0 0 2-16,0 0 3 0,0 0-2 0,-23 3 0 0,23-3-3 16,0 0-2-16,0 0 6 15,0 0-4-15,0 0-3 0,0 0 2 0,-18 6-3 0,18-6 1 16,0 0 4-16,0 0-5 16,-14 5 3-16,14-5-3 0,0 0 1 0,0 0-1 15,-15 11 5-15,15-11-4 16,0 0 1-16,0 0 0 0,-13 7 1 0,13-7 2 0,0 0 8 15,0 0-8-15,0 0 3 0,-13 10 2 16,13-10 5-16,0 0 5 0,0 0-1 16,0 0 2-16,-10 7-4 0,10-7-1 0,0 0-4 15,0 0-1-15,0 0-3 0,0 0-2 16,-14 9-1-16,14-9-1 0,0 0 1 0,0 0-2 16,0 0-1-16,0 0 2 15,0 0-2-15,0 0 2 0,-8 14-3 0,8-14-1 16,0 0-1-16,0 0 4 15,0 0-1-15,0 0-5 0,0 0 3 0,0 0-2 0,0 0 5 16,0 0-4-16,0 0-2 0,6 22 4 0,-6-22 0 16,0 0-2-16,0 0 2 15,0 0-3-15,0 0-2 0,0 0-1 0,6 19 1 0,-6-19 1 16,0 0-1-16,0 0 2 16,4 14-1-16,-4-14 0 0,0 0 1 0,0 0 2 15,8 11 1-15,-8-11-5 16,0 0 1-16,13 10-2 0,-13-10 0 0,0 0 2 15,13 8 0-15,-13-8 5 0,0 0-8 0,8 7 1 16,-8-7 2-16,0 0-2 0,0 0 1 16,13 8 1-16,-13-8 0 0,0 0-1 0,0 0 1 15,10 7-3-15,-10-7 3 16,0 0 1-16,0 0-1 0,8 10 0 16,-8-10 0-16,0 0-1 0,0 0 0 0,12 11 1 15,-12-11 2-15,0 0 0 0,0 0 2 0,8 14-2 16,-8-14 1-16,0 0-4 15,6 9 3-15,-6-9-2 0,0 0 2 0,0 0-5 0,10 12 6 16,-10-12-6-16,0 0 6 0,0 0-3 16,0 0 4-16,9 11-6 0,-9-11 0 15,0 0-1-15,0 0 4 0,0 0 1 0,0 0-4 16,0 0 4-16,0 0 2 0,5 13-4 16,-5-13 8-16,0 0 5 0,0 0-1 15,0 0 3-15,0 0 3 0,0 0 1 16,0 0-2-16,0 0-1 0,0 0-2 0,0 0-2 15,-22 16 2-15,22-16 2 0,0 0-6 0,-18 4 1 16,18-4-2-16,0 0 0 0,-22 2 0 16,22-2 0-16,-19 3-1 0,19-3 2 0,-17 2-5 15,17-2-1-15,0 0 0 16,-19 4-8-16,19-4-10 0,0 0-23 16,0 0-27-16,-22 0-31 0,22 0-47 0,0 0-45 15,0 0-70-15,-18-6-140 0,18 6-371 0,0 0-61 16</inkml:trace>
  <inkml:trace contextRef="#ctx0" brushRef="#br0" timeOffset="83710.17">4066 4466 2200 0,'0'0'-85'0,"0"0"20"0,0 0 24 16,0 0 15-16,0 0 28 15,0 0 1-15,0 0 8 0,0 0 5 0,0 0-9 0,0 0 9 16,0 0 1-16,0 0-3 16,0 0-1-16,0 0 4 0,0 0-2 0,0 0-4 15,0 0 1-15,0 0-5 16,0 0 0-16,0 0-7 0,0 0-6 0,0 0-19 15,0 0-32-15,0 0-37 0,19-2-42 0,-19 2-80 0,0 0-305 16,0 0 303-16</inkml:trace>
  <inkml:trace contextRef="#ctx0" brushRef="#br0" timeOffset="83880.06">4070 4519 1474 0,'0'0'-19'0,"0"0"21"0,0 0 13 0,0 0 9 16,-4 15 3-16,4-15-5 15,0 0 0-15,0 0-2 0,0 0-5 0,0 0 0 0,0 0 0 16,0 0-18-16,0 0-17 0,0 0-20 0,0 21-14 16,0-21-16-16,0 0-5 15,0 0-3-15,0 0-16 0,0 19-24 0,0-19-237 16,0 0 113-16</inkml:trace>
  <inkml:trace contextRef="#ctx0" brushRef="#br0" timeOffset="84020.1">4064 4630 954 0,'0'0'5'0,"-2"18"8"15,2-18 14-15,0 0-4 0,0 0 11 0,-6 16 3 16,6-16 7-16,0 0 2 16,0 0 1-16,-8 15-4 0,8-15-3 0,0 0-5 0,0 0-10 15,-6 16 1-15,6-16-11 16,0 0-30-16,0 0-30 0,-4 12-64 0,4-12-105 16,0 0-125-16,2 12 107 0</inkml:trace>
  <inkml:trace contextRef="#ctx0" brushRef="#br0" timeOffset="84170.28">4042 4797 1018 0,'0'19'34'0,"0"-19"10"16,0 0-7-1,0 0 0-15,-4 17 4 0,4-17-8 0,0 0-4 0,0 0-1 16,0 0 0-16,-2 17-13 16,2-17-15-16,0 0-22 0,0 0-34 0,0 0-29 15,-2 20-44-15,2-20-217 0,0 0 111 16</inkml:trace>
  <inkml:trace contextRef="#ctx0" brushRef="#br0" timeOffset="84330.07">4044 5031 1091 0,'0'18'62'16,"0"-18"13"-16,0 0-4 0,-2 22-9 15,2-22-12-15,0 0-4 0,-2 20-4 16,2-20-3-16,0 0-3 0,-4 16-18 0,4-16-30 15,0 0-45-15,0 0-53 0,0 0-108 0,4 24-173 16,-4-24 124-16</inkml:trace>
  <inkml:trace contextRef="#ctx0" brushRef="#br0" timeOffset="84469.88">4054 5243 1151 0,'0'0'46'0,"0"0"4"16,-3 20-3-16,3-20-4 0,0 0 2 0,-3 18-7 0,3-18-8 15,0 0 1-15,0 0-19 0,-2 21-45 0,2-21-61 16,0 0-132 0,0 8-147-16,0-8 117 0</inkml:trace>
  <inkml:trace contextRef="#ctx0" brushRef="#br0" timeOffset="85390.25">4208 5828 966 0,'0'0'-48'0,"0"0"6"0,0 0 8 16,0 0 16-16,0 0 14 16,0 0 9-16,0 0 8 0,-17-23 13 0,17 23 3 0,0 0 7 15,0 0 9-15,0 0 6 0,-30 1 15 16,30-1 6-16,0 0 2 0,0 0 2 0,-30 12 3 16,30-12-11-16,-14 6-3 15,14-6-3-15,-17 10-2 0,17-10-8 16,-15 9-6-16,15-9 1 0,-17 11-3 15,9-2 2-15,8-9-6 0,-16 11-4 0,10-2-7 0,6-9 4 16,-12 16-11-16,12-16-1 0,-11 14 0 0,7-4 9 16,4-10-15-16,-7 15 0 15,7-15-5-15,-4 17 8 0,4-17-7 0,-2 18 3 0,2-18 0 16,0 0 0-16,0 24-3 16,0-24 6-16,4 14 0 0,-4-14 11 0,0 0-7 15,9 18 4-15,-9-18-4 16,11 8 10-16,-11-8 8 0,12 8-22 0,-12-8 4 0,12 5-1 15,-12-5-10-15,0 0 7 0,22 4 2 16,-22-4-13-16,0 0-1 0,19 0 2 16,-19 0-2-16,0 0 11 0,0 0-11 0,23-7 5 15,-23 7 9-15,0 0-7 0,11-10 1 16,-11 10-2-16,0 0-4 0,4-16 9 16,-4 16-16-16,0 0 3 0,0 0-3 15,-2-22 15-15,2 22-6 0,0 0 20 0,0 0 2 16,-10-21 5-16,10 21 6 0,0 0 10 15,-11-13 4-15,11 13 6 0,0 0 5 0,-13-10 0 16,13 10-3-16,0 0-5 0,-17-5-6 16,17 5-6-16,0 0-6 0,-21 0-9 15,21 0-12-15,0 0-34 0,-23 1-69 0,23-1-54 0,-13 3-76 16,13-3-163-16,0 0-435 16,-19-4-133-16</inkml:trace>
  <inkml:trace contextRef="#ctx0" brushRef="#br0" timeOffset="86729.71">2485 4460 2315 0,'0'0'-95'16,"0"0"11"-1,0 0 8-15,-24 25 7 0,24-25 13 0,0 0 1 0,0 0 5 16,0 0 4-16,0 0 3 16,0 0 4-16,0 0 1 0,-15 4 9 0,15-4 1 15,0 0 8-15,0 0 5 0,0 0 10 16,0 0 1-16,0 0 4 0,0 0 9 0,0 0-7 15,0 0 3-15,0 0-4 0,0 0-6 0,0 0-28 16,0 0-27-16,0 0-50 16,0 0-104-16,0 0-166 0,0 0 120 0</inkml:trace>
  <inkml:trace contextRef="#ctx0" brushRef="#br0" timeOffset="86879.92">2592 4489 1098 0,'20'3'41'0,"-20"-3"3"15,0 0-20 1,0 0-3-16,20 3-10 0,-20-3 1 0,0 0-5 0,0 0-7 16,26-3-23-16,-26 3-26 15,0 0-28-15,23-3-14 0,-23 3-20 0,18-1-190 0,-18 1 98 16</inkml:trace>
  <inkml:trace contextRef="#ctx0" brushRef="#br0" timeOffset="87019.81">2822 4482 822 0,'0'0'-11'0,"18"0"-2"0,-18 0-5 0,19 0 0 0,-19 0-12 15,19 3 1-15,-19-3-3 0,19 0-10 16,-19 0 1-16,20 0 9 0,-20 0 0 16,18 0 17-16,-18 0 4 0,20 0 16 0,-20 0 5 15,19 0 12-15,-19 0 8 16,16 1-2-16,-16-1-2 0,0 0-13 0,28 0-35 16,-28 0-66-16,17 0-88 15,-8 0 59-15</inkml:trace>
  <inkml:trace contextRef="#ctx0" brushRef="#br0" timeOffset="87150">3217 4492 649 0,'0'0'105'0,"17"4"-6"0,-17-4-23 15,19 2-24-15,-19-2-15 0,21 2-10 0,-21-2-9 16,21 0-24-16,-21 0-29 16,26 0-26-16,-26 0-40 0,23 0-184 0,-23 0 92 0</inkml:trace>
  <inkml:trace contextRef="#ctx0" brushRef="#br0" timeOffset="87309.93">3689 4495 891 0,'19'1'38'0,"-19"-1"-11"15,0 0-20-15,25 2-16 0,-25-2-20 16,18 2-16-16,-18-2-31 0,0 0-55 0,25-2-93 15,-25 2 73-15</inkml:trace>
  <inkml:trace contextRef="#ctx0" brushRef="#br0" timeOffset="87459.93">4006 4500 767 0,'0'0'88'0,"0"0"-14"0,20 3 6 0,-20-3-19 0,0 0-20 15,0 0-17-15,14 4-33 0,-14-4-58 0,0 0-98 16,0 0-130-16,0 0 93 16</inkml:trace>
  <inkml:trace contextRef="#ctx0" brushRef="#br0" timeOffset="88710.05">1767 4391 784 0,'0'0'-15'16,"0"0"26"-16,0 0 27 0,7-12 24 16,-7 12 14-16,0 0 13 0,0 0 8 0,0 0 8 15,0 0-6-15,0 0 0 16,0 0-12-16,0 0-7 0,0 0-8 0,0 0-1 16,0 0-3-16,0 0 20 0,0 0-3 15,0 0 1-15,0 0-14 0,0 0 0 0,0 0-10 16,0 0-6-16,-17 51-3 0,17-51-1 0,-2 18-11 15,2-18-4-15,0 19-5 16,0-19-1-16,2 19-1 0,-2-19-4 0,6 20-5 0,-6-20 0 16,5 17-2-16,3-9 0 15,-8-8-6-15,10 12 1 0,-10-12 1 0,12 14 1 16,-12-14 0-16,18 9-4 0,-18-9-4 16,14 6-3-16,-14-6-3 0,15 4 0 0,-15-4-1 15,0 0 1-15,0 0-5 16,26-4 1-16,-26 4 0 0,0 0 7 0,12-11-12 15,-12 11 6-15,0 0-4 0,8-11 7 16,-8 11-2-16,0 0-3 0,0 0 3 16,0 0-2-16,10-16 0 0,-10 16-1 0,0 0-3 0,0 0 3 15,0 0 0-15,0 0 6 16,0 0-7-16,16-1-2 0,-16 1 3 0,0 0 0 0,0 0 3 16,26 3 0-16,-26-3 1 15,21 2 2-15,-21-2 6 0,24-2-12 0,-24 2 9 16,22-2 3-16,-22 2 11 15,22-3 7-15,-22 3 11 0,21-7 3 0,-21 7 10 16,17-7 4-16,-9 1 4 0,-8 6-1 0,9-11-5 0,-9 11 4 16,7-15 1-1,-7 15-1-15,3-18-2 0,-3 18 0 0,0 0-3 0,-4-26 0 16,4 26-8-16,-4-20-4 16,4 20-1-16,-8-16-7 0,8 16-3 0,-7-16-4 15,7 16-6-15,-11-13-3 16,11 13-5-16,-9-11-19 0,9 11-24 0,0 0-41 0,-12-12-55 15,12 12-57-15,0 0-69 0,-13-7-151 0,13 7-443 16,0 0-193-16</inkml:trace>
  <inkml:trace contextRef="#ctx0" brushRef="#br0" timeOffset="91450.24">2459 5464 2374 0,'0'0'-148'0,"0"0"21"16,0 0 19-16,0 0 13 15,0 0 22-15,0 0 13 0,0 0 19 0,0 0 14 0,0 0 14 16,0 0 13-16,0 0 8 15,0 0 5-15,0 0 11 0,0 0 10 0,0 0-3 16,28-23 9-16,-28 23 11 0,0 0 0 0,12-12-3 0,-12 12-2 16,12-8 5-1,-12 8-2-15,10-8-5 0,-10 8-5 0,13-11 3 0,-13 11 3 16,18-9-10-16,-18 9-7 16,13-11-2-16,-13 11-1 0,13-9-3 0,-13 9 0 15,14-10-9-15,-14 10-1 16,14-12 3-16,-14 12 1 0,12-11-7 0,-12 11 5 0,12-9-1 15,-12 9 4-15,14-12 5 0,-14 12 5 0,12-12-6 16,-12 12-1-16,15-11-1 16,-15 11-5-16,12-11 3 0,-12 11-2 0,16-14 1 15,-8 9 0-15,-8 5-6 0,14-12 9 16,-14 12-9-16,16-11-1 0,-16 11 5 0,14-12-2 16,-14 12 5-16,15-13-18 15,-15 13-2-15,13-9 6 0,-13 9 3 0,15-14-8 0,-15 14 8 16,12-9-5-1,-12 9 2-15,16-12-3 0,-16 12 0 0,14-9-3 0,-14 9 3 16,15-10-4-16,-15 10 8 0,17-9-4 0,-17 9-5 0,15-10 10 16,-15 10-5-1,16-9 0-15,-16 9 0 0,18-8 0 0,-18 8 0 0,16-8-2 16,-16 8 2-16,15-7 0 16,-15 7 4-16,15-8-4 0,-15 8 3 0,17-8-6 15,-17 8 9-15,17-9-5 0,-17 9-1 16,15-9 0-16,-5 3 1 0,-10 6 2 0,15-11 0 15,-15 11-7-15,17-10 8 0,-17 10-2 0,15-10 2 16,-15 10-7-16,15-9 3 0,-15 9 3 16,15-10 6-16,-7 5 8 0,-8 5 8 15,14-10-3-15,-14 10 2 0,16-10-3 16,-16 10-2-16,14-9-4 0,-14 9 2 0,17-10-4 16,-6 4-2-16,-11 6-6 0,17-9 9 15,-7 4-7-15,-10 5-1 0,18-12-3 0,-18 12 2 16,18-10-1-16,-9 5 2 15,-9 5-3-15,17-9 4 0,-17 9 0 0,17-10 2 16,-17 10 7-16,14-9-3 0,-14 9 9 0,14-9-4 0,-14 9 0 16,12-7-3-1,-12 7-3-15,12-9 1 0,-12 9-5 0,14-9 0 0,-14 9-3 16,12-8 1-16,-12 8-1 16,15-8-3-16,-15 8-8 0,13-8 8 0,-13 8-4 0,13-10 2 15,-13 10 3-15,12-9 2 16,-12 9-6-16,12-9 0 0,-12 9 1 0,14-8-3 15,-14 8 2-15,14-10-1 0,-14 10 4 0,15-8-1 16,-15 8-1-16,15-5 0 0,-15 5-3 16,15-8 3-16,-15 8-1 0,16-6 1 0,-16 6-4 15,16-5 5-15,-16 5-2 16,14-4 2-16,-14 4 1 0,0 0 3 0,19-8 0 0,-19 8 5 16,13-5 2-1,-13 5-1-15,0 0 1 0,17-8-3 0,-17 8 0 0,10-7 0 16,-10 7-4-16,0 0-2 15,20-8 1-15,-20 8-3 0,12-5-1 0,-12 5 0 0,15-8-4 16,-15 8 3-16,15-6 2 0,-15 6 1 0,15-5-6 16,-15 5 5-16,14-9-1 15,-14 9 0-15,0 0 3 0,22-9 5 0,-22 9 1 16,10-6 7-16,-10 6-3 16,12-7 2-16,-12 7-6 0,0 0 2 0,18-12 1 15,-18 12-11-15,10-6 6 0,-10 6-10 16,0 0 2-16,15-9 1 0,-15 9-7 0,0 0 3 15,17-10-2-15,-17 10-4 0,11-7 6 0,-11 7-1 0,12-8 2 16,-12 8-1-16,12-7 3 16,-12 7-6-16,12-8 3 0,-12 8 2 0,12-8-2 15,-12 8 2-15,0 0-3 16,18-10 5-16,-18 10-3 0,0 0 1 0,16-9 0 0,-16 9 2 16,0 0 3-16,11-7-2 15,-11 7-2-15,0 0 0 0,0 0 1 0,15-8 1 16,-15 8-4-16,0 0 2 0,0 0 0 0,15-8-6 0,-15 8 7 15,0 0-3 1,14-7 2-16,-14 7 0 0,0 0-3 0,18-6 0 0,-18 6 1 16,12-6 6-16,-12 6-5 15,0 0 2-15,0 0 2 0,19-5 0 0,-19 5-2 0,0 0 3 16,0 0-3 0,15-8-3-16,-15 8 2 0,0 0-4 0,0 0-9 0,0 0-1 15,0 0-6-15,13-6-9 16,-13 6-11-16,0 0-8 0,0 0-31 0,0 0-42 15,8-2-60-15,-8 2-120 0,0 0-482 0,0 0-84 16</inkml:trace>
  <inkml:trace contextRef="#ctx0" brushRef="#br0" timeOffset="109682.62">5719 4303 573 0,'-17'8'87'0,"17"-8"-11"0,-10 6-5 0,10-6-3 16,0 0 4-16,-16 10 5 0,16-10-8 15,0 0 1-15,-12 9 0 0,12-9 7 0,0 0 0 16,0 0-4-16,-10 10-5 15,10-10-6-15,0 0-3 0,0 0-9 0,0 0 1 0,-11 11-9 16,11-11-1-16,0 0-3 0,0 0-1 0,-7 12-2 16,7-12-9-16,0 0-7 15,0 0 8-15,0 0 7 0,0 0-20 16,0 0 5-16,5 24-2 0,-5-24-1 0,0 0-3 16,0 0-1-16,11 16-1 0,-11-16 0 0,0 0-4 15,10 11 4-15,-10-11-4 16,10 7-10-16,-10-7 10 0,0 0-1 0,16 10-3 15,-16-10-2-15,12 8 6 0,-12-8 2 0,12 5-12 16,-12-5 4-16,14 9 4 16,-14-9-8-16,0 0 6 0,16 8-3 0,-16-8 11 0,11 8-5 15,-11-8-6-15,0 0-4 16,10 13 19-16,-10-13-12 0,0 0 7 0,4 15 20 16,-4-15-17-16,0 0 7 0,5 18 9 15,-5-18 3-15,0 0 18 0,0 0-4 0,-5 22 8 16,5-22 11-16,0 0 6 0,-6 18 0 0,6-18 3 15,0 0 2-15,-10 13 1 16,10-13-1-16,-9 8 3 0,9-8-8 16,0 0 2-16,-19 9-11 0,19-9-1 0,-15 4-8 15,15-4-4-15,0 0-6 0,-22 2-7 0,22-2-7 16,0 0-19-16,-26-4-23 0,26 4-23 16,0 0-31-16,-24-10-32 15,24 10-32-15,-12-5-29 0,12 5-26 0,0 0-56 16,-19-9-111-16,15 4-374 0,4 5 8 0</inkml:trace>
  <inkml:trace contextRef="#ctx0" brushRef="#br0" timeOffset="110269.73">5971 4546 2049 0,'0'0'-87'15,"0"0"25"-15,0 0 11 0,0 0 19 0,0 0 15 0,0 0 16 16,0 0 11-16,0 0 6 16,0 0 7-16,0 0 16 0,0 0-4 0,0 0 23 0,0 0 6 15,0 0 10 1,36 5 5-16,-36-5 3 0,0 0-2 0,25-4-1 0,-25 4-6 15,0 0-7-15,28-4-10 0,-28 4-9 0,19-1-6 16,-19 1-6-16,17-2-19 16,-17 2-19-16,21-2-10 0,-21 2-26 0,0 0-17 0,28-2-9 15,-28 2-22-15,16-2-11 16,-16 2-22-16,18-1-35 0,-18 1-83 0,0 0-366 16,12-6 188-16</inkml:trace>
  <inkml:trace contextRef="#ctx0" brushRef="#br0" timeOffset="110549.82">6047 4475 1669 0,'-12'-8'-44'15,"12"8"34"-15,0 0 27 16,0 0 25-16,0 0 27 0,0 0 20 0,0 0 17 0,0 0 21 15,0 0 5-15,0 0-1 0,0 0 5 0,0 0 0 16,0 0 0-16,0 0-9 16,0 0-8-16,0 0-15 0,0 0-10 0,0 0-7 0,0 0-13 15,37-15-12-15,-37 15-2 16,24-4-20-16,-24 4-22 0,28-2-27 16,-14 1-35-16,3-3-34 0,-17 4-44 15,34-2-43-15,-22 0-44 0,-12 2-95 0,26-6-497 0,-18 5-110 16</inkml:trace>
  <inkml:trace contextRef="#ctx0" brushRef="#br0" timeOffset="112870.18">5369 4374 2305 0,'0'-24'-69'16,"0"24"22"-16,0 0 28 0,0 0 16 0,0 0 27 15,0 0 14-15,0 0 14 0,0 0 8 0,0 0 7 0,0 0-5 16,0 0 4-16,0 0 4 16,0 0 4-16,0 0 2 0,0 0 11 0,0 0 1 15,0 0 1-15,0 0-2 16,0 0-1-16,0 0 5 0,0 0 1 0,0 0-10 0,0 0-7 16,0 0-8-16,0 0-5 15,10 47-6-15,-8-32-3 0,-2-15-8 16,6 29 1-16,-2-14-9 0,-2 0-2 15,0 2-5-15,2-2 0 0,0 3-5 0,-1-1-1 0,1-2-5 16,-2 2-17-16,0-2-20 0,0 1-34 0,-2-16-33 16,5 26-52-16,-5-14-38 15,0-12-47-15,4 22-68 0,-4-22-642 0,0 20-343 16</inkml:trace>
  <inkml:trace contextRef="#ctx0" brushRef="#br0" timeOffset="113470.19">5829 4231 2695 0,'0'0'-133'0,"0"0"35"16,0 0 28-16,0 0 26 0,0 0 9 0,17 21 15 16,-17-21 20-16,0 0 0 0,0 27 7 15,2-14 12-15,-2-13 1 0,0 27 16 16,0-12 1-16,0 2-1 0,0 1 13 16,2 0-6-16,0 4 6 0,-2-4-4 0,2 3-8 15,-2 0-2-15,2-1-4 16,1 2-3-16,-3-2-2 0,2 0-5 0,-2-1 0 0,2 0-8 15,-2-2-25-15,0 2-25 0,0-19-39 0,2 28-42 16,-2-14-49-16,0-14-84 16,0 24-437-16,0-15 67 0</inkml:trace>
  <inkml:trace contextRef="#ctx0" brushRef="#br0" timeOffset="114519.83">6502 4633 1892 0,'0'0'-98'0,"0"0"14"16,0 19 9-16,0-19 15 0,2 17 10 0,-2-17 14 16,4 19 16-16,-4-19 11 15,4 19 16-15,-4-19-3 0,8 20 9 0,-8-20 6 0,4 19 1 16,-4-19 15-16,4 15 2 16,-4-15 5-16,6 15 0 0,-6-15 7 0,4 12 7 15,-4-12 3-15,0 0 4 16,4 14-8-16,-4-14-4 0,0 0-6 0,0 0 8 0,0 0-5 15,0 0-3-15,0 0 5 0,0 0-15 0,0 0 7 16,0 0 4-16,0 0-17 16,0 0-3-16,20-41-14 0,-20 26-12 0,2-3-11 15,-2-1 4-15,2 1-6 16,0-2 1-16,-2-1-3 0,2 1 3 0,2-1 3 0,-1 0-2 16,1-1 23-16,-2-1 8 15,2 3-9-15,0 0 7 0,0 2-10 0,-2-1 5 16,2 1-5-16,2 0-5 15,-4 0 6-15,2-1-3 0,-2 4-6 0,-2 15 3 0,4-31-4 16,-2 20-4-16,-2 11 5 0,4-21 3 16,-4 21 5-16,4-19 7 0,-4 19 0 15,4-15 7-15,-4 15 11 0,0 0 0 0,5-20-8 0,-5 20 5 16,0 0-5 0,4-15 0-16,-4 15-6 0,0 0-1 0,6-13-2 0,-6 13-2 15,0 0-2-15,11-9 4 16,-11 9-9-16,0 0-1 0,17-10 0 0,-17 10 5 0,10-8 2 15,-10 8-7-15,0 0 0 0,22-5 3 16,-22 5-8-16,16-4 6 0,-16 4 6 16,22-4-7-16,-22 4-3 0,25-4 2 0,-8 4 5 15,0-2-7-15,5 2-3 16,-4-2 6-16,5 2-5 0,1 0 1 0,4 0 1 16,-1 0 0-16,3 0 2 0,2-2 8 15,-1 2-9-15,3 0 2 0,0 0 1 0,2 0-7 16,2 0 0-16,7 0 7 15,-3 0-4-15,2 0 3 0,-1 0-3 0,1 0-3 0,-2 0 5 16,3 0-5-16,0 2 0 0,-1-2 0 0,0 2-1 16,1 0 7-16,-1 0-11 15,3 0 3-15,-1-2-1 0,1 2-2 0,1 0 0 16,-1-1 3-16,2 2-2 16,-1-2 0-16,-1 2 2 0,1-3 1 0,-3 3 0 0,-1-1 1 15,1 0 10-15,-1 0-13 16,-4 0 4-16,1-1-2 0,-7 2 6 0,2-2 0 15,-5 2 2-15,3-2-2 0,-2 1 5 0,-2 1-3 0,-1 0 0 16,-5-3 3-16,1 1 0 16,-2 2 0-16,-2-1-2 0,-1-2-2 0,-4 2 3 15,-16-2-15-15,28 1-10 16,-28-1-26-16,23 3-32 0,-23-3-44 0,19 1-52 16,-19-1-107-16,13-1-456 0,-13 1-3 15</inkml:trace>
  <inkml:trace contextRef="#ctx0" brushRef="#br0" timeOffset="115429.74">7088 4502 2109 0,'0'0'-60'0,"0"0"14"0,0 0 18 16,0 0 17-16,0 0 9 0,-18-4 15 0,18 4 8 16,0 0 13-16,0 0 12 15,0 0-5-15,0 0 11 0,-30 13 5 0,30-13 5 16,-13 12 9-16,13-12 7 0,-14 15 6 16,5-7-2-16,-2 3 1 0,11-11-8 15,-14 22 2-15,5-8-4 0,1-1-4 16,-1 2-8-16,3-1-8 0,-1 3-1 0,1-2-8 0,0 0-4 15,2 3-5-15,0-3-6 0,2 1 2 0,2-16-4 16,-2 28-3-16,-2-15 2 16,4-13-8-16,4 23-4 0,-4-23 2 0,4 19-4 0,-4-19-3 15,6 16-6-15,-6-16-9 16,10 11 0-16,-10-11-10 0,8 8-7 0,-8-8 3 16,0 0 1-16,0 0-1 15,0 0 4-15,0 0 9 0,0 0 3 16,26-19 1-16,-26 19 8 0,2-18 7 0,-2 18 2 15,0 0 8-15,-2-24 1 0,2 24 10 0,0 0 0 16,-4-27 7-16,4 27 10 0,-4-15 3 0,4 15-1 16,0 0-1-16,-9-15-6 0,9 15-5 15,0 0-4-15,-13-12-5 0,13 12-1 0,0 0-8 16,-16-5-8-16,16 5-19 16,0 0-28-16,-16-5-38 0,16 5-39 0,0 0-32 15,0 0-50-15,-14 2-30 16,14-2-87-16,0 0-562 0,0 0-236 0</inkml:trace>
  <inkml:trace contextRef="#ctx0" brushRef="#br0" timeOffset="115910.07">7169 4357 2450 0,'8'-10'-152'0,"-8"10"23"0,0 0 26 15,0 0 12-15,18-4 21 0,-18 4 18 0,0 0 16 16,0 0 11-16,0 0 12 16,0 0 7-16,24 12 7 0,-24-12 7 0,0 0 14 0,10 19 6 15,-10-19 11 1,0 15 7-16,0-15 17 0,0 17 3 0,0-17 19 0,0 0 18 16,-10 31 2-16,6-22 9 15,4-9 8-15,-8 20-5 0,8-20 3 0,-8 16-1 16,2-9-5-16,6-7-1 0,-7 18-8 0,7-18-13 15,-6 14-4-15,6-14-10 0,0 0-6 16,-7 15-8-16,7-15-9 0,0 0-13 0,0 0-4 16,0 0-7-16,0 0-8 15,13 19-12-15,-13-19-19 0,17 4-23 0,-17-4-28 16,22 0-29-16,-22 0-32 0,26 2-35 16,-10-2-37-16,-4 0-47 0,-12 0-108 0,25-2-461 15,-11 0-124-15</inkml:trace>
  <inkml:trace contextRef="#ctx0" brushRef="#br0" timeOffset="116220.18">7417 4763 2281 0,'0'0'-90'0,"0"0"27"0,0 0 8 16,12 13 20-16,-12-13 9 0,0 0-4 0,18 4 12 15,-18-4 4-15,18 0 17 16,-18 0 2-16,24-2-4 0,-24 2 1 0,27-2 3 0,-27 2-7 15,28-4-16-15,-16 2-15 0,-12 2-31 0,24-6-29 16,-14 5-31 0,1-1-34-16,-11 2-319 0,0 0 358 0</inkml:trace>
  <inkml:trace contextRef="#ctx0" brushRef="#br0" timeOffset="116450.03">7540 4681 1399 0,'0'0'19'0,"0"0"23"0,0 0 24 0,-14-6 10 16,14 6 19-16,0 0 13 0,0 0 6 0,0 0 3 16,0 0-2-16,0 0-10 15,0 0 0-15,0 0-8 0,0 0-8 0,-6 32-3 0,6-32-11 16,0 20-5 0,0-20-5-16,0 24-6 0,0-24-9 0,2 23-6 0,-2-23 0 15,2 27-8-15,-2-14-18 16,0-13-29-16,4 27-46 0,2-15-41 0,-6-12-21 0,6 24-44 15,-4-13-49-15,-2-11-131 0,8 19-317 0,-4-8 107 16</inkml:trace>
  <inkml:trace contextRef="#ctx0" brushRef="#br0" timeOffset="117320.11">8096 4666 1830 0,'0'0'-36'16,"0"0"41"-16,0 0 18 0,0 0 34 0,0 0 31 15,0 0 32-15,4-29 19 0,-4 29 19 0,0 0 11 0,0 0-4 16,0 0-11-16,0 0-17 16,0 0-16-16,0 0-16 0,0 0-12 0,0 0-6 15,0 0-10-15,0 0-2 16,0 0-14-16,0 0-7 0,0 0-6 0,0 0-5 16,0 0-4-16,-17 48-3 15,17-48-5-15,0 18-1 0,0-18-6 0,0 0-1 0,9 28-3 16,-9-28 2-16,6 15-7 0,-6-15-8 0,9 11-1 15,-9-11-7-15,11 9-1 16,-11-9-5-16,12 6 0 0,-12-6-1 0,0 0-6 0,0 0-5 16,0 0 1-16,28-6-4 15,-28 6-2-15,0 0 4 0,12-15 4 0,-12 15 2 16,6-11 6-16,-6 11 2 0,0 0 5 16,9-12-2-16,-9 12 0 0,0 0-4 0,0 0 4 15,0 0 5-15,0 0 1 16,17-3-3-16,-17 3 2 0,0 0 1 0,0 0-2 15,19 13 1-15,-19-13-2 0,12 8 5 16,-12-8 3-16,0 0-3 0,18 11 9 0,-18-11 10 16,12 4 17-16,-12-4 14 0,0 0 11 0,15 3 8 15,-15-3-1-15,0 0-1 16,0 0-1-16,0 0-2 0,21-11-10 0,-21 11-8 16,0 0-3-16,7-17-14 0,-7 17-16 15,2-17-25-15,-2 17-33 0,2-19-43 0,-2 19-45 16,4-19-67-16,-2 9-60 15,-2 10-97-15,-2-23-163 0,2 14-407 0,0 9-326 0</inkml:trace>
  <inkml:trace contextRef="#ctx0" brushRef="#br0" timeOffset="117669.75">8414 4511 2692 0,'0'0'-77'0,"0"0"25"0,0 0 16 0,0 0 23 0,0 0 20 16,4-19 28-16,-4 19 15 16,0 0 2-16,0 0-9 0,0 0-2 0,9-11-11 15,-9 11 1-15,0 0-8 16,14-8-3-16,-14 8 3 0,0 0-7 0,18-4-5 16,-18 4 2-16,0 0-3 0,20 0 3 15,-20 0 3-15,0 0 14 0,0 0 16 0,22 8 3 16,-22-8-1-16,6 9 2 15,-6-9-2-15,0 0-2 0,2 17-1 0,-2-17 12 16,0 0 6-16,0 0 3 0,-11 31 4 0,11-31 12 0,-10 16 0 16,10-16-6-16,-9 14-7 15,9-14-9-15,-8 12-8 0,8-12-5 0,0 0-8 0,-4 19-13 16,4-19-21-16,0 0-27 16,0 0-37-16,12 19-57 0,-12-19-62 0,15 6-60 15,-8-2-95-15,3-3-617 16,-10-1-380-16</inkml:trace>
  <inkml:trace contextRef="#ctx0" brushRef="#br0" timeOffset="119279.99">2976 5166 2759 0,'0'0'-133'15,"0"0"24"-15,0 0 33 0,0 0 23 0,0 0 41 0,0 0 20 16,0 0 20-16,0 0 24 16,0 0 5-16,0 0 6 0,0 0 1 0,0 0-1 15,0 0-7-15,0 0 0 16,0 0-11-16,0 0 1 0,0 0-4 0,30 39-2 0,-26-30-6 15,2 2 5-15,-2 2 2 0,-4-13 3 16,10 26 4-16,-5-13 0 0,0 2-3 16,-1 0 7-16,-2 3-4 0,0-3-3 0,0 0-5 15,-2-15-3-15,0 28-4 16,-2-12-13-16,2-16-31 0,-4 30-45 0,2-14-57 16,-3-1-51-16,3 0-59 0,-5-1-135 15,3-4-457-15,2 1-137 0</inkml:trace>
  <inkml:trace contextRef="#ctx0" brushRef="#br0" timeOffset="119900.3">3212 5100 2328 0,'0'0'-103'0,"0"0"18"0,0 0 27 0,0 0 15 0,0 0 18 16,0 0 14-16,0 0 4 0,0 0 6 0,0 0 12 16,0 0-11-16,-16 47 6 15,16-47 15-15,4 22-12 0,-4-22 10 0,6 22-1 16,-2-11 9-16,-4-11-4 0,12 23 6 16,-6-13-4-16,0 0 0 0,-6-10-4 0,17 18 3 15,-11-11-7-15,-6-7-5 16,19 9-10-16,-8-5-2 0,-11-4-2 0,19 3-12 0,-19-3-1 15,19 0 2-15,-19 0-8 0,0 0-1 16,30-7 12-16,-30 7-5 0,16-9-3 16,-7 3 8-16,-9 6 5 0,15-18 6 15,-11 9 6-15,-4 9 11 0,11-19 8 16,-11 19 12-16,4-19 1 0,-4 19 12 0,2-17-5 16,-2 17 0-16,0 0-5 0,-4-21 3 15,4 21-7-15,0 0-2 0,0 0-4 0,-15-18-4 16,15 18 2-16,0 0-2 15,-13-3 2-15,13 3 5 0,0 0 8 0,0 0 4 0,0 0-1 16,-29 25-8-16,25-16-1 0,4-9-5 0,-14 23-7 16,8-8 3-16,0 1-3 15,0 1-5-15,0-2-10 0,-1 4-35 0,-2 1-41 0,3 0-44 16,-2 1-37-16,1 0-58 16,-3 0-109-16,4-4-379 0,-3 2 54 15</inkml:trace>
  <inkml:trace contextRef="#ctx0" brushRef="#br0" timeOffset="121359.8">7413 5525 1996 0,'0'0'-54'0,"0"0"13"0,0 0 17 0,0 0 18 16,0 0 23-16,-24 32 19 0,24-32 27 0,-15 17 18 15,9-8 7-15,-4 3 6 0,1 0 3 16,0 1 2-16,-1 1-3 0,-2 2-6 0,-2 0-5 16,2 0-6-1,1 1-7-15,-3-3-6 0,-2 2-5 0,2-1-12 0,2-2 3 16,-4-1-6-16,4-3-4 0,-3 1 0 16,4-1-3-16,-2-1 1 0,13-8 4 0,-25 13 9 15,14-10 3-15,11-3-5 16,-18 7-1-16,18-7-8 0,0 0-6 0,-20 1-1 15,20-1-7-15,0 0-7 0,0 0-3 0,0 0-8 16,0 0-4-16,0 0-2 0,0 0-1 16,0 0 1-16,-12-16 2 0,12 16 0 0,0 0-2 15,0 0 2-15,0 0 2 16,0 0 1-16,0 0 10 0,52-7 14 0,-52 7 14 16,28 0 13-16,-11 0 5 0,-17 0-2 15,32 4-3-15,-16 0-5 0,0 0-7 0,-2-1-2 16,-14-3-6-16,28 10-6 15,-15-6-10-15,-3 2-16 0,-10-6-23 0,20 9-32 0,-20-9-36 16,14 10-46-16,-14-10-45 0,15 10-49 0,-11-9-73 16,-4-1-138-16,0 0-477 15,11 4-306-15</inkml:trace>
  <inkml:trace contextRef="#ctx0" brushRef="#br0" timeOffset="121669.79">7262 5710 2593 0,'0'0'-126'0,"-8"-18"32"0,8 18 5 0,0 0 22 16,0 0 19-16,0 0 23 15,0 0 13-15,0 0 16 0,0 0 11 0,15-17 9 16,-15 17 2-16,0 0 26 15,0 0 6-15,0 0 7 0,0 0 11 0,0 0 1 0,0 0-3 16,0 0-1-16,31 29-4 0,-27-20-7 0,-4-9-6 16,2 21-5-1,3-8 0-15,-5-13-13 0,0 26-3 0,-3-11 0 16,3-15-7-16,-2 26-5 0,0-11-11 16,2-15-24-16,-4 31-58 0,2-20-35 0,2-11-41 0,-6 25-58 15,4-13-117-15,-2-2-392 16,4-10 26-16</inkml:trace>
  <inkml:trace contextRef="#ctx0" brushRef="#br0" timeOffset="122009.9">7758 5821 2055 0,'0'0'0'0,"0"0"22"0,0 0 29 15,0 0 21-15,0 0 4 16,0 0 16-16,19-1-1 0,-19 1-9 0,0 0-8 0,0 0-7 15,0 0-6-15,27 0-7 0,-27 0-9 0,17-2-12 16,-17 2-19-16,22-2-11 16,-22 2-33-16,0 0-15 0,29 0-10 0,-29 0-34 15,19-3-25-15,-19 3-25 0,17-3-45 16,-17 3-80-16,0 0-362 0,14-9 158 0</inkml:trace>
  <inkml:trace contextRef="#ctx0" brushRef="#br0" timeOffset="122160.05">7843 5757 1792 0,'-24'-2'-16'0,"24"2"32"16,0 0 14-16,0 0 19 15,0 0-6-15,0 0 4 0,0 0-9 0,0 0-1 0,0 0-15 16,0 0-1-16,0 0-31 16,42-18-31-16,-42 18-29 0,28-6-42 0,-13 0-75 15,-3 2-346-15,4-2 285 16</inkml:trace>
  <inkml:trace contextRef="#ctx0" brushRef="#br0" timeOffset="123289.97">8453 5532 1570 0,'0'0'27'16,"0"0"10"-16,-18 8 4 0,18-8 9 0,0 0 12 15,0 0 9-15,0 0 13 0,0 0 2 16,0 0 0-16,0 0-22 0,0 0-8 0,0 0-2 15,0 0-1-15,0 0-17 0,0 0 4 0,0 0-4 16,0 0 1-16,0 0-3 0,0 0-2 16,61-6 6-16,-61 6-2 0,30-3 2 15,-11 0-1-15,-2 2-6 0,-17 1-6 16,36-4-1-16,-19 0-5 0,-3 3-17 0,-14 1-40 0,26-3-28 16,-26 3-34-16,22-1-30 15,-16-2-43-15,-6 3-74 0,0 0-403 0,8-5 126 16</inkml:trace>
  <inkml:trace contextRef="#ctx0" brushRef="#br0" timeOffset="123559.93">8611 5495 1843 0,'-17'-4'-31'0,"17"4"15"0,0 0 19 0,0 0 18 16,0 0 23-16,-13-9 29 0,13 9 24 16,0 0 6-16,0 0 0 0,0 0-2 0,0 0 2 15,0 0-11-15,-7-14-5 16,7 14 4-16,0 0-5 0,0 0-2 0,0 0-3 15,0 0-3-15,0 0-6 0,0 0-9 0,0 0-7 0,-8 36-6 16,8-36-2-16,-2 19-2 16,2-19-1-16,-2 23-8 0,0-8 0 0,2-15-8 15,-2 28-1-15,2-12 1 16,0 0-7-16,0-16-1 0,0 29-5 0,0-13-1 16,0-16-4-16,0 26-15 0,0-26-27 15,2 26-35-15,0-17-53 0,-2-9-35 0,2 20-43 16,-2-20-78-16,4 14-588 15,-4-14-218-15</inkml:trace>
  <inkml:trace contextRef="#ctx0" brushRef="#br0" timeOffset="124029.79">8790 5641 2521 0,'0'0'-92'0,"0"0"11"0,5-16 9 16,-5 16 13-16,0 0 15 0,0 0 19 0,0 0 22 15,0 0 12-15,-19-16 13 16,19 16 7-16,0 0 3 0,0 0 12 0,0 0 2 0,0 0 7 16,-40 20-10-16,33-12 3 15,7-8-10-15,-13 15-2 0,13-15 5 0,-8 19-2 16,8-19-9-16,-9 18 3 0,9-18-10 0,0 17-1 15,0-17-2-15,0 17 1 0,0-17-7 16,0 0-5-16,11 21-6 0,-11-21-9 0,13 9 6 16,-13-9-11-16,13 8-7 15,-13-8 1-15,0 0 5 0,22 2 1 0,-22-2 1 0,0 0 5 16,0 0-6 0,26-12 8-16,-26 12 2 0,13-13 9 0,-7 4 5 0,-6 9 17 15,11-18 13-15,-11 18 17 16,11-15 16-16,-11 15 13 0,6-14 9 0,-6 14-3 15,8-11 0-15,-8 11-3 0,0 0-2 0,0 0-4 0,13-8-4 16,-13 8-10-16,0 0-6 16,0 0-8-16,0 0-2 0,0 0-5 0,19 23-5 15,-19-23-4-15,8 14-8 0,-8-14-20 16,4 13-29-16,-4-13-41 0,0 0-60 0,9 16-58 16,-7-13-64-16,-2-3-141 15,0 0-529-15,0 0-305 0</inkml:trace>
  <inkml:trace contextRef="#ctx0" brushRef="#br0" timeOffset="124409.93">8960 5664 2721 0,'0'0'-35'0,"0"0"7"16,0 0 3-16,0 0 3 0,0 0 13 16,0 0 21-16,0 0 22 0,16 22 7 0,-16-22-1 15,0 0-10-15,3 24 7 16,-3-24-7-16,2 15 3 0,-2-15-6 15,0 0 1-15,2 21-3 0,-2-21-2 0,0 0-5 0,3 17 2 16,-3-17-6-16,0 0-4 0,0 0-25 16,6 11-15-16,-6-11-18 0,0 0-11 0,0 0-19 15,0 0-2-15,0 0-13 16,0 0-1-16,27-27 13 0,-27 27 5 0,11-18 17 0,-5 10 16 16,-6 8 22-16,13-15 14 15,-13 15 21-15,10-11 28 0,-10 11 33 0,14-9 26 16,-14 9 14-16,0 0 8 0,18-3-13 0,-18 3 4 0,0 0-5 15,0 0 3-15,21 9-3 16,-21-9-2-16,9 12-3 0,-9-12-9 0,8 14-8 16,-8-14-12-16,11 14-7 15,-11-14-9-15,6 14-6 0,-6-14-21 0,6 13-22 0,-6-13-34 16,6 11-43-16,-6-11-42 16,0 0-56-16,8 12-52 0,-8-12-98 0,0 0-610 15,0 0-329-15</inkml:trace>
  <inkml:trace contextRef="#ctx0" brushRef="#br0" timeOffset="124630.24">9178 5325 2830 0,'0'0'-79'0,"0"0"2"0,0 0 18 15,0 0 9-15,0 0 21 0,17-11 23 0,-17 11 0 16,0 0 12-16,27 0-4 0,-27 0-1 0,25 0-5 16,-25 0-23-16,28 0-26 15,-28 0-35-15,28-3-47 0,-28 3-85 0,21-5-416 0,-11 1 144 16</inkml:trace>
  <inkml:trace contextRef="#ctx0" brushRef="#br0" timeOffset="124849.97">9352 5131 1927 0,'0'0'52'16,"0"0"3"-16,6-10-15 0,-6 10 11 0,0 0 19 0,0 0 26 16,0 0 19-16,0 0 2 15,0 0-10-15,0 0-5 0,0 0-17 0,0 0-7 16,16 34-7-16,-11-23-7 0,-5-11-14 0,5 31-12 0,-3-12-42 15,2-2-51 1,-2 4-45-16,2 0-47 0,-2 0-59 0,0 1-141 0,0-2-360 16,-2 1 33-16</inkml:trace>
  <inkml:trace contextRef="#ctx0" brushRef="#br0" timeOffset="125890.14">9741 5531 2018 0,'0'0'-68'0,"0"0"19"0,0 0 22 16,0 0 27-16,0 0 9 0,0 0 37 0,0 0 13 15,0 0 13-15,0 0 18 16,0 0 13-16,0 0 12 0,0 0 14 0,0 0 4 0,0 0-2 16,-23 47-3-1,18-36-4-15,-1 1-9 0,-2 3-4 0,4 0-9 0,-3 1-11 16,0 1-6-16,3 1-10 15,0-1-6-15,0-1-8 0,2 3-6 0,0-2-4 0,0 1-9 16,4 1 0-16,0-2-7 0,0-1-10 0,2 2-22 16,2-3-32-16,0 1-39 15,2-1-38-15,-2-1-40 0,4-2-49 0,-1-2-35 16,-9-10-89-16,21 16-560 0,-12-11-246 16</inkml:trace>
  <inkml:trace contextRef="#ctx0" brushRef="#br0" timeOffset="126510.14">10022 5573 2679 0,'0'0'-34'0,"0"0"16"0,-2-20 3 16,2 20-1-16,0 0 1 15,0 0 9-15,0 0 6 0,0 0 15 0,0 0 7 16,0 0 12-16,0 0 0 0,0 0 1 16,0 0 9-16,0 0 4 0,0 0 4 0,0 0 5 15,0 0 0-15,-2 54 0 16,2-54-2-16,4 22-7 0,1-10-2 0,-5-12-3 15,6 22-7-15,-2-12 3 0,-4-10-12 0,9 18-3 0,-3-10-4 16,-6-8-4-16,13 12-5 16,-13-12-4-16,14 10-10 0,-14-10-4 0,14 4-1 15,-14-4-2-15,0 0 0 16,0 0-1-16,0 0 2 0,29-18 1 0,-29 18 5 0,6-15 18 16,-6 15 15-16,9-13 18 15,-9 13 5-15,4-13 5 0,-4 13-3 0,0 0-10 16,9-14-6-16,-9 14-7 15,0 0 0-15,0 0-3 0,0 0-3 0,18-2-6 16,-18 2 0-16,0 0-1 0,0 0-1 0,28 14-2 0,-28-14 0 16,19 9 0-16,-8-7 2 15,-11-2-2-15,21 7 5 0,-21-7 5 16,23 3 2-16,-23-3 7 0,21 1 3 0,-21-1 10 16,22-3 7-16,-22 3 2 0,18-4 6 0,-18 4 7 15,17-11 3-15,-17 11 3 16,20-14-1-16,-14 5 1 0,2-2 3 0,-8 11 3 0,14-20 14 15,-10 11 0-15,-4 9-17 0,8-22-13 0,-8 22-13 16,4-16-19-16,-4 16-28 16,2-16-33-16,-2 16-37 0,0-14-41 0,0 14-58 0,-2-14-63 15,2 14-49 1,0 0-74-16,-6-16-131 0,6 16-128 0,0 0-299 0,-4-11-297 16</inkml:trace>
  <inkml:trace contextRef="#ctx0" brushRef="#br0" timeOffset="126920.16">10655 5431 2715 0,'0'0'-92'0,"0"0"2"0,0 0 12 0,0 0 14 16,0 0 14-16,0 0 20 16,0 0 37-16,0 0 6 0,0 0 17 0,0 0-1 15,-8 39 3-15,8-39 13 0,-11 21 17 16,5-10 5-16,0 5-8 0,0-3 4 0,-1 3-1 16,-2 0-2-16,1 3-4 15,0 0 2-15,-3 1-8 0,2 2-7 0,-1-2-3 16,-1 0-8-16,1 1 2 0,2-2-4 15,-4 2-5-15,2 2-5 0,2-4 1 0,-2 4-1 16,0-4-3-16,2 2 0 0,-2-2 0 0,3 0-11 16,-1-2 4-16,2-2 1 15,-1 0-5-15,0-2-3 0,1 3-4 0,6-16-6 16,-8 23-16-16,4-14-18 0,4-9-16 16,-8 18-28-16,8-18-33 0,-5 15-31 0,5-15-40 15,0 0-78-15,0 0-487 16,-7 11-33-16</inkml:trace>
  <inkml:trace contextRef="#ctx0" brushRef="#br0" timeOffset="127510.13">10810 5765 2161 0,'0'0'-77'16,"0"0"10"-16,0 0 16 0,0 0 12 16,0 0 25-16,0 0 41 0,0 0 18 0,0 0 30 15,0 0 15-15,0 0 2 0,0 0 13 16,0 0-3-16,0 0 2 0,-44 28 9 0,33-19 2 16,3 2-2-16,-1 0-12 15,0 0-7-15,9-11-12 0,-12 25-8 0,6-11-12 16,2 1-2-16,0-2-7 0,4-13-7 15,-6 27-1-15,6-14-9 0,0-13 2 16,2 25-5-16,-2-25-10 0,8 22 3 0,-4-12-3 0,4 0-7 16,-8-10-4-16,10 16-4 15,-10-16-2-15,15 12-6 0,-15-12-7 0,13 8-2 16,-13-8-1-16,15 2 1 16,-15-2 1-16,0 0 3 0,0 0 6 0,0 0 5 0,0 0 6 15,14-23 9-15,-14 23 0 16,0 0 3-16,-4-27 6 0,4 27 4 15,0 0 8-15,-8-27 12 0,8 27 6 0,-6-15 2 0,6 15-5 0,0 0-8 16,-5-18-4-16,5 18-7 16,0 0-13-16,0 0-22 0,-6-19-28 0,6 19-44 0,0 0-51 15,0 0-59 1,0 0-57-16,0 0-109 0,0-19-162 0,0 19-346 0,0 0-203 16</inkml:trace>
  <inkml:trace contextRef="#ctx0" brushRef="#br0" timeOffset="128009.6">10884 5353 2574 0,'-4'-21'-50'0,"4"21"10"0,0 0 8 0,0 0 9 16,0 0 11-16,0 0 29 15,0 0 10-15,0 0 8 0,0 0-2 0,0 0 1 16,0 0-1-16,0 0-5 0,0 0-1 16,0 0-7-16,31 38-2 0,-22-26 0 0,-2 3-2 15,1 1 3-15,2 2 0 16,1 3 5-16,2 0 10 0,-2 2 8 0,-1-1 11 0,-2 2 4 15,2-1 9-15,-2 0-3 0,0 2 6 16,-2-1-3-16,1 2-6 0,-6-3-7 16,4 2-3-16,-5-4-5 0,-3 0-4 0,1 2-16 15,-2 0-30-15,0-2-57 16,-2 2-64-16,-2-3-82 0,-4-1-167 0,0-1-465 16,-3 0-175-16</inkml:trace>
  <inkml:trace contextRef="#ctx0" brushRef="#br0" timeOffset="139713.73">12298 7341 943 0,'0'0'150'0,"0"0"-50"0,0 0-34 0,0 0 2 16,0 0-10-16,0 0 12 15,0 0 8-15,0 0-6 0,-30-18 15 0,30 18 13 16,0 0 16-16,0 0 9 15,0 0 14-15,0 0 11 0,0 0 6 0,0 0 1 0,-29 6-5 16,29-6 2-16,0 0-5 0,0 0-13 0,0 0-10 16,-20 4-16-16,20-4-6 15,0 0-13-15,-25 0-10 0,25 0-13 0,-18 2-5 16,18-2-7-16,-24 2-4 0,24-2-8 16,-27 2-1-16,27-2-9 0,-30 2 0 0,15-2-8 15,15 0 1-15,-32 4-5 0,19-4-3 16,13 0 1-16,-29 2-2 0,29-2-3 0,-23 1-2 15,23-1 0-15,-22 2 0 0,22-2-2 0,-18 2 1 16,18-2-2-16,0 0 1 16,-20 2-3-16,20-2 1 0,0 0-1 0,-14 7 0 0,14-7 1 15,0 0 0-15,-11 13 2 16,11-13-1-16,-5 15-1 0,5-15 3 0,-10 22 0 16,7-9 8-16,-4 5 0 15,2 1 4-15,-1 1-4 0,0 5 0 0,-2-2-2 0,4 2 5 16,-6 2-8-16,6-3 5 15,-2 3-5-15,0-2-2 0,3 0-1 0,-3-1 3 16,2-1 2-16,0 2 0 0,2-6 1 16,-1 3 2-16,3-4-2 0,-2 1-3 15,2-1-2-15,-2-1-5 0,2-17 4 16,0 26-1-16,0-26-4 0,0 24 2 0,0-24-1 16,2 16 1-16,-2-16-8 0,2 14-4 0,-2-14-10 0,0 0-15 15,0 0-22-15,0 0-23 16,0 0-31-16,0 0-33 0,0 0-34 0,0 0-31 15,0 0-27-15,0 0-16 0,24-29-34 0,-22 17-46 16,-2 12-592-16,0 0-314 0</inkml:trace>
  <inkml:trace contextRef="#ctx0" brushRef="#br0" timeOffset="139880.15">11822 7827 2739 0,'0'-17'-72'16,"0"17"29"-16,0 0 34 0,4-20 21 0,-4 20 32 16,0 0 20-16,6-15 20 15,-6 15 16-15,12-8 5 0,-12 8-1 0,16-11-5 0,-16 11 2 16,22-10-6-16,-8 9-3 0,1-6-3 0,1 4-7 15,2-1-11-15,-2 0-8 16,4 2-8-16,-1-1-6 0,0 0-30 0,0 2-42 0,-19 1-44 16,37-4-42-16,-21 4-44 15,-16 0-39-15,32 0-35 0,-32 0-56 0,22-2-597 16,-8 4-251-16</inkml:trace>
  <inkml:trace contextRef="#ctx0" brushRef="#br0" timeOffset="140369.97">12442 7595 2544 0,'0'0'-77'16,"6"-14"36"-16,-6 14 26 0,0 0 27 16,0 0 8-16,0 0 19 0,0 0 23 0,0 0 15 15,0 0 13-15,0 0 5 0,0 0 4 16,0 0 0-16,0 0 1 0,-51 18 1 0,39-12 1 15,12-6 1-15,-23 20 2 0,10-10-6 0,1 0-5 16,0 2-7-16,0 1-4 0,-1 3-11 16,1-1-2-16,-1 0-9 0,0 2-7 0,1 0-3 15,3 1-6-15,-2-2-5 16,3 6-5-16,3-5-4 0,-3 3-3 0,4 0-3 0,0-3 1 16,2 3-5-16,-1-1 1 15,3 1 2-15,3-1 5 0,-1 0-2 0,2 0-3 16,0-1-2-16,4-1-1 0,-3-2-4 0,3 0-2 0,1 2-11 15,2-4-17-15,-2 1-25 16,0-2-34-16,3-1-40 0,-1 0-50 0,-2-3-43 16,2 0-50-16,-2-3-82 15,4 2-138-15,-5-4-427 0,-8-3-291 0</inkml:trace>
  <inkml:trace contextRef="#ctx0" brushRef="#br0" timeOffset="148290.07">12736 7697 914 0,'0'0'145'16,"0"0"-34"-16,0 0-15 15,0 0-6-15,0 0 9 0,0 0-9 0,0 0 19 0,0 0-3 16,0 0 14-16,0 0-13 16,0 0-6-16,0 0 0 0,0 0-9 0,0 0-2 0,0 0 3 15,0 0-1-15,0 0-2 16,0 0-4-16,0 0 1 0,0 0 0 0,0 0-7 15,0 0-1-15,0 0-4 0,0 0-7 0,-27-4-11 16,27 4-1-16,0 0-3 0,0 0-8 16,0 0-8-16,-32 6-1 0,32-6-2 0,-15 6-3 15,8-5-8-15,7-1 4 16,-17 6-2-16,17-6-5 0,-12 4-4 16,12-4 2-16,-9 6-1 0,9-6-3 15,-12 5-1-15,12-5-2 0,-8 6 0 0,8-6 1 0,0 0 0 16,-9 12-5-16,9-12 4 0,0 0-1 0,0 15-4 15,0-15-6-15,0 0 0 0,6 13-1 16,-6-13-4-16,7 8 2 0,-7-8-1 0,6 9 6 16,-6-9-5-16,10 10 2 15,-10-10 0-15,7 10 2 0,-3-5 0 16,-4-5-1-16,8 12 0 0,0-7 1 0,-8-5 1 16,8 11 0-16,-1-4-2 0,-7-7 1 0,7 11 3 15,-3-5-4-15,-4-6 9 16,10 13-5-16,-10-13 0 0,6 12 3 0,-6-12 4 0,2 13 13 15,-2-13 9-15,-2 12 7 0,2-12 3 0,0 0 5 16,-6 16-2-16,6-16 1 16,-12 9-5-16,6-4-2 0,6-5-6 15,-14 7-2-15,4-3-5 0,10-4-2 0,-15 3-13 16,15-3-28-16,-20 0-36 0,20 0-41 0,0 0-59 16,-27-9-48-16,18 4-70 15,1-3-152-15,-2 1-521 0,10 7-365 0</inkml:trace>
  <inkml:trace contextRef="#ctx0" brushRef="#br0" timeOffset="148739.9">12958 7622 2775 0,'0'0'-95'0,"0"0"17"15,0 0 15-15,0 0 5 16,11-11 11-16,-11 11 24 0,0 0 28 16,0 0 14-16,0 0 10 0,0 0 0 0,0 0 5 15,16 25-4-15,-16-25 3 0,9 17 17 0,-5-6 17 16,1 3 10-16,1 0 8 16,-1 0 4-16,2 2 1 0,-3 0-1 0,-1 2-3 0,1 1-6 15,-2-1-7-15,2 0-5 16,-3 2-7-16,-1 0-5 0,-1 0-6 0,-3-1-6 15,2-1-5-15,0 1-3 0,-2 1-9 0,1 0-25 0,-3-5-40 16,0 2-41-16,2-1-51 16,0 0-35-16,-1-3-43 0,1-2-78 0,-2 1-585 15,6-12-233-15</inkml:trace>
  <inkml:trace contextRef="#ctx0" brushRef="#br0" timeOffset="149189.91">13358 7970 2720 0,'0'0'52'0,"0"0"38"16,0 0 19-16,0 0 16 15,0 0 16-15,0 0 12 0,0 0 4 0,0 0 8 0,0 0-23 16,0 0-16 0,0 0-14-16,0 0-10 0,0 0-14 0,0 0-11 0,15-3-17 15,-15 3-39-15,0 0-44 16,0 0-56-16,0 0-77 0,0 0-67 0,0 0-84 15,0 0-147-15,-2-13-507 0,2 13-398 0</inkml:trace>
  <inkml:trace contextRef="#ctx0" brushRef="#br0" timeOffset="149369.67">13369 7850 2832 0,'0'0'-45'0,"0"0"61"0,2-19 21 15,-2 19 27-15,0 0 21 0,0 0 29 0,0 0 15 16,0 0 0-16,0-20-7 0,0 20-13 0,0 0-7 0,0 0-10 15,0 0-16-15,0 0-12 16,0 0-9-16,0 0-40 0,0 0-49 16,0 0-68-16,4-15-63 0,-4 15-66 15,0 0-122-15,0 0-586 0,0 0-355 0</inkml:trace>
  <inkml:trace contextRef="#ctx0" brushRef="#br0" timeOffset="150240.04">14054 7509 2689 0,'7'-18'-154'15,"-7"18"28"-15,0 0 38 0,0 0 21 0,2-17 14 0,-2 17 16 16,0 0 18 0,0 0 21-16,0 0 7 0,0 0 19 0,-20-17 8 0,20 17 11 15,0 0 10-15,-16-6 6 16,16 6 5-16,0 0 1 0,-20-2 3 0,20 2 8 0,0 0 5 15,-23 0 5-15,23 0-2 0,0 0-10 0,-27 2-5 16,27-2-8-16,-19 6-4 16,19-6-6-16,-23 7-10 0,11 1 0 0,-1-2-6 15,13-6-5-15,-23 15-2 0,10-5-1 16,4 1-4-16,-2 0 0 0,-2 0 0 0,1 3-5 16,3 1 0-16,-2 3 0 15,-3-2-4-15,6-1 1 0,-1 0-2 16,-1 0 1-16,4 0-3 0,-1 0-1 0,1 3-2 0,3-4-5 0,-4 2 5 15,5 0 0-15,2-16-1 16,-5 26-5-16,5-13 4 0,0-13 0 0,3 26-5 16,-3-11 5-16,0-15-1 15,9 22 6-15,-5-11 9 0,-4-11 9 0,9 20 7 0,-2-13 0 16,-7-7 0-16,18 15 0 16,-11-9-4-16,4 1-4 0,-11-7-4 0,24 8 1 15,-12-5-3-15,-12-3-2 16,26 2-3-16,-14 1-2 0,-12-3-4 0,29-3 0 15,-29 3-8-15,25-2-8 0,-25 2-13 0,22-5-16 0,-10 1-27 16,-12 4-30-16,18-8-36 16,-18 8-46-16,16-8-51 0,-10 2-72 15,0 0-173-15,-6 6-412 0,3-9-243 0</inkml:trace>
  <inkml:trace contextRef="#ctx0" brushRef="#br0" timeOffset="150780.07">13846 7415 2586 0,'0'0'-90'15,"0"0"29"-15,0 0 10 0,0 0 14 0,0 0 5 16,-1-23 8-16,1 23 12 0,0 0 12 15,0 0 16-15,0 0 11 0,0 0-1 0,0 0 11 16,0 0 4-16,0 0 6 0,0 0-3 0,0 0 10 16,-26 43 4-16,18-32-7 0,3 2-5 15,1 2 2-15,-2 0-3 0,-1 2-1 0,3 1-6 16,-1 3-10-16,-2-1 2 16,3 0 8-16,2 5-14 0,-3-3-1 0,1 3-3 15,0-3-2-15,-2 4 0 16,0-2 0-16,1 1 11 0,1 0 3 0,-1-1 5 0,-1 0 4 15,-1 0 3-15,0-1 2 0,1 0 5 0,-3-1-2 16,3 1 1-16,0-1-2 0,-3 0 4 16,3-2-1-16,1-3-1 15,-6-2-5-15,8 2-6 0,-3-1-3 0,2-1-1 16,-3-4-6-16,7-11-9 0,-6 21-49 0,6-21-66 16,-4 17-74-16,2-9-79 0,2-8-175 15,0 0-471-15,0 0-272 0</inkml:trace>
  <inkml:trace contextRef="#ctx0" brushRef="#br0" timeOffset="152024.97">14306 7838 2565 0,'0'0'-104'0,"0"0"28"16,0 0 16-16,0 0 20 15,0 0 23-15,0 0 27 0,0 0 30 16,0 0 21-16,0 0 27 0,0 0 17 16,0 0 6-16,0 0 6 0,0 0-5 0,0 0 0 0,0 0-7 15,0 0-12-15,0 0-10 16,0 0-10-16,34 4-8 0,-34-4-7 0,21-2-9 15,-21 2-2-15,23-2-7 0,-23 2-4 0,34-3-2 0,-16 3-6 16,2-3-1-16,3 2 3 16,1-2 1-16,-1 3 8 0,1-1 1 0,7 1-1 15,-2 0-3-15,-1-2-3 16,1 0-2-16,1 2-4 0,2 0-5 0,-2-2 1 16,-3 2-7-16,3-3 4 0,0 3-7 15,-2 0 5-15,-1 0-5 0,-2 0 11 0,-1 0 5 16,3 3 4-16,-4-3 4 15,1 0 0-15,-3 0-3 0,1 2-3 0,0 0-6 0,-1-2-3 16,0 0-2-16,-1 2-1 0,-1-2-5 0,-1 1 0 16,-18-1-2-16,28 0 1 15,-13 3-4-15,-15-3-1 0,23 0 1 0,-23 0-2 0,19 1-2 16,-19-1-3 0,16 3-4-16,-16-3-3 0,0 0 1 0,0 0-6 0,0 0-14 15,0 0-14-15,0 0-10 16,0 0-7-16,0 0-4 0,0 0-3 0,0 0 4 15,0 0 7-15,0 0 5 0,0 0 1 0,0 0 6 0,0 0 3 16,0 0 3-16,0 0 7 16,-31-35 3-16,31 35 0 0,-10-10 6 15,10 10 8-15,-13-7 8 0,13 7 15 0,0 0 8 16,-15-12 9-16,15 12 2 0,0 0 7 0,-12-11-4 16,12 11 1-16,0 0-2 15,-11-7 2-15,11 7-4 0,0 0-1 0,0 0-1 0,0 0-4 16,-11-12-1-16,11 12-5 0,0 0-1 15,0 0 1-15,0 0-5 0,0 0-2 16,0 0-4-16,0 0 2 0,0 0-1 0,0 0-1 16,0 0 1-16,0 0-3 15,0 0 0-15,0 0 1 0,0 0-5 0,0 0 4 0,0 0-3 16,0 0 0-16,0 0-3 16,0 0 2-16,0 0-1 0,49 20-1 0,-38-13 1 15,-11-7-1-15,21 13 1 0,-12-7-1 16,3 2-2-16,-12-8 1 0,15 13-2 15,-9-6 1-15,-6-7 0 0,10 13 2 0,-10-13 0 0,5 14 1 16,-5-14-2-16,0 0 3 16,-8 23-4-16,8-23 4 0,-11 13-3 0,11-13-7 15,-16 14-22-15,16-14-34 0,-16 11-49 16,8-6-66-16,-1 1-62 0,9-6-84 0,-12 5-187 16,12-5-424-16,-13 5-346 0</inkml:trace>
  <inkml:trace contextRef="#ctx0" brushRef="#br0" timeOffset="152589.9">15496 7550 2787 0,'0'0'-108'0,"0"0"22"0,0 0 14 16,0 0 7-16,0 0 9 15,0 0 12-15,0 0 24 0,0 0 19 0,0 0 10 16,0 0 15-16,0 0 4 0,0 0 4 16,0 0 4-16,0 0 6 0,0 0 9 0,0 0 9 15,0 0 5-15,13 49 9 16,-12-37 18-16,-1-12 1 0,3 29-1 15,-1-14 1-15,-2 2 1 0,2 1-9 0,-2-2-4 0,0 3-1 0,0 1-5 16,2-1-5-16,-4 0-5 16,2 1-3-16,0-2-8 0,0 1-3 0,0-2-4 0,2 3-8 15,0-4-2-15,-2 2-2 16,2-4-5-16,-2-2-3 0,2 2-4 0,-2-4 0 16,0-10-14-16,2 20-25 15,-2-11-30-15,0-9-37 0,0 0-33 0,0 0-25 0,4 24-24 16,-4-24-3-16,4 3-5 0,-4-3-4 0,0 0-8 15,0 0-7-15,0 0-13 16,0 0-30-16,0 0-460 0,0 0 57 0</inkml:trace>
  <inkml:trace contextRef="#ctx0" brushRef="#br0" timeOffset="152659.84">15509 7882 1962 0,'0'0'-96'0,"-2"-24"8"16,2 16-15-16,0 8-24 0,-3-22-58 0,3 22-258 15,0-18 401-15</inkml:trace>
  <inkml:trace contextRef="#ctx0" brushRef="#br0" timeOffset="153569.71">15737 7535 1280 0,'0'0'40'0,"0"0"22"0,0 0 1 0,4-15 2 15,-4 15 9-15,0 0-1 16,0 0 3-16,0 0 6 0,0 0 11 0,0 0 0 15,0 0-6-15,-26-7 14 0,26 7-2 0,0 0-5 0,0 0-6 16,0 0-1-16,-35 5-4 16,35-5-3-16,-17 7-1 0,17-7 4 0,-15 6 1 15,15-6-2-15,-17 10-2 0,17-10-8 16,-15 13-4-16,7-7-7 0,8-6 1 0,-15 17-13 16,8-9-2-16,7-8-6 15,-12 20-5-15,3-10-3 0,3 0-3 0,-2 3-2 0,8-13-2 16,-16 22 0-16,10-10-2 15,0-2-2-15,-2 1-3 0,8-11 0 0,-14 19-4 16,14-19 3-16,-10 15 1 0,10-15-8 0,-6 15 2 0,6-15-5 16,-8 14 7-16,8-14-6 15,-7 13 1-15,7-13 4 0,0 0 1 0,-4 18-1 16,4-18 9-16,0 0 0 16,0 16 13-16,0-16 0 0,0 0 4 0,0 0 0 15,5 22 3-15,-5-22-1 0,0 0 2 16,16 13-4-16,-16-13-1 0,8 8-9 15,-8-8 0-15,0 0-4 0,15 9 1 0,-15-9-5 0,11 8-2 0,-11-8 0 16,0 0 6-16,15 8 6 16,-15-8 8-16,15 6 2 0,-15-6 0 0,16 3 7 15,-16-3 2-15,19 2 2 16,-19-2-5-16,24 2-4 0,-24-2-4 0,26 0-6 16,-26 0-4-16,25-2-14 15,-9 0-20-15,-3 0-38 0,0 1-42 0,-13 1-69 0,27-6-78 16,-14 0-92-16,0 2-212 15,-5 0-80-15,3-2-319 0,-11 6-347 0</inkml:trace>
  <inkml:trace contextRef="#ctx0" brushRef="#br0" timeOffset="184449.5">1477 9711 909 0,'0'0'138'0,"4"-21"-6"0,-4 21-48 0,0 0 13 16,0 0-19-16,10-12-17 15,-10 12-10-15,0 0-11 0,0 0-5 0,14-9 4 16,-14 9-1-16,0 0-10 0,0 0 10 16,0 0-9-16,0 0 4 0,5-11 6 0,-5 11-7 15,0 0-4-15,0 0 5 16,0 0-10-16,0 0-9 0,0 0 5 0,0 0 1 15,0 0-11-15,0 0 5 0,0 0 18 0,0 0-16 0,0 0 11 16,0 0 18-16,0 0 11 16,-38-6 15-16,38 6 23 0,0 0 7 0,0 0 11 15,-18-2 9-15,18 2 12 16,0 0 8-16,0 0 4 0,-20-4 1 0,20 4-4 0,0 0-10 16,0 0-10-16,0 0-13 15,0 0-13-15,-16-4-13 0,16 4-8 0,0 0-9 16,0 0-7-16,0 0-5 0,0 0-2 15,0 0-3-15,0 0-9 0,0 0-1 16,0 0-5-16,0 0 1 0,0 0-4 0,0 0 0 0,0 0-1 16,0 0-6-16,57 8-2 15,-57-8 1-15,18-8-3 0,-4 3-4 0,-14 5-2 16,23-14-3-16,-10 7 1 16,0 0-1-16,-1-3-1 0,-3 1-1 0,6-2-3 0,-15 11 4 15,16-21-4-15,-9 12-2 16,1-2 1-16,-8 11-1 0,9-23 2 0,-7 14-6 15,-2 9 1-15,2-20 0 0,-2 20-1 0,0 0-3 0,-4-23 1 16,4 23 0 0,-13-11 2-16,13 11-1 0,-15-6 0 0,15 6-1 0,0 0 1 15,-29 2 1-15,29-2 0 16,-19 6 2-16,19-6 0 0,-22 11 2 16,11-3 0-16,0 0 1 0,11-8 1 15,-17 19 7-15,9-9 5 0,2 4 1 0,0-2 6 0,6-12 1 16,-13 25 9-16,9-10-8 15,0-1 0-15,4-14-1 0,-5 28 4 0,5-15 5 0,0-13 2 16,5 27 2-16,-3-14-4 0,-2-13 27 0,11 23-6 16,-6-11-1-16,4-3 4 15,1-2-9-15,-10-7-6 0,19 13-8 0,-6-8 1 0,1-2-2 16,-14-3-7-16,27 2-13 16,-27-2-12-16,28 0-21 0,-10-2-30 0,-1-1-37 15,0-2-54-15,0-4-69 16,3 0-70-16,-4-2-79 0,3-3-153 0,-3 0-110 0,0 1-10 15,-4-2-223-15,2 4-201 0</inkml:trace>
  <inkml:trace contextRef="#ctx0" brushRef="#br0" timeOffset="184849.71">1836 9004 2458 0,'0'0'-73'15,"-14"-5"21"1,14 5 17-16,0 0 28 0,0 0 37 16,0 0 34-16,0 0 17 0,0 0 10 0,0 0 1 15,0 0 4-15,0 0-8 0,43-9-2 0,-43 9-6 16,24-5-8-16,-24 5-14 0,26-2-8 15,-13 0-21-15,-13 2-36 0,25-3-34 0,-25 3-55 16,21 0-44-16,-10-2-52 0,-11 2-70 0,0 0-505 16,21-5-58-16</inkml:trace>
  <inkml:trace contextRef="#ctx0" brushRef="#br0" timeOffset="185409.95">2383 8623 2175 0,'0'0'-87'16,"0"0"19"-16,0 0 23 0,0 0 18 16,0 0 9-16,-32-4-1 0,32 4 13 15,0 0 2-15,0 0 17 0,-38 14-11 0,30-8 17 16,8-6 7-16,-26 9 8 16,16-3 1-16,10-6 14 0,-20 11-10 0,12-5 7 0,8-6-4 15,-13 9-5-15,13-9 5 16,-8 11 1-16,8-11-3 0,0 0 8 0,-2 16-8 15,2-16 4-15,0 0 6 0,0 0-6 0,14 21-1 0,-14-21 8 16,11 10-3-16,-11-10 3 16,17 7-2-16,-17-7-9 0,17 9 0 0,-9-3-4 15,4 2-3-15,-2-1-4 16,0 1 1-16,-10-8-5 0,20 17-4 16,-12-7 3-16,-8-10-3 0,15 16 5 0,-9-6 17 15,-6-10 14-15,6 19 7 0,-6-19 6 0,4 22 7 16,-4-22 4-16,0 19-2 0,0-19 0 0,-4 19-5 15,4-19-1-15,-8 18-2 16,8-18-6-16,-15 18 1 0,7-9-6 0,8-9-7 0,-22 12-7 16,12-6-2-16,10-6-4 15,-22 7-10-15,22-7-19 0,-22 2-31 0,22-2-38 16,-22-4-41-16,22 4-58 16,-17-7-66-16,17 7-75 0,-12-12-167 0,9 5-452 0,3 7-312 15</inkml:trace>
  <inkml:trace contextRef="#ctx0" brushRef="#br0" timeOffset="185699.63">2531 8806 2682 0,'0'0'-88'16,"0"0"21"-16,0 0 30 0,0 0 20 15,0 0 26-15,0 0 23 0,0 0 8 0,11-12 0 16,-11 12-1-16,19-1-5 16,-19 1 10-16,23-4-12 0,-8 0-11 0,-15 4 0 15,31-4 0-15,-13 2-15 0,-18 2-12 16,25-4-31-16,-25 4-31 0,24-3-33 0,-24 3-41 15,18-1-51-15,-18 1-97 0,13-4-336 0,-13 4 155 16</inkml:trace>
  <inkml:trace contextRef="#ctx0" brushRef="#br0" timeOffset="186039.91">2630 8718 1796 0,'0'0'-18'0,"-2"-19"29"0,2 19 30 15,0 0 21-15,0 0 25 16,0 0 19-16,0 0 6 0,0 0 15 0,0 0 1 16,0 0 1-16,0 0-8 0,0 0-9 15,0 0-4-15,0 0-6 0,0 0 0 16,0 0-6-16,26 46 0 0,-26-33 6 16,0-13 6-16,-2 33-1 0,0-16 3 0,0 1-1 15,0 4 2-15,-3 3-5 16,3-2 0-16,-2 2 1 0,-1-3-5 0,3 3-9 0,0-6-3 15,0 2-6-15,0-3-5 0,2-2-2 0,0-16-32 16,2 31-1-16,0-20-6 16,-2-11-2-16,11 19-3 0,-2-9-4 0,-9-10-7 0,16 9-6 15,-16-9-19-15,19 4-36 16,-19-4-40-16,0 0-61 0,30-8-73 0,-20 3-65 16,2-3-112-16,-4 0-196 15,0 1-28-15,-2-1-224 0,-6 8-176 0</inkml:trace>
  <inkml:trace contextRef="#ctx0" brushRef="#br0" timeOffset="186859.81">2995 9852 2417 0,'0'0'-76'0,"0"0"30"0,0 0 41 15,0 0 26-15,0 0 33 0,0 0 19 0,0 0-12 16,0 0-4-16,0 0-2 16,0 0 1-16,0 0 6 0,0 0-1 0,0 0 0 0,0 0 4 15,0 0-2-15,0 0 2 16,0 0-2-16,49-2-4 0,-49 2-3 16,18 0-5-16,-18 0-6 0,24-2-2 15,-24 2-5-15,23-2-5 0,-23 2-3 0,28-1-4 0,-28 1-2 16,23 0-7-16,-23 0-4 0,23-5-13 0,-23 5-10 0,21-1-23 15,-21 1-20 1,18 0-29-16,-18 0-34 0,0 0-34 0,16-4-29 16,-16 4-64-16,0 0-102 0,0 0-382 15,0 0 1-15</inkml:trace>
  <inkml:trace contextRef="#ctx0" brushRef="#br0" timeOffset="187064.58">3056 9782 2121 0,'-14'-6'-50'0,"14"6"31"16,0 0 36-16,-16-8 26 0,16 8 20 0,0 0 21 16,0 0 13-16,0 0 14 0,0 0 3 0,0 0 3 15,0 0-1-15,0 0-6 16,0 0-13-16,30-23-11 0,-30 23-6 16,17-3-4-16,-17 3-21 0,19-5-17 15,-19 5-22-15,21-2-29 0,-21 2-45 0,22 0-54 16,-22 0-58-16,20 0-68 0,-20 0-115 0,20-3-403 15,-10 3-38-15</inkml:trace>
  <inkml:trace contextRef="#ctx0" brushRef="#br0" timeOffset="187739.64">3708 9701 2200 0,'-2'14'-64'16,"2"-14"21"-16,0 0 32 15,0 0 28-15,0 0 34 0,0 0 13 0,-2 17 13 16,2-17 2-16,0 0-5 0,0 0 0 16,0 0-2-16,0 0 1 0,21 4-4 0,-21-4-2 15,0 0-11-15,0 0-3 16,28-7-7-16,-28 7-5 0,0 0-1 0,29-8-4 0,-18 4-7 15,2-4 0-15,-13 8-3 0,18-15-2 0,-6 6-2 16,-2 1-7-16,-2-4 3 16,0-1 2-16,1 2-6 0,-2-3 0 15,-7 14-4-15,10-27 0 0,-8 17 4 0,-2 10 3 16,7-25 6-16,-7 25 0 0,0-20-6 0,0 20 2 16,0 0-6-16,-11-23 6 15,11 23-4-15,-13-9-2 0,13 9-2 0,-17-3 0 16,17 3-1-16,0 0-4 0,-30 7 3 15,30-7-2-15,-18 9 1 0,7 0 0 16,0-2 0-16,1 2 5 0,10-9 12 0,-19 23-3 0,11-12 4 16,-4 3 11-16,4-3 0 15,0 2 8-15,2 1 1 0,-3-3 5 0,5 5 1 0,-3-3-4 16,7-13 4-16,-6 23-1 16,4-10 2-16,2-13 0 0,0 22-1 0,0-22-3 15,6 22-4-15,-2-12-1 16,-4-10-9-16,16 20 0 0,-8-10-3 0,4-3-3 0,2-1-5 15,-2 0 0-15,3 0-10 0,2-5-26 0,-2 3-33 16,-15-4-36-16,30 0-62 16,-12 0-69-16,-18 0-78 0,32-9-141 0,-15 3-192 15,-5-2-210-15,2-3-166 16</inkml:trace>
  <inkml:trace contextRef="#ctx0" brushRef="#br0" timeOffset="188279.99">4248 8953 2408 0,'0'0'-103'0,"0"0"21"0,0 0 23 0,0 0 35 15,0 0 20-15,0 0 19 16,0 0 34-16,0 0 4 0,0 0 24 0,0 0 15 15,0 0 7-15,0 0 10 0,61 2 12 0,-61-2-4 0,30 0-6 16,-14-2-7-16,-16 2-11 16,35-2-8-16,-18 0-10 0,-17 2-8 0,29-2-11 15,-16 0-19-15,-13 2-26 16,23-3-46-16,-23 3-46 0,17-4-54 0,-17 4-53 16,11-2-55-16,-11 2-154 0,0 0-359 15,0 0-38-15</inkml:trace>
  <inkml:trace contextRef="#ctx0" brushRef="#br0" timeOffset="188669.63">4824 8599 2069 0,'0'0'-140'16,"0"0"18"-16,0 0 14 0,0 0 14 0,0 0 12 0,0 0 23 16,-39 28 11-16,33-16 22 15,0-1 6-15,6-11 8 0,-12 24 14 0,4-7 3 16,4-1 12-16,-2 1 10 15,2 1 6-15,0-2 1 0,0 4 8 0,2-1-5 16,-3-1 2-16,3 3-4 0,0 1-10 0,2-3 6 0,0 0-4 16,2 2-6-16,0-2-3 15,3 2-3-15,-1-4 3 0,2 3 3 0,2 0-6 16,4-1-2-16,-2-2 2 16,0-2-1-16,1-2-12 0,2 0-20 0,-3-1-37 15,1-2-42-15,-3-2-115 16,0-3-268-16,1 1 356 0</inkml:trace>
  <inkml:trace contextRef="#ctx0" brushRef="#br0" timeOffset="189629.62">5340 8627 1389 0,'0'0'-2'0,"0"0"23"0,0 0-4 0,0 0 13 15,0 0 11-15,0 0 1 16,0 0 9-16,0 0-3 0,0 0-5 16,-19-23 7-16,19 23 9 0,0 0 11 15,-17-4 6-15,17 4 9 0,0 0 12 0,-21 0 14 16,21 0 5-16,0 0 4 0,-29 6-7 15,29-6-1-15,-22 8-8 0,9-5-6 0,1 3-7 16,12-6-5-16,-28 13-10 0,16-6-7 0,-4 1-7 16,4 2-3-16,-1 0-5 15,-1 1-3-15,1 0-1 0,0-1 3 0,3 2-4 16,-1 1-5-16,0 1-2 0,3-2-3 16,2 2-7-16,-1 1 1 0,3-1-8 0,4-14 0 15,-6 25-4-15,6-12 0 16,0-13-1-16,2 20 1 0,-2-20-4 0,8 22-2 0,-1-11-2 15,1-3-1-15,2-1-2 0,-10-7-6 0,22 12-4 16,-12-10-12 0,-10-2 0-16,24 5 0 0,-12-3-4 0,-12-2 6 0,23 0-4 0,-23 0 2 15,22-3-1 1,-22 3 2-16,16-6 6 0,-16 6-1 0,16-12-2 0,-16 12 3 16,8-10 4-16,-8 10 11 15,4-16-5-15,-4 16 5 0,0 0 5 0,-4-25 1 0,4 25-5 16,-8-16 5-16,8 16-3 0,-16-14 0 15,16 14-2-15,-16-14 1 0,8 9-5 16,8 5-2-16,-18-9-10 0,18 9-17 0,-14-9-23 16,14 9-32-16,-13-7-39 0,13 7-36 15,0 0-47-15,0 0-67 0,-11-10-139 0,11 10-426 16,0 0-165-16</inkml:trace>
  <inkml:trace contextRef="#ctx0" brushRef="#br0" timeOffset="189979.75">5575 8886 2379 0,'0'0'-109'0,"0"0"25"16,0 0 26-16,0 0 18 0,0 0 17 0,0 0 4 15,17 7 9-15,-17-7 5 0,0 0-8 16,0 0 7-16,0 0 1 0,32-3-1 0,-32 3 0 15,21-2 1-15,-21 2-2 0,23-4-10 0,-23 4-17 16,24-3-13-16,-24 3-23 16,23-7-37-16,-12 4-53 0,-11 3-339 0,16-8 328 15</inkml:trace>
  <inkml:trace contextRef="#ctx0" brushRef="#br0" timeOffset="190229.81">5698 8785 1489 0,'0'0'39'0,"0"0"17"0,0 0 24 0,0 0 17 16,0 0 0-16,0 0 11 0,0 0 8 15,0 0 3-15,0 0 1 0,0 0-12 0,0 0-4 16,0 0-10-16,0 0-1 16,0 0-6-16,0 0-8 0,-2 44-7 0,2-44-6 15,2 25-7-15,-2-25-9 0,2 28-4 16,-2-11-8-16,2-1-5 0,-2 2-3 0,0 0-13 15,0-18-20-15,0 30-26 0,0-17-34 0,0-13-34 16,0 28-35-16,0-15-32 16,0-3-49-16,0-10-104 0,0 16-397 15,0-16 27-15</inkml:trace>
  <inkml:trace contextRef="#ctx0" brushRef="#br0" timeOffset="190609.55">5935 8758 2047 0,'0'0'-51'16,"6"-11"26"-16,-6 11 21 0,0 0 12 0,0 0 16 15,0 0 15-15,0 0 2 0,0 0 0 0,0 0-3 0,0 0-2 16,15 32 4-16,-15-32-7 16,7 24 8-16,-7-13 2 0,4 4-3 0,0 0 0 0,0 1-1 15,-2 1-6-15,2 2 30 16,0-2-5-16,2-1 7 0,-2 2 2 0,-2-1 10 16,-2 0 6-16,2-1 7 15,-2-16 2-15,-4 29 1 0,4-29-5 0,-10 22-8 0,4-12-8 16,-2-1-11-16,8-9-8 0,-17 14-14 0,17-14-21 15,-19 7-19-15,19-7-34 16,-17 0-42-16,17 0-42 0,0 0-53 0,0 0-63 16,-30-19-153-16,24 8-408 0,0-2-105 15</inkml:trace>
  <inkml:trace contextRef="#ctx0" brushRef="#br0" timeOffset="190799.93">5916 8595 2491 0,'0'0'53'0,"0"0"35"0,2-17 29 15,-2 17 15-15,0 0-1 16,0 0-17-16,2-20-14 0,-2 20-27 16,0 0-42-16,0 0-55 0,0 0-67 15,0 0-59-15,4-13-79 0,-4 13-164 0,0 0-366 0,0 0-47 16</inkml:trace>
  <inkml:trace contextRef="#ctx0" brushRef="#br0" timeOffset="191419.43">6153 8778 2194 0,'0'0'-68'0,"0"0"18"0,0 0 27 15,0 0 17-15,0 0 30 16,0 0 23-16,0 0 7 0,0 0 0 0,0 0 5 16,0 0 4-16,0 0 14 15,0 0 12-15,0 0-1 0,0 0 1 0,0 0 0 0,4 21-6 16,-4-21-1-16,0 0-1 0,-6 23 1 15,6-23-7-15,-4 20-8 0,4-20-1 16,2 25-8-16,-2-25-9 0,2 23-2 0,0-10-9 16,2 1-4-16,-4-14-10 0,11 22-7 15,-5-10-3-15,1-5-9 0,-7-7 0 16,12 16-7-16,-12-16-3 0,15 9-1 16,-15-9 0-16,15 2 2 0,-15-2-5 0,0 0 2 15,0 0 1-15,32-14 1 0,-26 3 2 16,3 0-4-16,1-2 3 0,-4-1 1 0,2 1-4 15,4 0 6-15,-4 1 1 0,0-1 0 0,-8 13 1 16,15-21 3-16,-8 13-5 16,-7 8 2-16,10-13-1 0,-10 13-3 0,0 0 3 0,17-7 0 15,-17 7 4 1,0 0 0-16,0 0-1 0,0 0 2 0,24 4-2 16,-24-4-3-16,0 0 2 0,16 13 0 15,-16-13-5-15,11 9 7 0,-11-9-4 0,13 7 4 0,-13-7-3 16,14 6 3-16,-14-6-1 0,19 2 1 0,-19-2 0 15,0 0 2-15,30-3 12 16,-30 3 15-16,19-8 11 0,-19 8 15 0,15-11 13 0,-15 11 3 16,10-16 4-16,-10 16 2 15,5-21-4-15,-5 21-10 0,0-23-6 0,0 23-9 16,-9-24-13-16,3 12-25 16,6 12-28-16,-12-23-43 0,4 14-58 0,8 9-68 0,-10-16-65 15,10 16-106-15,-12-13-185 16,6 9-331-16,6 4-227 0</inkml:trace>
  <inkml:trace contextRef="#ctx0" brushRef="#br0" timeOffset="191899.52">6733 8561 2429 0,'0'0'-136'16,"0"0"34"-16,0 0 20 16,0 0 25-16,0 0 27 0,11-8 26 0,-11 8 11 15,0 0 21-15,0 0 14 16,0 0 8-16,0 0 6 0,0 0 0 0,21 28 3 16,-21-28 12-16,8 18 3 0,-4-7 15 15,1 2 10-15,-5-13 8 0,8 28 2 0,-5-10 6 16,1-1 1-16,-2 2-4 0,-2 1-2 0,2 2 18 0,0-1-6 15,-2 2-14-15,0 0-3 16,0-2-11-16,-2 2-9 0,2-3-11 0,0-1-6 16,-2 1-11-16,-2-1-9 15,2-2-26-15,-1 1-32 0,-1-4-36 0,4-14-39 16,-7 25-36-16,7-25-61 0,-4 17-58 16,4-17-92-16,-6 12-633 0,6-12-405 0</inkml:trace>
  <inkml:trace contextRef="#ctx0" brushRef="#br0" timeOffset="192249.49">6991 8736 2817 0,'0'0'-129'0,"0"0"38"15,0 0 41-15,0 0 23 0,0 0 33 0,0 0 21 16,16-14 16-16,-16 14 16 0,0 0 7 16,16-4 6-16,-16 4 4 0,0 0-7 0,24-3-3 15,-24 3-6-15,18-2-6 16,-18 2-6-16,26-3-2 0,-26 3-5 0,25-1-3 0,-10-1-4 15,-15 2-6-15,32-2-9 0,-15 0-7 0,-17 2-21 16,25-2-30-16,-13 0-48 16,-12 2-15-16,22-2-48 0,-14 2-28 0,-8 0-63 15,0 0-100-15,11-6-361 0,-11 6 45 16</inkml:trace>
  <inkml:trace contextRef="#ctx0" brushRef="#br0" timeOffset="192589.8">7154 8593 1951 0,'0'0'-45'0,"-2"-15"26"15,2 15 9-15,0 0 23 0,0 0 29 0,0 0 19 16,0 0 11-16,0 0 2 0,0 0 6 16,0 0-4-16,0 0 8 0,0 0-17 0,0 0 2 15,0 0 5-15,0 0-8 16,11 53-3-16,-11-53 7 0,-5 27 7 0,5-11-4 15,-2 1 8-15,0 2 0 0,0-1-5 0,0 1-4 0,0 1 1 16,0-2 16-16,0 1-7 16,2 0-7-16,-2 0 7 0,2-19-4 0,0 36-1 15,2-18 3-15,-2-4 4 0,2 4-3 16,-2-18-3-16,6 29-5 0,-4-18-3 0,5 0-2 16,-1 1-4-16,-6-12-9 15,15 15-5-15,-4-7-3 0,-11-8-1 0,18 9-11 16,-4-6-16-16,-14-3-25 0,20 1-36 15,-20-1-50-15,0 0-55 0,34-13-75 0,-23 3-90 16,1 0-192-16,-3-3-111 0,-2 3-219 0,-7 10-168 16</inkml:trace>
  <inkml:trace contextRef="#ctx0" brushRef="#br0" timeOffset="194004.97">3079 11914 2358 0,'0'0'-90'0,"0"0"42"0,0 0 22 15,0 0 37-15,0 0 18 0,0 0 32 0,0 0 14 16,0 0 8-16,0 0 9 0,0 0 9 0,0 0 9 16,0 0 10-16,0 0 10 15,0 0-1-15,0 0 3 0,0 0 1 0,0 0-8 0,0 0-9 16,36 5-13-16,-36-5-8 16,0 0-13-16,0 0-9 0,0 0-4 0,24 0-12 15,-24 0-7-15,0 0-7 16,23-2-6-16,-23 2-8 0,21-2-6 0,-21 2-8 0,21-1-8 15,-21 1-9-15,22-4-18 0,-22 4-13 0,22-3-18 16,-22 3-15-16,20-6-15 16,-20 6-28-16,19-3-29 0,-19 3-34 0,12-5-37 15,-12 5-36-15,0 0-69 16,16-11-566-16,-16 11-246 0</inkml:trace>
  <inkml:trace contextRef="#ctx0" brushRef="#br0" timeOffset="194249.81">3228 11799 2518 0,'0'0'-87'0,"0"0"29"16,0 0 18-16,-16-12 34 16,16 12 27-16,0 0 27 0,0 0 6 0,0 0 14 0,0 0-2 15,0 0-5-15,0 0-11 16,0 0-3-16,0 0 10 0,0 0 0 0,0 0 1 15,0 0-6-15,0 0-2 0,0 0-7 0,0 0-16 0,34-15 12 16,-34 15-9-16,20-1-14 16,-20 1-23-16,21-2-36 0,-21 2-38 0,21 0-48 15,-21 0-45-15,19-2-67 16,-19 2-533-16,22-5-70 0</inkml:trace>
  <inkml:trace contextRef="#ctx0" brushRef="#br0" timeOffset="195039.76">3838 11795 2220 0,'0'0'-75'15,"0"0"12"-15,0 0 23 16,0 0 10-16,0 0 27 0,0 0 0 0,0 0 0 0,0 0-7 15,0 0 10-15,0 0 3 0,0 0-8 0,0 0 1 16,40 10-3-16,-40-10 7 16,0 0-5-16,27-8 2 0,-27 8 6 0,19-7-6 15,-19 7-2-15,19-8 2 0,-11 2 5 16,-8 6-2-16,18-11-2 0,-18 11-1 16,10-15 3-16,-4 8 0 0,-6 7 3 15,9-20 4-15,-9 20 13 0,6-16 4 0,-6 16 3 16,0-18 10-16,0 18-2 0,0 0-1 0,-8-21 12 0,8 21 10 15,-11-12 9 1,11 12 4-16,0 0 10 0,-23-5-12 0,23 5-7 0,0 0 1 16,-23 3-7-16,23-3-8 15,-18 9-6-15,18-9 2 0,-18 10-9 0,9-1-3 0,9-9 3 16,-17 18-3-16,8-10 8 16,1 3 8-16,8-11 1 0,-14 21 6 0,8-11 4 15,6-10 6-15,-10 22-1 16,8-12 3-16,2-10-9 0,-4 19 2 0,4-19 5 15,0 17 9-15,0-17 5 0,0 0 3 0,10 21 4 0,-10-21-2 16,12 12 2-16,-12-12-8 16,16 9-5-16,-5-5-8 0,-11-4-6 0,19 4-5 15,-19-4-6-15,23 4-13 16,-23-4-22-16,24-3-40 0,-24 3-43 16,20-1-58-16,-20 1-65 0,28-6-75 0,-15 0-125 15,-3 3-182-15,6-4-276 0,-16 7-203 0</inkml:trace>
  <inkml:trace contextRef="#ctx0" brushRef="#br0" timeOffset="195439.71">4145 11172 2470 0,'0'0'-59'0,"0"0"27"0,0 0 17 16,0 0 39-16,0 0 34 0,0 0 37 0,0 0 12 0,0 0 3 16,0 0-7-16,0 0-6 15,0 0-7-15,0 0-6 0,54-5 3 0,-37 3-5 16,-17 2-7-16,34-6-8 0,-20 5-10 16,4-2-4-16,-18 3-14 0,29-5-16 0,-16 2-19 15,-13 3-35-15,23-3-52 16,-23 3-58-16,22-4-57 0,-22 4-90 0,16-4-591 15,-9 0-242-15</inkml:trace>
  <inkml:trace contextRef="#ctx0" brushRef="#br0" timeOffset="196349.68">4919 10869 2466 0,'0'0'-135'0,"0"0"29"0,0 0 31 0,0 0 28 16,0 0 28-1,0 0 30-15,0 0 17 0,0 0 0 0,0 0 26 0,0 0 9 16,0 0 8-16,0 0 4 15,0 0 10-15,-25-15 3 0,25 15-4 0,0 0 9 0,0 0 1 16,-40 10-3-16,26-5 7 0,14-5-6 0,-25 14-9 16,13-7-6-16,-1 3-9 15,0 1-4-15,3 1-7 0,2 1-8 0,-2-2-2 16,4 5-7-16,0-3-2 0,2 0-5 16,4-13-1-16,0 31-5 0,0-18-3 0,0-13-3 15,6 29-8-15,-2-16-10 16,2 1-9-16,1-6-9 0,-7-8-4 0,13 18-4 15,-5-12 1-15,-8-6-2 0,13 11 3 0,-13-11-5 0,11 8 6 16,-11-8-1-16,0 0 4 16,0 0-3-16,0 0 3 0,0 0 0 0,0 0 2 15,27-19-1-15,-27 19-4 16,4-17 2-16,-4 17-4 0,0-17 6 16,0 17 12-16,0 0 10 0,-4-25-2 15,4 25 4-15,0 0 2 0,-11-19 5 0,11 19-2 0,-12-10 6 16,12 10-10-16,-15-6-9 0,15 6-19 0,0 0-18 15,-21-4-47-15,21 4-44 16,0 0-51-16,0 0-71 0,0 0-156 16,-22 3-346-16,22-3-35 0</inkml:trace>
  <inkml:trace contextRef="#ctx0" brushRef="#br0" timeOffset="196609.9">4999 11037 2145 0,'24'4'-35'16,"-24"-4"18"-16,0 0 12 0,0 0 24 0,0 0 28 16,21 0 10-16,-21 0-3 15,0 0-11-15,24 0 8 0,-24 0-11 16,20-2 1-16,-20 2-9 0,26-2-1 0,-11 0-5 0,-15 2-2 0,29-4-6 15,-12 2-14-15,-17 2-23 16,26-3-20-16,-26 3-29 0,23-4-31 0,-23 4-36 16,19-6-49-16,-19 6-109 15,15-8-264-15,-11 5 254 0</inkml:trace>
  <inkml:trace contextRef="#ctx0" brushRef="#br0" timeOffset="196904.65">5217 10958 1679 0,'0'0'31'0,"0"0"28"16,-10-8 31-16,10 8 13 16,0 0 1-16,0 0-6 0,0 0 9 0,0 0 4 15,0 0-3-15,0 0 5 0,0 0-2 16,0 0 1-16,-15 28 3 0,15-28-6 0,-5 21-4 16,1-7-2-16,4-14 0 15,-6 28-1-15,2-13 2 0,0 0-3 0,0 3-8 16,0-3-8-16,-1 0 2 0,0 2-2 0,5-17-1 0,-4 29-16 15,2-17 10 1,2-12-7-16,-2 22-1 0,2-22-6 0,4 17-2 0,-4-17-10 16,11 11-9-16,-11-11-3 15,15 5-10-15,-15-5-23 0,0 0-35 16,30-2-50-16,-30 2-56 0,21-8-74 0,-7 2-61 16,-14 6-96-16,22-13-183 0,-12 7-377 15,-10 6-329-15</inkml:trace>
  <inkml:trace contextRef="#ctx0" brushRef="#br0" timeOffset="201569.81">5672 11646 943 0,'0'0'187'15,"0"0"-52"-15,0 0-16 0,0 0-12 0,-23 33-3 0,23-33-10 16,0 0 3-16,0 0-4 16,0 0 0-16,0 0 9 0,0 0 5 0,11 18-4 15,-11-18-3-15,0 0-9 16,0 0-10-16,21 3-8 0,-21-3-7 0,0 0-10 16,23-4-4-16,-23 4-7 0,0 0-4 15,24-11-5-15,-24 11-5 0,14-12 1 0,-5 4-8 16,-9 8-6-16,14-19-1 0,-7 8 0 0,-2-2-3 0,-5 13 0 15,6-25 1-15,-2 14-1 16,-4 11 8-16,2-21 4 0,-2 21 16 0,-2-19 1 16,2 19 5-16,0 0 6 15,-12-19 4-15,12 19-4 0,-14-6 3 16,14 6-1-16,0 0 11 0,-25 2 6 0,25-2 5 16,-17 13 1-16,17-13 3 0,-21 17-5 0,13-7-4 15,-4 2-4-15,4 0-5 16,0 2-3-16,2-1-3 0,-1 0-8 0,3 3-2 0,-2-3 0 15,6-13-6-15,-7 26-1 0,5-12 3 16,2-14-5-16,0 23-1 0,0-23 2 16,6 20 1-16,-1-11 3 0,-5-9 3 0,17 17 3 15,-5-11-5-15,2-1-4 0,-14-5-3 16,28 8-5-16,-10-6-6 0,1-2-9 0,-1 1-9 16,-18-1-22-16,39-3-40 15,-22-1-48-15,2 0-66 0,-2 0-65 16,0-1-57-16,-3-3-99 0,2 2-158 0,-4-1-65 0,1 0-231 0,-13 7-183 15</inkml:trace>
  <inkml:trace contextRef="#ctx0" brushRef="#br0" timeOffset="202569.87">6219 11018 2400 0,'0'0'-61'0,"0"0"29"0,0 0 26 0,0 0 32 16,0 0 15-16,0 0 13 16,0 0 8-16,0 0-1 0,0 0 2 0,0 0-8 0,0 0 2 15,0 0 8-15,0 0 9 16,0 0-2-16,0 0-1 0,0 0-9 0,0 0-2 16,51-11-6-16,-51 11-2 15,22-2-14-15,-22 2-3 0,24-4-13 0,-24 4-23 0,23-2-39 16,-23 2-51-16,24 0-51 0,-24 0-58 0,16-2-88 15,-16 2-504-15,16-2-101 16</inkml:trace>
  <inkml:trace contextRef="#ctx0" brushRef="#br0" timeOffset="203039.92">6629 10850 2311 0,'0'0'-68'0,"0"0"30"0,0 0 27 15,0 0 17-15,0 0 20 0,0 0 5 16,0 0-3-16,0 0 2 0,0 0 5 16,0 0 6-16,0 0 0 0,0 0-7 15,0 0-7-15,0 0 4 0,0 42-8 0,0-42-1 16,4 21 5-16,-4-21-3 16,5 23-7-16,-5-9 1 0,0-14 4 0,4 26-7 15,-2-11 3-15,-2-15-5 0,2 27 9 16,0-14 8-16,-2-13 14 0,3 25 18 0,-3-25 13 15,-3 21 17-15,3-21 11 0,-4 20 9 0,4-20 1 16,-6 18-2-16,6-18-1 0,-13 14-5 16,13-14-11-16,-14 10-7 0,14-10-11 0,-16 7-11 15,16-7-8-15,-16 1-25 16,16-1-30-16,0 0-34 0,0 0-44 0,0 0-54 16,-28-15-58-16,22 9-70 0,6 6-125 15,-9-11-539-15,9 11-326 0</inkml:trace>
  <inkml:trace contextRef="#ctx0" brushRef="#br0" timeOffset="203299.68">6655 10662 2836 0,'0'0'-6'0,"0"0"21"15,10-12-2-15,-10 12 4 16,0 0 10-16,0 0 3 0,0 0-7 0,9-9-7 16,-9 9-32-16,0 0-41 15,0 0-45-15,0 0-37 0,0 0-57 16,0 0-112-16,6-4-369 0,-6 4 79 0</inkml:trace>
  <inkml:trace contextRef="#ctx0" brushRef="#br0" timeOffset="204059.95">6862 10900 1930 0,'0'0'-43'0,"0"0"28"0,6-32 17 0,-6 32 38 16,0 0 36-16,5-16 37 0,-5 16-5 16,0 0 3-16,0 0 5 0,4-17-1 15,-4 17-7-15,0 0-7 0,0 0-10 16,0 0-5-16,0 0 1 0,0 0 2 0,0 0-7 15,0 0-3-15,0 0-6 0,0 0-7 0,0 0-10 0,0 0-3 16,0 0-5 0,0 0-5-16,0 0-4 0,4 51-4 0,-4-51 1 0,5 21-6 15,-3-11-4-15,-2-10-3 16,8 19 7-16,-8-19-1 0,8 15-2 0,-2-7-1 16,-6-8-2-16,14 12-3 15,-14-12-2-15,10 9-2 0,-10-9-1 0,0 0-4 0,17 6 1 16,-17-6-2-16,0 0-3 0,0 0 0 0,0 0-2 15,26-15-3-15,-26 15-1 16,10-13 2-16,-10 13-2 0,8-12 2 0,-8 12-3 0,0 0-1 16,12-14 0-1,-12 14 3-15,0 0-5 0,8-7 2 0,-8 7-3 0,0 0 1 16,0 0 2-16,0 0 0 16,0 0-1-16,0 0 4 0,0 0-8 0,29 17 1 0,-29-17-2 15,11 8 2 1,-11-8 0-16,0 0 4 0,15 9-2 0,-15-9 4 0,0 0-1 15,14 6 1-15,-14-6 2 0,0 0 6 0,0 0 11 16,24-6 13-16,-24 6 7 0,0 0 9 16,16-12 4-16,-16 12 3 0,9-14-6 0,-9 14-1 15,9-16-3-15,-9 16 0 16,8-21-4-16,-4 11-4 0,-4 10-8 0,4-21-6 16,-4 21-16-16,7-19-23 0,-7 19-40 15,2-19-47-15,-2 19-58 0,2-14-66 0,-2 14-88 16,0-16-189-16,0 16-134 0,0 0-187 0,0 0-150 15</inkml:trace>
  <inkml:trace contextRef="#ctx0" brushRef="#br0" timeOffset="204449.9">7389 10823 2432 0,'0'0'-33'0,"-38"18"45"15,38-18 17-15,0 0 31 16,0 0 24-16,0 0 18 0,0 0 2 0,0 0-13 16,0 0-7-16,0 0-9 15,0 0-10-15,0 0-6 0,0 0-7 0,0 0-5 16,0 0-8-16,38 4-4 0,-38-4-4 16,28 0-7-16,-28 0-10 0,30 0-2 0,-30 0-12 15,29-3-20-15,-14 2-19 16,-15 1-15-16,23-2-46 0,-23 2-27 0,22-2-13 0,-22 2-36 15,14-6-42-15,-14 6-100 0,6-4-380 0,-6 4 48 16</inkml:trace>
  <inkml:trace contextRef="#ctx0" brushRef="#br0" timeOffset="204769.7">7493 10758 2022 0,'0'0'-23'0,"0"0"23"16,0 0 13-16,-9-12 22 0,9 12 32 0,0 0 6 15,0 0 7-15,0 0 1 0,0 0 8 16,0 0 15-16,0 0-5 0,0 0 1 0,0 0-8 16,0 0-9-16,0 0-5 15,0 0-9-15,0 0-7 0,-12 41-2 0,10-29-6 16,2-12 2-16,-5 27 2 16,3-14 10-16,-2 4 1 0,4-17-1 0,-2 30-2 15,0-12 0-15,2-18-1 0,-2 28-1 16,2-13 3-16,0-15 7 0,0 28 4 0,2-17 28 15,2 2-7-15,-4-13-5 0,11 21-10 0,-5-14-6 0,5 3-11 16,-1-2-6-16,3 0-7 16,-1-3-9-16,-12-5-3 0,26 6-16 0,-11-5-28 15,-15-1-41-15,23-1-52 16,-23 1-85-16,23-4-81 0,-23 4-155 0,18-7-219 0,-12 3-317 16,-6 4-379-16</inkml:trace>
  <inkml:trace contextRef="#ctx0" brushRef="#br0" timeOffset="-213647.03">3014 13883 645 0,'0'0'260'15,"0"0"-95"-15,0 0-45 0,0 0-9 0,0 0-23 0,0 0 11 16,0 0-3 0,0 0 5-16,0 0 6 0,0 0-1 0,0 0 8 0,0 0 10 15,0 0-1-15,0 0 6 16,0 0 4-16,0 0-2 0,0 0 0 0,0 0-8 15,0 0-6-15,0 0-10 0,0 0-6 0,0 0-10 0,0 0-7 16,0 0-1-16,0 0-4 16,0 0-1-16,0 0-2 0,0 0-2 0,0 0 0 15,0 0-8-15,0 0-4 0,0 0-6 16,0 0-4-16,0 0-6 0,0 0-3 0,0 0-5 16,59-3-2-16,-59 3-4 15,19 0-4-15,-19 0 0 0,17-4-8 0,-17 4-5 16,0 0-5-16,26-4-14 0,-26 4-14 0,0 0-21 15,16-3-27-15,-16 3-32 0,0 0-43 16,0 0-42-16,17-3-46 0,-17 3-47 0,0 0-101 16,0 0-526-16,5-5-287 15</inkml:trace>
  <inkml:trace contextRef="#ctx0" brushRef="#br0" timeOffset="-213276.85">3040 13747 2630 0,'0'0'-118'0,"-24"-6"20"16,24 6 19-16,0 0 26 0,0 0 18 15,0 0 25-15,0 0 20 0,0 0 16 0,0 0 14 16,-28 6 15-16,28-6 6 0,0 0 6 16,0 0 12-16,0 0 12 0,0 0 5 15,0 0 4-15,-12 7 11 0,12-7 12 0,0 0-3 16,0 0 3-16,0 0-3 16,0 0-7-16,0 0-6 0,0 0-9 0,0 0-8 0,0 0-18 15,0 0-2 1,50 5-10-16,-50-5-4 0,26 0-8 0,-26 0-11 0,25-1-20 15,-25 1-32-15,24-2-42 0,-24 2-55 16,22-2-63-16,-12 0-78 0,-10 2-130 0,16-2-587 16,-16 2-414-16</inkml:trace>
  <inkml:trace contextRef="#ctx0" brushRef="#br0" timeOffset="-212527.26">3786 13763 2804 0,'0'0'-168'0,"0"0"14"15,0 0 13-15,0 0 15 16,0 0 20-16,0 0 6 0,0 0 8 16,0 0 11-16,0 0 9 0,0 0 3 0,0 0 13 15,47 3 4-15,-47-3 10 0,0 0 5 0,29-8 10 16,-29 8 13-16,22-9 4 16,-12 4 17-16,-10 5 6 0,19-9 20 0,-8 4 0 15,-11 5 13-15,17-12 5 16,-17 12 11-16,12-14-1 0,-12 14-7 0,14-11 1 0,-14 11-6 15,6-11 2-15,-6 11-6 0,0 0 9 0,2-18 0 16,-2 18 5-16,0 0 13 16,0 0-1-16,0 0 2 0,-13-18 3 0,13 18 1 0,0 0 10 15,-17-6 5 1,17 6-1-16,0 0-2 0,-25 0 1 0,25 0-2 0,0 0 1 16,-28 7-11-16,28-7-2 15,-19 8-6-15,19-8-2 0,-19 9-3 16,11-4 0-16,8-5 4 0,-18 13-5 0,10-6-2 0,8-7 2 0,-14 16-1 15,9-5 0-15,5-11-6 16,-10 21-2-16,5-11-6 0,5-10 2 0,-6 24-6 16,4-13-6-16,2-11-4 15,-2 25-1-15,2-25-2 0,2 23 3 0,-2-23-1 0,6 20 6 16,-1-11-1-16,-5-9 2 16,12 14-4-16,-3-5-4 0,-9-9 1 0,16 12-3 15,-16-12-7-15,22 4-1 16,-22-4-7-16,23 3-3 0,-10-2-26 0,-13-1-31 0,0 0-38 15,36-7-49-15,-23 3-66 0,-1-2-68 0,1-2-106 16,-2 0-185-16,1 1-387 16,-3-2-360-16</inkml:trace>
  <inkml:trace contextRef="#ctx0" brushRef="#br0" timeOffset="-211997.25">4125 13395 2875 0,'-21'6'-45'16,"21"-6"42"-16,0 0 3 0,0 0 16 0,0 0 6 15,0 0 24-15,0 0 8 0,0 0 5 16,0 0-7-16,0 0 2 0,0 0-6 0,0 0-4 15,0 0-8-15,0 0-3 0,57 6-4 0,-42-6-5 16,-15 0-9-16,30-2-31 16,-30 2-37-16,27-4-47 0,-12 4-40 0,-15 0-47 0,21-3-49 15,-21 3-109 1,23-6-370-16,-12 2 26 0</inkml:trace>
  <inkml:trace contextRef="#ctx0" brushRef="#br0" timeOffset="-211357.06">4749 13041 1948 0,'0'0'-112'0,"0"0"19"15,7-13 22-15,-7 13 13 16,0 0 21-16,0 0 18 0,0 0 16 0,0 0 22 0,0 0 16 16,0 0 11-16,5-14 29 15,-5 14 18-15,0 0 9 0,0 0 11 16,0 0 19-16,0 0 3 0,0 0 3 0,0 0-1 0,0 0-2 15,0 0 3-15,-43 4 1 16,43-4-3-16,-22 8-6 0,22-8-4 0,-24 11-6 16,10-5-5-16,2 4-7 0,-1-1-9 15,0 1-9-15,3 1-10 0,-1 4-8 16,1-1-11-16,2 1-2 0,-4 2-8 16,6 1-4-16,0-1-7 0,0-1-4 0,4 3-1 0,-2-2-4 15,4 1-3-15,0-1-4 16,0-17-5-16,4 31-4 0,0-16-3 0,-2-2-3 15,2 1-9-15,-4-14-4 0,12 23-6 0,-7-16-7 16,-5-7-10-16,13 16-9 0,-13-16-6 16,14 7 0-16,-14-7-6 0,0 0-4 15,22 2 1-15,-22-2-3 0,0 0 8 16,0 0 2-16,25-12 3 0,-25 12 7 0,8-13 3 16,-8 13 8-16,6-14 18 15,-6 14 16-15,6-16 11 0,-6 16 9 16,0 0 2-16,-6-25 11 0,6 25-3 0,-6-17 0 0,6 17 1 0,-10-14-5 15,10 14-2-15,-15-8-1 16,15 8-7-16,-17-9-5 0,17 9-2 0,-17-5-9 16,17 5-17-16,-18-4-24 0,18 4-34 15,0 0-39-15,-22-2-55 0,22 2-58 0,0 0-64 16,-17-5-117-16,17 5-545 16,0 0-363-16</inkml:trace>
  <inkml:trace contextRef="#ctx0" brushRef="#br0" timeOffset="-210977">4847 13195 2749 0,'0'0'-125'0,"0"0"22"16,0 0 14-16,0 0 31 0,0 0 14 0,0 0 12 15,0 0 2-15,0 0-1 0,0 0 5 0,0 0 4 0,0 0 2 16,0 0-4-16,0 0-6 16,0 0 3-16,45 0-6 0,-45 0 3 0,27-5 1 15,-27 5-9-15,30-5-6 16,-16 1-14-16,-14 4-17 0,30-6-37 0,-17 0-51 16,-13 6-323-16,19-10 344 0</inkml:trace>
  <inkml:trace contextRef="#ctx0" brushRef="#br0" timeOffset="-210636.87">4989 13076 1454 0,'-8'-10'34'0,"8"10"11"16,0 0 12-16,0 0 3 0,0 0 10 0,0 0-12 15,0 0-3-15,0 0 23 16,0 0-22-16,0 0 2 0,0 0 5 0,0 0 8 0,0 0 6 15,0 0-2-15,0 0 2 0,0 0-10 0,-12 38-7 16,12-38-9-16,0 25 6 16,-2-10-9-16,2-15 4 0,0 32 0 0,-2-14 5 15,0-1 0-15,0 0 3 0,2-17 11 16,-2 34 3-16,2-18 0 0,-2 1 6 16,2-17-3-16,0 24 1 0,0-24 6 15,0 21 7-15,0-21 2 0,4 18-6 16,-4-18-7-16,8 11-11 0,-8-11-5 0,16 8-10 0,-16-8-9 0,16 4-9 15,-16-4-20-15,24-2-34 16,-24 2-51-16,23-6-63 0,-9 0-58 0,-14 6-60 16,24-13-96-16,-9 7-595 15,-4-2-357-15</inkml:trace>
  <inkml:trace contextRef="#ctx0" brushRef="#br0" timeOffset="-209766.98">5603 13217 2767 0,'0'0'-116'0,"0"0"18"0,0 0 26 16,0 0 20-16,0 0 20 0,0 0 14 0,0 0 15 15,0 0 18-15,0 0 13 0,-38 19 6 0,38-19 25 0,-7 14 7 16,7-14 14-16,-6 19 13 16,6-19-1-16,-9 22 4 0,7-9-2 0,-2 1-3 15,4-14-10-15,-6 29-7 16,1-14-14-16,3 2 1 0,-2-2-10 16,0 4-1-16,2-2-4 0,0 2-6 0,0 0-3 15,0 2-4-15,-3-2-1 0,3 3-5 0,0-2-3 16,-1 1-1-16,1 2-3 0,0-3-2 0,4 2-1 15,-4-3-1-15,4 3-4 16,-2 2-1-16,2 1 2 0,3 1 0 0,-3-3-1 16,3 1 5-16,-3 2 6 15,2-4 1-15,0 3 4 0,2-2 1 0,1 0 3 0,-1 0-4 16,0-2 1-16,1-1-1 16,-1 3 3-16,1-3-3 0,1 1 1 0,-2-5-5 0,0 2-1 15,3-3-5-15,-2 1 2 16,-1-2-1-16,2 0-5 0,1 1 0 15,-3-3-7-15,2-1-21 0,-8-11-34 0,11 19-50 16,-2-8-71-16,-9-11-82 0,10 14-172 16,-4-9-192-16,0-1-227 0,-6-4-180 0</inkml:trace>
  <inkml:trace contextRef="#ctx0" brushRef="#br0" timeOffset="-208447.17">6263 13519 2397 0,'-13'-18'-121'16,"13"18"23"-16,0 0 32 16,0 0 11-16,-17-4 23 0,17 4 27 0,0 0 10 15,0 0 28-15,-25 4 16 0,25-4 25 16,0 0 12-16,-23 10 18 0,23-10 6 0,-15 8 9 16,15-8 4-16,-15 14-7 15,9-7 1-15,6-7-8 0,-13 22-13 0,7-9-5 16,2-2-11-16,0 4-9 0,-1 1-6 0,5-16-9 0,-5 26 14 15,3-12-6-15,2-14-6 16,0 26-10-16,0-26-2 0,2 22-10 0,-2-22 1 16,3 22-6-16,-3-22-2 15,7 16-4-15,-7-16 1 0,8 9-4 0,-8-9-2 0,15 4-2 16,-15-4-6 0,0 0-2-16,0 0-1 0,40-15-12 0,-26 8-5 0,6-5-2 15,-1-2-5-15,0-1 0 16,4 2 1-16,-1-3 3 0,0 2 3 0,2 4-1 0,-1-2 10 15,1 2 5-15,0 1 7 0,-2 3 6 0,-1 2 6 16,-4 0-5-16,0 3 6 16,-17 1-3-16,26 1-1 0,-26-1-1 0,16 8-1 15,-16-8-4-15,11 10-1 0,-11-10-2 16,0 0-2-16,-4 19-16 0,4-19-22 16,0 0-19-16,-17 18-32 0,17-18-27 15,-16 11-39-15,16-11-40 0,-10 8-46 0,10-8-62 16,0 0-653-16,-16 6-364 0</inkml:trace>
  <inkml:trace contextRef="#ctx0" brushRef="#br0" timeOffset="-208117.26">6805 13457 2751 0,'0'0'-140'0,"0"0"28"0,0 0 27 15,0 0 33-15,0 0 14 0,0 0 22 0,0 0 16 16,0 0 13-16,0 0 7 0,0 0-5 16,-57 12 3-16,57-12-1 0,0 0-5 0,-6 13 5 15,6-13-11-15,0 0 3 16,0 0 2-16,0 0-16 0,0 0-4 0,19 30 6 16,-19-30-1-16,14 13-1 0,-7-5 26 15,4-1-1-15,-3 3 34 0,0-1 12 0,-8-9 20 16,12 20 11-16,-6-11 21 0,-6-9-1 0,4 21-6 15,-4-21-6-15,0 19-13 16,0-19-12-16,-10 19-9 0,10-19-16 0,-10 17-35 0,2-6-46 16,8-11-50-16,-15 14-46 15,15-14-58-15,-13 9-64 0,13-9-151 0,-12 7-378 16,12-7-66-16</inkml:trace>
  <inkml:trace contextRef="#ctx0" brushRef="#br0" timeOffset="-207767.16">7040 13343 2215 0,'0'0'-70'0,"0"0"28"0,0 0 29 16,0 0 22-16,0 0 20 0,0 0 24 0,0 0 13 16,0 0 9-16,-23 47 6 15,19-36 7-15,4-11 8 0,-9 27 5 0,2-12 5 16,3 3 11-16,0-2 16 0,2 2-1 16,0 1-3-16,2-2-6 0,-2 4-10 0,4-2-10 15,2 2-9-15,0 0-8 16,2 2-8-16,4-2-29 0,-2-1-6 0,2 1-3 0,3-1-8 15,2-3-13-15,0 2-19 0,1-6-34 0,0 0-45 16,2 1-59-16,-2-4-55 16,-4-3-50-16,1 0-125 0,-1 0-550 0,-1-6-316 15</inkml:trace>
  <inkml:trace contextRef="#ctx0" brushRef="#br0" timeOffset="-205357.34">7556 13512 2624 0,'-6'-21'-152'0,"6"21"16"0,0 0 20 16,0 0 21-16,0 0 31 0,0 0 28 0,0 0 34 16,0 0 36-16,4-23 21 0,-4 23 20 0,0 0 20 15,0 0 20-15,0 0 12 16,0 0-3-16,0 0-5 0,0 0 3 0,0 0 9 16,0 0-1-16,0 0-4 0,0 0-7 15,0 0-2-15,0 0-9 0,0 0-8 0,-36 29-14 16,28-21-3-16,8-8-6 0,-10 26-9 0,3-14-8 15,3-1-4-15,4-11-10 0,-9 23-3 16,9-23-4-16,-2 22-2 0,2-22-4 0,0 19-7 16,0-19-5-16,4 16-4 15,-4-16-9-15,11 12-7 0,-11-12-9 16,13 9-10-16,-13-9-9 0,16 4-3 0,-16-4-9 16,22 0-10-16,-22 0-6 0,23-6-13 0,-23 6-2 15,23-7 7-15,-12 2 4 16,-11 5 7-16,19-7 0 0,-19 7 12 0,17-6-1 15,-17 6 2-15,10-6 9 0,-10 6 8 0,0 0 12 16,0 0 1-16,0 0 1 16,0 0 3-16,0 0 2 0,0 0 5 0,24 10-1 0,-24-10 3 15,0 0-3-15,0 0 4 16,0 0 2-16,0 0 2 0,17 8 2 0,-17-8 7 16,0 0 2-16,0 0 3 0,25-4 4 15,-25 4 9-15,17-8 10 0,-17 8 8 0,17-7 8 16,-17 7 13-16,13-14-2 0,-13 14 0 0,10-17-4 15,-3 6-4-15,-7 11-5 16,6-27-6-16,-4 15-7 0,-2 12-4 0,4-24-12 0,-4 10-18 16,0 14-26-1,2-20-37-15,-2 20-41 0,0-18-51 0,0 18-56 0,0 0-59 16,0 0-89-16,0-21-166 16,0 21-383-16,0 0-276 0</inkml:trace>
  <inkml:trace contextRef="#ctx0" brushRef="#br0" timeOffset="-205076.93">7914 13469 2633 0,'0'0'-98'0,"0"0"18"16,0 0 10-16,0 0 21 0,0 0 20 0,10 13 1 16,-10-13 19-16,0 0 4 15,0 0 16-15,0 0-8 0,24 1 8 0,-24-1-10 0,17 0 4 16,-17 0-13 0,21-1-18-16,-21 1-27 0,23-3-33 0,-23 3-36 0,20-3-57 15,-20 3-95-15,16-4-225 16,-7 0 328-16</inkml:trace>
  <inkml:trace contextRef="#ctx0" brushRef="#br0" timeOffset="-204836.91">7993 13403 1479 0,'0'0'3'16,"0"0"23"-16,0 0 21 0,0 0 13 15,0 0 28-15,0 0 26 0,0 0 20 0,0 0 3 16,-21 19 1-16,21-19-6 0,-7 18-6 0,7-18-4 15,-7 21-11-15,3-6-6 0,2 0-6 16,0-1 17-16,2-14-11 0,-4 34-8 16,4-17-10-16,0 0-5 0,0-17-6 15,0 34-6-15,2-16-10 0,0-3-8 0,2 0-10 16,-2-1-24-16,-2-14-35 16,7 24-46-16,-5-13-58 0,-2-11-60 0,9 15-83 0,-9-15-167 15,8 11-385-15,-8-11-139 16</inkml:trace>
  <inkml:trace contextRef="#ctx0" brushRef="#br0" timeOffset="-204477.16">8140 13350 2305 0,'0'0'-80'0,"0"0"20"15,2-16 23-15,-2 16 13 0,0 0 10 0,0 0 19 16,0 0 25-16,0 0-2 16,0 0 8-16,0 0 6 0,0 0-8 0,0 0 9 15,0 0 5-15,26 32 28 16,-20-19 25-16,1 2 6 0,-1 0 6 0,3 4 6 15,-1 2 4-15,1-2-6 0,-1 2 6 0,-4-2-7 0,2 0-12 16,-1 1-12-16,-2 0-7 16,-1-1-10-16,-2-2-9 0,-2 2-14 0,-4-1-20 0,2-3-39 15,-2 2-44-15,-2-2-60 16,-1 0-55-16,1-3-76 0,-1-3-136 0,3 2-506 16,-3-6-256-16</inkml:trace>
  <inkml:trace contextRef="#ctx0" brushRef="#br0" timeOffset="-203437.08">8538 13571 2506 0,'0'0'-138'0,"0"0"21"16,0 0 19-16,0 0 13 16,0 0 12-16,0 0 10 0,0 0 5 15,0 0 7-15,0 0 24 0,0 0 4 16,0 0 18-16,0 0 8 0,0 0 15 0,0 0 13 0,0 0 28 15,0 0 10-15,0 0 32 0,0 0 4 16,0 0 5-16,0 0 5 0,0 0-4 16,0 0-8-16,0 0 0 0,0 0 1 0,0 0-5 0,0 0-3 15,0 0-5-15,0 0-1 16,0 0-8-16,0 0-1 0,0 0-9 0,0 0-7 16,0 0-7-16,0 0-7 0,0 0-6 15,0 0-3-15,0 0-3 0,0 0-2 0,0 0 2 16,0 0 2-16,0 0 1 0,0 0 2 0,0 0 6 15,0 0-4-15,0 0 3 16,0 0-4-16,0 0-4 0,0 0-3 0,0 0-3 0,0 0-3 16,0 0 0-16,0 0-3 15,0 0-2-15,0 0-5 0,0 0-1 0,0 0 0 16,0 0 3-16,0 0 2 16,0 0 6-16,0 0 2 0,0 0 0 0,0 0 7 0,0 0-2 15,0 0-3 1,0 0 1-16,0 0-4 0,0 0-3 0,0 0-3 0,0 0-3 15,0 0-2-15,0 0-2 0,45 6-3 0,-45-6-4 16,23 0 1-16,-23 0-2 16,23 0-2-16,-23 0 1 0,26 0-1 0,-26 0-3 0,26 0 2 15,-26 0 0-15,23 0-2 16,-23 0-4-16,21 2 0 0,-21-2-6 16,17 0-23-16,-17 0-40 0,0 0-51 0,0 0-74 15,24-2-75-15,-24 2-142 0,4-4-194 0,-4 4-13 16,0 0-213-16,0 0-158 15</inkml:trace>
  <inkml:trace contextRef="#ctx0" brushRef="#br0" timeOffset="-201306.86">9225 13475 2377 0,'0'0'-90'0,"0"0"37"0,0 0 33 0,0 0 39 16,0 0 41-16,0 0 34 0,0 0 15 15,0 0 16-15,0 0-3 0,0 0-9 0,0 0-10 0,2-22-12 16,-2 22-17-16,0 0-8 16,0 0-13-16,0 0-17 0,12-21-9 15,-12 21-5-15,8-11-7 0,-8 11 1 16,12-14-3-16,-12 14-1 0,10-15-4 0,-10 15 2 0,8-17-1 15,-8 17 6-15,6-16 6 0,-6 16 12 16,7-12 4-16,-7 12 1 0,0 0-4 16,7-16-1-16,-7 16 9 0,0 0 5 0,0 0 1 15,0 0-7-15,0 0 0 16,0 0-5-16,0 0-1 0,0 0-4 0,4 42-1 0,-4-42-1 16,2 25-2-16,0-12-2 15,-2-13-4-15,2 29-2 0,-2-14-2 0,2-1 0 16,0 4-1-16,-2-18-5 0,2 31 2 0,-2-14 6 15,0-2 10-15,0 2 8 16,0-17 9-16,-2 31 1 0,0-16 3 0,0 0 3 0,-2 0 5 16,-2-1-4-16,-1-2 6 15,7-12-3-15,-13 26-2 0,5-17-5 0,-2 1-5 16,1-1-24-16,9-9-5 0,-19 18-13 16,8-10-10-16,11-8-29 0,-17 9-30 0,17-9-36 15,-15 8-48-15,15-8-54 16,0 0-45-16,-20 1-73 0,20-1-149 0,0 0-506 15,-16-11-429-15</inkml:trace>
  <inkml:trace contextRef="#ctx0" brushRef="#br0" timeOffset="-200987">9269 12995 2941 0,'0'0'-47'0,"0"0"28"0,6-16 26 0,-6 16 23 16,0 0 20-16,0 0 12 16,0 0-1-16,0 0-6 0,0 0-4 0,0 0-10 0,0 0-28 15,0 0-45-15,0 0-57 16,0 0-70-16,0 0-104 0,11-8-567 0,-11 8-164 16</inkml:trace>
  <inkml:trace contextRef="#ctx0" brushRef="#br0" timeOffset="-200337.18">9707 13319 2403 0,'0'0'-78'0,"0"0"34"0,6-14 28 16,-6 14-1-16,0 0 25 15,0 0 15-15,0 0 9 0,0 0 15 0,0 0 3 0,-14-20 0 16,14 20 4-16,0 0 6 16,-20-2 0-16,20 2-4 0,0 0-1 0,-25 2-8 15,25-2-1-15,0 0-7 0,-25 6 5 16,25-6-4-16,-15 6-2 0,15-6-2 0,0 0-4 15,-17 8-3-15,17-8-4 0,-9 9-1 0,9-9-3 16,0 0-3-16,0 0-3 16,0 0-4-16,0 0-3 0,0 0-2 0,0 0 0 0,18 29-3 15,-18-29 0-15,12 9-2 16,-12-9 2-16,15 10 1 0,-7-3 2 0,-8-7-1 16,13 13 2-16,-6-5-3 15,-7-8 0-15,12 17 1 0,-8-7-2 0,2 1 0 16,-6-11 1-16,8 19 0 0,-8-19 1 0,6 17 9 0,-6-17 13 15,0 19 7-15,0-19 9 16,0 0 6-16,-4 22 7 0,4-22 1 0,-12 14-5 16,12-14 0-16,-12 12-6 15,12-12-5-15,-19 8-5 0,19-8-7 0,-17 4-8 0,17-4-22 16,-19 1-29-16,19-1-40 16,0 0-50-16,0 0-45 0,-28-9-49 15,22 4-70-15,6 5-616 0,-6-8-287 16</inkml:trace>
  <inkml:trace contextRef="#ctx0" brushRef="#br0" timeOffset="-200066.94">9936 13482 2685 0,'0'0'-77'0,"12"7"34"15,-12-7 26-15,0 0 34 0,11 16 23 16,-11-16 13-16,7 17 15 0,-7-17-6 0,4 15-2 16,-4-15-6-16,4 17-7 15,-4-17 1-15,4 15-4 0,-4-15-2 0,2 17-6 0,-2-17-2 16,0 0-12-16,2 19-13 16,-2-19-15-16,4 12-22 15,-4-12-33-15,0 0-42 0,0 0-50 0,2 19-54 16,-2-19-98-16,0 0-421 0,0 0 9 0</inkml:trace>
  <inkml:trace contextRef="#ctx0" brushRef="#br0" timeOffset="-199907.28">9923 13334 2145 0,'-4'-15'89'0,"4"15"30"0,-4-14 12 16,4 14-6-16,0 0-8 0,0 0-16 0,-4-20-14 0,4 20-33 15,0 0-50-15,0 0-74 0,0 0-79 16,-7-16-111-16,7 16-513 0,0 0-69 0</inkml:trace>
  <inkml:trace contextRef="#ctx0" brushRef="#br0" timeOffset="-199467.11">9998 13401 2205 0,'0'0'-77'0,"4"16"22"0,-4-16 21 0,2 16 13 15,-2-16 18-15,2 17 8 16,-2-17 17-16,4 22 10 0,-4-22 3 0,4 23-2 0,0-13 5 16,-4-10-1-1,4 22 11-15,-4-22 5 0,5 23-9 0,-5-23 2 0,4 17-5 16,-4-17 1-16,2 18-9 0,-2-18 9 0,4 13-2 15,-4-13 9-15,0 0-6 0,2 15-14 16,-2-15-3-16,0 0-4 0,0 0 3 16,0 0 0-16,0 0-17 0,0 0 5 15,0 0-3-15,0 0 2 0,32-28 4 0,-32 28-11 16,10-19 5-16,-4 9 7 0,-6 10 5 16,12-17-1-16,-6 9-1 15,-6 8 13-15,10-15-2 0,-10 15 9 0,13-11 9 16,-13 11 6-16,11-7 11 0,-11 7 18 0,0 0 3 15,0 0 4-15,21-1 5 0,-21 1-7 0,0 0 3 0,0 0-7 16,20 15-10 0,-20-15-4-16,8 11-9 0,-8-11-9 0,8 14-5 0,-8-14-3 15,8 13-6-15,-8-13-23 16,7 12-23-16,-7-12-9 0,7 11-48 0,-7-11-69 0,6 12-64 16,-6-12-55-16,0 0-111 15,4 9-612-15,-4-9-426 0</inkml:trace>
  <inkml:trace contextRef="#ctx0" brushRef="#br0" timeOffset="-198996.97">10450 13291 2810 0,'0'0'-127'0,"0"0"46"0,0-16 32 16,0 16 32-16,0 0 43 0,0 0 36 0,0 0 34 0,0 0 16 16,0 0 8-16,0 0-1 15,0 0-4-15,0 0-2 0,0 0 3 0,-38 28-5 16,32-15-4-16,0 1-6 16,-1 0-5-16,2 4-3 0,1-1-6 0,0-1-7 15,0 3-2-15,2-1-8 16,2-1-9-16,-2 2-5 0,2 0-2 0,2-1-10 0,0 0 0 15,0 2-8-15,4-4-3 0,0 0-20 0,0-1-14 16,0 0-21-16,0-2-40 16,2 1-51-16,-2-3-54 0,3 1-45 0,0-3-41 0,-9-9-70 15,17 16-168-15,-9-11-402 16,0 1-271-16</inkml:trace>
  <inkml:trace contextRef="#ctx0" brushRef="#br0" timeOffset="-198367.16">10675 13399 2639 0,'0'0'-70'15,"0"0"27"-15,0 0 40 16,-7-17 28-16,7 17 32 0,0 0 29 0,0 0 4 0,0 0 5 16,-4-15-6-16,4 15-13 15,0 0 9-15,0 0 6 0,0 0 2 0,0 0-4 16,0 0-5-16,0 0-6 0,0 0-9 0,0 0-5 15,-11 44-8-15,11-44-5 0,2 21-4 16,-2-21-7-16,3 21-3 0,-3-21-2 16,4 22-3-16,-4-22-6 0,8 18-3 15,-3-9 0-15,-5-9-2 0,10 14-2 0,-10-14 2 16,10 9-5-16,-10-9 0 0,14 6-2 16,-14-6-2-16,0 0 0 15,16 2-5-15,-16-2 1 0,0 0 0 0,0 0-3 16,19-15 2-16,-19 15-2 0,13-7-2 0,-13 7-3 15,0 0 1-15,15-13-2 0,-15 13 3 0,0 0-2 0,14-3 0 16,-14 3 0 0,0 0 0-16,0 0 2 0,0 0-1 0,32 7-1 0,-32-7 1 15,15 6 0-15,-15-6-1 16,15 6 1-16,-15-6 3 0,0 0 1 0,19 5 13 16,-19-5 11-16,0 0 7 0,15 3-4 15,-15-3 19-15,0 0 2 0,0 0 4 0,0 0-1 16,19-10 1-16,-19 10-15 15,0 0-5-15,6-19-4 0,-6 19-6 0,4-17-3 16,-4 17-14-16,2-21-30 0,-2 21-27 0,4-25-33 16,-4 12-33-16,0 13-62 15,8-23-52-15,-8 23-69 0,2-21-145 0,0 11-174 0,-2 10-243 16,4-13-209-16</inkml:trace>
  <inkml:trace contextRef="#ctx0" brushRef="#br0" timeOffset="-197937.09">11091 13340 2515 0,'0'0'-74'0,"0"0"27"16,0 0 23-16,0 0 10 16,0 0 25-16,0 0-1 0,0 0 4 0,0 0 6 15,0 0-5-15,0 0 2 16,0 0-2-16,9-13-9 0,-9 13 3 0,19 0 2 0,-19 0 11 16,22 0-26-16,-22 0-2 15,18-2-26-15,-18 2-29 0,20-2-34 0,-20 2-38 16,0 0-60-16,14-5-120 0,-14 5-223 0,7-4 281 15</inkml:trace>
  <inkml:trace contextRef="#ctx0" brushRef="#br0" timeOffset="-197707.05">11149 13279 1537 0,'0'0'47'0,"-18"-7"36"0,18 7 26 15,0 0 15-15,0 0 18 0,0 0 28 16,0 0 14-16,0 0 4 0,-16 25-7 0,16-25-8 15,-4 17-11-15,4-17-12 0,-4 25-17 0,0-10-12 16,4-15-18-16,-3 31-10 16,1-13-7-16,-1 0-12 0,1 1-10 0,2-1-2 0,-2 1-8 15,2 1-2-15,0-1-9 16,2 0-5-16,0-2-20 0,3 0-15 0,2-1-64 0,-3-2-57 16,4 1-56-16,-2-3-56 15,3-2-83-15,2 0-145 0,-1-3-410 0,1-1-226 16</inkml:trace>
  <inkml:trace contextRef="#ctx0" brushRef="#br0" timeOffset="-196697.22">11374 13247 2446 0,'0'0'-105'0,"0"0"23"0,0 0 23 0,0 0 21 0,0 0 26 15,0 0 31-15,0 0 20 16,0 0 18-16,0 0 20 0,27 14 1 0,-27-14 1 0,8 14 3 15,-8-14-3-15,9 18 7 0,-5-6 29 0,0 2 17 16,2 1-1-16,1 3-5 16,-3 1-6-16,0 0-7 0,3 2-7 0,-3-2-9 15,-2 1-11-15,0 2-6 16,-2-1-9-16,0 0-8 0,-2 0-18 0,0 2-28 0,0-4-45 16,-5 3-43-16,1 0-55 15,0-6-51-15,-1 0-42 0,1 0-68 0,2-2-659 16,-2-2-370-16</inkml:trace>
  <inkml:trace contextRef="#ctx0" brushRef="#br0" timeOffset="-196102.32">11549 12976 2699 0,'0'0'-155'0,"0"0"28"0,0 0 25 0,0 0 20 16,0 0 24-16,0 0 20 16,0 0 21-16,0 0 33 0,0 0 24 0,0 0 9 15,0 0 10-15,0 0 7 16,0 0 0-16,10 52 6 0,-10-52-1 0,7 15 0 15,-7-15 1-15,6 19-3 0,-2-8-5 0,3 3 25 16,-3-1-1-16,3 3 0 0,-3-1-1 16,2 0 2-16,0 2-5 0,0 2-5 0,-1-2-3 15,2 5-7-15,1-2-4 16,-2 3-2-16,0-2-6 0,-2 2-1 0,4 2-2 0,-5-3-2 16,-1 5 0-16,2-2-1 15,-4 0 3-15,4 1 3 0,-4-1 5 0,-4 3-3 16,2 0 4-16,-2-1 0 15,1-1-3-15,-3 3 3 0,0-1-9 0,-2 3-5 0,-2 1 0 16,1 0-7-16,-2-1-6 0,-1 1 1 0,-1-3-16 16,0 1-23-16,2-1-22 15,-3-1-31-15,3-4-38 0,-2 0-51 0,6 1-62 0,-4-3-75 16,-1-3-154-16,2 3-146 16,0-5-324-16,1-2-294 15</inkml:trace>
  <inkml:trace contextRef="#ctx0" brushRef="#br0" timeOffset="-120007.14">17938 7429 749 0,'0'0'201'0,"0"0"-58"0,0 0-45 0,0 0 7 16,23-5 15-16,-23 5-4 0,0 0-8 0,0 0 5 0,18-5 5 15,-18 5 1-15,0 0 6 16,14-4-7-16,-14 4-6 0,0 0-1 16,15-8-5-16,-15 8-5 0,0 0 0 0,15-5 1 15,-15 5-6-15,0 0-4 0,15-9-4 0,-15 9-6 16,12-7-1-16,-12 7-12 16,14-9-8-16,-14 9-1 0,16-12-12 0,-8 7-6 15,-8 5 0-15,20-15-7 0,-12 5-2 16,3-2-3-16,-3 2-6 0,0-3 4 0,6 0-5 15,-6 2 0-15,0-4-5 0,0 0 1 0,-1 0-2 16,0-1-2-16,-1 0-4 16,0 0-1-16,-2 0-2 0,0 0 2 0,-1 2-3 0,-3 14 0 15,4-27-2-15,-4 27 2 16,0-23-5-16,0 23-2 0,-2-20 1 0,2 20-5 16,-7-16-3-16,7 16-2 15,-8-11 2-15,8 11-1 0,0 0-1 0,0 0 5 0,0 0-4 16,0 0 3-16,0 0 0 0,-40 20 3 15,36-8-2-15,-3 2 1 0,3 0 3 16,0 1 3-16,-3 5-2 0,3-4 3 0,0 4 1 0,0 1 0 16,2 0 4-16,-3 0-2 15,3 3 2-15,0 1 2 0,-2-2 6 0,2 3 7 16,-2-3-1-16,2 3 10 16,0-2-4-16,-1 3 4 0,1-2-2 0,0-1-5 0,-1 1 0 15,-1 0 3-15,2-3-6 16,0 2 2-16,-2-2-6 0,2-3 2 0,-2 1-2 15,2-3-4-15,-2 2 1 0,0-1-3 0,-1-4-9 0,5-14-32 16,-9 27-43-16,5-15-70 16,4-12-65-16,-12 16-81 0,12-16-158 0,-15 10-513 15,6-6-393-15</inkml:trace>
  <inkml:trace contextRef="#ctx0" brushRef="#br0" timeOffset="-119827.45">17879 7657 2855 0,'0'0'-110'16,"0"0"14"-16,0 0 16 0,13-13 29 15,-13 13 11-15,0 0 11 0,19-9 11 0,-19 9 1 16,19-10 6-16,-6 7-10 16,-13 3 4-16,28-8-3 0,-12 4-15 0,1-3-30 0,0 4-24 15,2-1-41-15,-3 0-61 16,2-1-395-16,3-1 215 0</inkml:trace>
  <inkml:trace contextRef="#ctx0" brushRef="#br0" timeOffset="-119527.24">18438 7361 1637 0,'0'0'-43'0,"0"0"14"0,0 0 6 0,0 0 9 16,0 0 14-16,0 0 14 0,0 0 16 15,0 0 13-15,0 0 1 0,-25 46 17 16,18-30 10-16,0-1 0 0,3 4 17 16,0 0-4-16,0 0-3 0,0 4-5 0,2-5-8 0,0 1-6 15,0 3-6-15,2 0-1 0,2-3-8 0,0 1-2 16,2-3-6-16,0 2-16 15,0-1-50-15,2-4-39 0,3-1-45 0,-2-1-59 0,3-1-120 16,1-3-321 0,-3-2 178-16</inkml:trace>
  <inkml:trace contextRef="#ctx0" brushRef="#br0" timeOffset="-119327.34">18571 7550 1632 0,'0'0'-114'0,"16"-5"10"0,-6 2 13 16,-10 3 10-16,23-4 13 16,-8 2 6-16,2-1 6 0,-3-1 2 0,6 0 2 0,-6 1-13 15,1-3-38-15,0 3-157 16,0-4 84-16</inkml:trace>
  <inkml:trace contextRef="#ctx0" brushRef="#br0" timeOffset="-119087.39">18722 7397 873 0,'0'0'70'15,"0"0"5"-15,0 0 19 0,0 0 8 0,-20 14 1 16,20-14 0-16,0 0 7 0,-6 20-5 0,6-20-5 15,-4 20-5-15,2-7 5 0,2-13 14 16,0 31-10-16,0-12 1 0,0 0-13 0,0 2-11 0,2 0 1 16,0 0-12-16,-2 1-11 15,2-4-3-15,-2 3-7 0,2-4-6 0,-2 2-12 16,2-1-17-16,0-4-47 16,-2-14-32-16,4 25-49 0,-4-15-48 15,0-10-74-15,0 15-461 0,0-15 52 0</inkml:trace>
  <inkml:trace contextRef="#ctx0" brushRef="#br0" timeOffset="-118787.14">18870 7411 2017 0,'0'0'-67'0,"10"-6"4"0,-10 6 9 15,0 0 13-15,0 0 17 0,18-3 20 16,-18 3 9-16,0 0 8 0,0 0-3 16,18 13 16-16,-18-13-6 0,8 14 14 0,-1-4-11 15,-7-10 9-15,11 28 23 0,-5-14-4 0,-2 6 6 16,5-1-2-16,-5 2 5 16,-2-2 3-16,0 2-1 0,0 1 1 0,-2-3-10 0,2 3-2 15,-4-2-1 1,2 2-4-16,-2-3-7 0,0 0-3 0,-2-2-27 0,2 0-38 15,-2-2-65-15,-1-1-40 0,-1-1-72 0,6-13-154 16,-13 18-231-16,7-11 206 16</inkml:trace>
  <inkml:trace contextRef="#ctx0" brushRef="#br0" timeOffset="-118207.14">19253 7664 1694 0,'0'0'-32'0,"0"0"5"16,0 0 14-16,0 0 23 0,0 0 25 16,0 0 16-16,0 0 15 0,0 0 3 0,0 0-9 15,0 0 1-15,0 0-7 16,0 0 13-16,0 0 18 0,0 0 5 0,0 0 8 0,0 0 7 15,0 0-1-15,35 13 4 0,-35-13-8 0,0 0-4 16,0 0-12-16,26 0-1 16,-26 0-10-16,0 0-11 0,26-3-6 0,-26 3-8 0,19-2-2 15,-19 2-8 1,18-2-21-16,-18 2-5 0,20-6-28 0,-20 6-36 0,18-4-39 16,-18 4-38-16,18-5-49 15,-10 1-58-15,-8 4-112 0,11-9-385 16,-11 9-6-16</inkml:trace>
  <inkml:trace contextRef="#ctx0" brushRef="#br0" timeOffset="-117827.27">19322 7555 2069 0,'0'0'-115'16,"0"0"12"-16,0 0 13 0,0 0 16 15,0 0 24-15,0 0 18 0,0 0 17 0,0 0 17 0,-20-1 6 16,20 1 2-16,0 0 4 16,0 0 6-16,0 0 10 0,0 0 16 0,0 0 21 0,0 0 18 15,0 0 20-15,0 0 11 16,0 0 11-16,0 0 12 0,0 0 4 0,0 0 10 16,0 0 9-16,0 0 3 15,0 0-5-15,0 0-8 0,0 0-6 0,0 0-8 0,0 0-9 16,0 0-13-16,0 0-13 0,0 0-10 0,0 0-13 15,0 0-6-15,0 0-10 16,0 0-5-16,0 0-7 0,57-4-1 16,-57 4-10-16,0 0-5 0,23-2-3 0,-23 2 1 15,0 0-8-15,19 0-6 0,-19 0-5 0,0 0-10 16,0 0-17-16,19-1-31 16,-19 1-45-16,0 0-65 0,13 0-73 0,-13 0-120 0,0 0-240 15,0 0-363-15,0 0-379 16</inkml:trace>
  <inkml:trace contextRef="#ctx0" brushRef="#br0" timeOffset="-115542.25">21084 7374 738 0,'0'0'243'0,"0"0"-80"0,0 0-25 0,0 0-16 16,0 0-16-16,0 0 4 15,0 0-30-15,0 0-9 0,0 0 12 16,0 0-3-16,0 0 16 0,0 0 3 0,0 0 12 0,0 0 5 0,0 0 0 15,0 0 1-15,6 19 2 16,-6-19-10-16,0 0-2 0,0 0-4 16,0 0-6-16,22 3-9 0,-22-3-10 15,0 0-7-15,20-3-6 0,-20 3-9 0,0 0-4 0,28-3-8 16,-28 3-5-16,23-5-4 16,-23 5-6-16,22-7-7 0,-10 3 0 15,-12 4-3-15,24-11-1 0,-14 5-3 16,-10 6-1-16,19-10 2 0,-12 2-2 0,-7 8 0 0,14-14-5 15,-5 7 1-15,-9 7-2 0,8-15 0 0,-8 15-4 16,6-12 2-16,-6 12-1 16,0 0 0-16,5-17-3 0,-5 17-4 0,0 0 2 0,0 0 0 15,0 0 7-15,0 0-9 16,0 0 1-16,-24-11-1 0,24 11-2 0,0 0 3 16,0 0 1-16,-36 11 1 15,36-11-1-15,-25 12 2 0,12-5-4 16,-1-1 2-16,1 3 0 0,-2-2 0 0,2 3-3 0,1-2 3 0,-1 1 0 15,2 1-2-15,1-1 2 16,-1 4 1-16,3-2 0 0,8-11 3 0,-13 20 5 0,11-10 2 16,2-10 8-16,-4 22 9 15,4-22 13-15,6 22 16 0,3-13 11 0,-1 2 8 16,5 1-6-16,-1-2-2 16,4-1-5-16,-2-1-3 0,3-1-6 0,0 1-2 15,2-5-9-15,0 2-7 0,0-4-28 16,-19-1-48-16,36-4-67 0,-17-1-83 0,0 0-84 15,-2-5-157-15,0-3-207 0,-2-3-265 0,-3-1-288 16</inkml:trace>
  <inkml:trace contextRef="#ctx0" brushRef="#br0" timeOffset="-114477.55">21695 6639 2523 0,'0'0'-184'0,"0"0"26"0,0 0 16 0,-32 8 17 16,32-8 21-16,0 0 17 16,-26 7 14-16,26-7 17 0,-20 7 19 0,20-7 18 0,-17 6 16 15,17-6 10-15,-16 5 4 0,16-5 11 16,-16 5 8-16,16-5 2 0,-12 9 0 15,12-9-12-15,-10 9 11 0,10-9 5 0,0 0 0 16,-14 15-5-16,14-15 10 16,-6 13-25-16,6-13 9 0,0 0-11 0,-2 19 1 15,2-19 1-15,0 0-4 16,0 21 5-16,0-21-5 0,0 0-4 16,4 17-1-16,-4-17 10 0,0 0-2 0,6 16-7 15,-6-16 9-15,0 0-1 0,10 11-7 0,-10-11 7 0,0 0 1 16,12 12-2-16,-12-12-6 0,8 8-3 0,-8-8 10 15,0 0-10-15,18 8 5 16,-18-8 13-16,8 7-18 0,-8-7 3 0,0 0 8 16,12 5 0-16,-12-5 4 0,0 0 8 15,0 0-1-15,17 6 1 0,-17-6 0 16,0 0 0-16,0 0-8 0,15 6-3 16,-15-6 12-16,0 0-10 0,0 0 1 0,0 0 6 15,13 5 4-15,-13-5-13 0,0 0 7 16,0 0 0-16,0 0 3 0,8 10-12 0,-8-10 3 15,0 0-8-15,0 0 9 0,6 13-4 0,-6-13 1 16,0 0-8-16,0 0 6 16,4 15-8-16,-4-15 7 0,0 0-5 0,0 0 3 0,0 0-7 15,3 16 5-15,-3-16-2 16,0 0 4-16,0 0 0 0,0 0 4 0,0 0-4 16,-3 19 6-16,3-19-6 15,0 0 3-15,0 0-4 0,0 0 2 0,0 0-5 16,0 0 2-16,0 0-7 0,0 0 8 0,-4 20-1 0,4-20 4 15,0 0 3-15,0 0 7 16,0 0-2-16,-8 12 0 0,8-12-3 0,0 0 4 16,0 0-6-16,-12 8 0 15,12-8 1-15,0 0-5 0,0 0 2 0,-15 7-2 0,15-7-1 16,0 0-3-16,0 0 0 16,0 0 0-16,-19 6-6 0,19-6 2 0,0 0 6 15,0 0-3-15,-15 3-4 0,15-3 0 16,0 0 0-16,0 0 2 0,0 0-1 0,0 0 2 15,-24 0-2-15,24 0 7 0,0 0-6 0,0 0 0 16,0 0 4-16,0 0-1 16,0 0-9-16,0 0 0 0,-20-1-17 0,20 1-9 0,0 0-29 15,0 0-30 1,0 0-30-16,0 0-36 0,0 0-37 0,0 0-81 0,0 0-508 16,0 0-77-16</inkml:trace>
  <inkml:trace contextRef="#ctx0" brushRef="#br0" timeOffset="-113787.13">21786 6641 2208 0,'0'0'-98'0,"7"-13"24"0,-7 13 17 0,0 0 15 16,0 0 6-16,4-15 18 0,-4 15 9 0,0 0 4 0,0 0-3 15,0 0 6-15,0 0 4 16,0 0 4-16,0 0 4 0,0 0-4 0,0 0 16 16,-15-17 2-16,15 17 9 15,0 0 11-15,0 0-8 0,0 0 7 0,0 0 14 16,-38 17-15-16,38-17 7 0,-19 12-11 16,11-5 2-16,-3 2-1 0,11-9 5 0,-21 15 2 15,13-2 10-15,-4-5-5 16,4 4 1-16,0-1 1 0,0 0-7 0,-1 3 2 15,0-1-1-15,3 3-5 0,0-3 2 0,2 2 2 0,-3-1-3 16,7-14-2-16,-8 28 4 16,6-14-10-16,0-1 2 0,2-13 1 0,-2 23-7 15,2-23 6-15,-2 22-4 16,2-22 1-16,2 20 3 0,-2-20-6 0,6 17 5 0,-6-17 7 16,6 15 0-16,-6-15 8 15,11 13-4-15,-11-13-7 0,12 9 1 0,-12-9-5 16,13 8-4-16,-13-8-1 0,17 3-4 0,-17-3-2 15,0 0-3-15,24-3 2 0,-24 3-2 16,0 0-1-16,18-10 0 0,-18 10 0 0,9-14-6 16,-9 14 2-16,2-16-5 15,-2 16-1-15,0 0-1 0,-4-26 4 0,4 26-7 16,-7-17-2-16,7 17 0 0,-8-16-2 16,8 16 1-16,-10-12-4 0,10 12 1 15,-14-10 2-15,14 10-4 0,-10-10 1 16,10 10-4-16,0 0-7 0,-17-9-28 0,17 9-43 15,0 0-55-15,0 0-62 0,-13-10-72 0,13 10-140 0,-6-4-473 16,6 4-256-16</inkml:trace>
  <inkml:trace contextRef="#ctx0" brushRef="#br0" timeOffset="-113537.36">21825 6895 2545 0,'0'0'-96'0,"14"7"26"0,-14-7 26 16,0 0-3-1,11 8 26-15,-11-8 33 0,0 0 20 0,9 14 13 0,-9-14 18 16,2 13 2-16,-2-13-2 16,4 17-1-16,-4-17-4 0,2 19-2 0,-2-19 5 15,4 23-13-15,-4-23-6 0,6 22 0 16,-4-12-6-16,-2-10-6 0,3 19-17 0,-3-19-52 15,6 17-45-15,-6-17-49 0,5 18-52 0,-5-18-84 16,4 13-446-16,-2-5 23 0</inkml:trace>
  <inkml:trace contextRef="#ctx0" brushRef="#br0" timeOffset="-112817.49">22053 6828 2055 0,'0'0'-73'0,"0"0"16"0,0 0 17 0,0 0 11 0,0 0 6 15,0 0 23-15,0 0 8 16,0 0 15-16,0 0 13 0,0 0 12 0,0 0 0 16,0 0 11-16,0 0-4 15,0 0 11-15,0 0-2 0,53-13-2 0,-53 13 7 0,21-6-14 16,-21 6-9-16,23-6 3 16,-11 3-10-16,-12 3-9 0,20-7-18 0,-20 7-30 15,24-4-40-15,-24 4-45 16,21-4-50-16,-21 4-79 0,15-7-412 0,-9 3 128 15</inkml:trace>
  <inkml:trace contextRef="#ctx0" brushRef="#br0" timeOffset="-112517.2">22200 6702 1911 0,'0'0'-19'0,"0"0"7"15,-7-13 27-15,7 13-22 0,0 0 6 0,0 0-1 16,0 0 7-16,0 0 19 0,0 0 0 0,0 0 17 15,0 0 2-15,0 0 12 16,0 0-1-16,0 0 2 0,-2 46 14 16,-1-31 8-16,3-15 6 0,-4 35 6 0,2-19 1 15,-2 5 10-15,2 1 1 0,0-3 4 16,-2 1 4-16,2 1-5 0,-2-1 3 0,2-3-4 16,0 1 4-16,2 0-5 0,0-18-5 15,-3 26-4-15,3-26-5 0,5 22-4 16,-1-11-4-16,-4-11-9 0,12 14-7 0,-12-14-8 15,20 3-10-15,-20-3-27 0,23-3-58 0,-23 3-64 0,27-12-78 16,-14 2-75-16,-3 0-122 16,3-2-194-16,-4 2-268 0,-1-2-176 0</inkml:trace>
  <inkml:trace contextRef="#ctx0" brushRef="#br0" timeOffset="-111477.41">22683 7221 2400 0,'0'0'-72'0,"10"-12"22"0,-10 12 22 15,0 0 20-15,0 0 13 0,10-10-4 16,-10 10 13-16,0 0 0 0,0 0-12 0,0 0 5 16,0 0 6-16,0 0 10 15,0 0 3-15,0 0 7 0,0 0 12 0,0 0-3 16,-24 40 15-16,18-25 2 16,0-1 3-16,-2-1-6 0,2 3-2 0,-3 0-6 0,5-2 12 15,-3 1-5-15,1 3-1 16,2-4-5-16,4-14-2 0,-5 26-5 0,5-13-1 15,0-13-6-15,0 22 2 0,0-22-4 0,7 16-2 0,-7-16 0 16,8 13-4-16,-8-13-1 16,15 6-2-16,-15-6-5 0,0 0-2 0,27-2-5 15,-27 2-7-15,22-11-9 16,-10 5-6-16,1-3 6 0,-2-1 0 0,2 1-7 0,-3-1 8 16,0 1 1-1,-10 9 0-15,16-15 4 0,-8 8-1 0,-8 7 4 0,12-8 2 16,-12 8 6-16,0 0 10 0,14-9 4 0,-14 9 4 15,0 0-1-15,0 0 1 0,0 0-4 16,0 0 1-16,0 0-2 0,0 0-3 0,0 0-1 16,0 0-1-16,0 0-6 15,0 0 4-15,0 0-3 0,0 0-1 0,0 0 1 16,0 0 4-16,0 0-2 0,0 0-4 16,0 0-2-16,0 0-9 0,0 0-6 0,0 0-2 15,0 0-5-15,0 0 1 16,0 0 2-16,0 0-3 0,0 0 4 0,0 0-1 15,0 0 2-15,0 0 9 0,0 0 9 16,0 0 9-16,0 0 8 0,0 0 4 0,0 0-4 16,0 0-1-16,0 0 3 0,0 0-5 0,0 0 3 15,0 0-5-15,0 0 5 16,0 0-1-16,0 0-2 0,0 0-5 0,0 0-1 0,0 0-5 16,0 0 1-16,0 0-3 15,-9-26 0-15,9 26-3 0,0 0 0 0,15-7 1 16,-15 7-1-16,12-9-2 0,-12 9 1 0,13-9 0 0,-13 9-1 15,13-11-3-15,-13 11 1 16,11-12-3-16,-11 12 1 0,12-10-1 0,-12 10-1 16,12-11-3-16,-12 11 0 15,12-7-5-15,-12 7 1 0,0 0-3 0,14-9 3 16,-14 9 0-16,0 0-1 16,0 0 0-16,0 0 4 0,0 0-2 0,28 13 3 0,-28-13-1 15,6 13 2-15,-6-13-1 16,2 15 2-16,-2-15-1 0,0 0 3 0,-2 27 3 0,2-27-2 15,-8 17 1-15,8-17 0 0,-11 15 1 0,11-15 1 16,-13 13-1-16,13-13 2 16,-14 10 2-16,14-10-4 0,0 0-25 0,-18 5-37 15,18-5-41-15,0 0-47 0,0 0-33 16,0 0-54-16,-14-21-61 0,14 21-135 0,2-19-483 16,-2 19-300-16</inkml:trace>
  <inkml:trace contextRef="#ctx0" brushRef="#br0" timeOffset="-111157.25">23243 7123 2784 0,'0'0'-22'0,"0"0"27"0,0 0-11 16,0 0 0-16,0 0 13 16,0 0-4-16,0 0 19 0,0 0 11 0,0 0 8 15,0 0 2-15,0 0-3 16,-41 34-8-16,41-34 1 0,-14 12-7 0,14-12 0 0,-12 14 2 15,12-14-9-15,-7 16-1 16,7-16-1-16,2 16-5 0,-2-16 4 0,11 21-8 16,-3-11-1-16,0-2-3 0,6 5 1 0,-4-4-2 15,0 2 4-15,1-1-7 0,-1 1 1 16,-1-1 4-16,0-1 4 0,-9-9 8 0,10 18 14 16,-6-9 17-16,-4-9 11 15,0 0-7-15,0 0-3 0,-19 27-5 0,6-22-5 16,1 1-9-16,-3-1-9 0,15-5-30 0,-30 7-52 0,18-6-56 15,12-1-58 1,-28-1-67-16,28 1-143 0,-23-7-424 0,15 3-125 0</inkml:trace>
  <inkml:trace contextRef="#ctx0" brushRef="#br0" timeOffset="-110877.21">23444 7108 2400 0,'9'-16'-41'16,"-9"16"23"-16,6-13 1 0,-6 13 8 0,0 0 2 15,0 0 4-15,0 0 26 16,0 0 37-16,0 0 1 0,0 0 11 0,0 0 0 0,0 0 9 16,0 0-4-1,-19 50 1-15,15-34-3 0,0 3-1 0,-3-2-8 0,2 4 0 16,1-2-5-16,2 6-5 0,0-4-8 0,0-1 1 15,2 3-6-15,2 2-3 0,2-6-5 16,0 1-7-16,3-2-26 0,2-1-52 0,-1-2-67 16,1-1-58-16,1-5-80 15,-10-9-154-15,17 12-357 0,-8-8-56 0</inkml:trace>
  <inkml:trace contextRef="#ctx0" brushRef="#br0" timeOffset="-110467.14">23594 7238 2181 0,'0'0'-72'16,"0"0"10"-16,0 0 13 0,0 0 5 0,0 0 14 15,0 0 14-15,0 0 3 16,0 0 16-16,0 0 12 0,0 0 4 0,-23 42 2 0,23-42 14 16,0 25-8-1,0-25-4-15,5 27 0 0,-1-17 4 0,-4-10-3 0,10 23-5 16,-4-11 3-16,2-4 3 0,-8-8-2 0,18 12 2 15,-18-12 3-15,19 7 0 16,-19-7-3-16,19 1-5 0,-19-1 3 0,0 0-6 16,25-9-5-16,-25 9 20 0,18-11 18 15,-18 11 24-15,10-11 9 0,-10 11 3 0,12-9-6 16,-12 9-11-16,0 0-14 0,14-10-8 16,-14 10-10-16,0 0 1 0,0 0-6 15,16-1 0-15,-16 1-7 0,0 0 4 0,0 0-4 0,25 7-1 16,-25-7 2-16,16 4-7 15,-16-4 2-15,16 5-1 0,-16-5 2 0,20 0 17 16,-20 0 20-16,0 0 12 0,23-5 8 16,-23 5-4-16,10-11-5 0,-10 11-9 0,7-15-5 15,-7 15-9-15,4-19-10 16,-4 19-16-16,0-21-33 0,0 21-38 0,-2-23-59 16,2 23-68-16,-2-19-82 15,2 19-189-15,-3-19-426 0,1 12-239 0</inkml:trace>
  <inkml:trace contextRef="#ctx0" brushRef="#br0" timeOffset="-110227.58">24034 7310 2591 0,'0'0'-86'15,"0"0"22"-15,-2 19 19 16,2-19 10-16,0 0 22 0,0 25 15 0,0-25 16 15,0 20 14-15,0-20 11 0,0 26 13 16,2-11-8-16,0 1-1 0,1 0-4 0,-3-16-1 16,4 29-10-16,1-14 3 0,-3 0 0 0,-2-15 0 15,2 23-12-15,-2-23-27 16,4 19-53-16,-4-19-55 0,2 13-84 0,-2-13-156 0,0 0-316 16,0 0 96-1</inkml:trace>
  <inkml:trace contextRef="#ctx0" brushRef="#br0" timeOffset="-110037.09">24030 7280 1919 0,'-2'-26'-34'0,"2"26"16"0,0 0 9 16,0 0 5-16,8-11 19 0,-8 11 43 15,0 0-11-15,22-5 4 0,-22 5 6 16,19-2-5-16,-19 2 3 0,26-2-15 0,-12 0-4 15,-14 2-25-15,26 0-47 0,-14-1-43 0,1-2-67 0,-13 3-139 16,19-5-269-16,-10 3 256 16</inkml:trace>
  <inkml:trace contextRef="#ctx0" brushRef="#br0" timeOffset="-109817.39">24162 7160 1674 0,'0'0'16'0,"0"0"-4"16,0 0 6-16,0 0 8 0,0 0 22 0,0 0 1 15,0 0 24-15,0 0 26 16,0 0-8-16,-9 33 0 0,9-33-3 0,2 22-9 0,-2-22-5 16,2 26 3-1,0-10-11-15,1 1-4 0,-3 2-7 0,4-2-1 0,-4 2-6 16,0-19-3-16,2 32-6 16,0-16-4-16,0-1-2 0,-2-15-7 0,4 23-25 0,1-11-52 15,-5-12-54-15,8 15-55 16,-8-15-81-16,15 5-512 0,-15-5-38 0</inkml:trace>
  <inkml:trace contextRef="#ctx0" brushRef="#br0" timeOffset="-109597.24">24384 7199 2192 0,'0'0'5'0,"2"-16"21"0,-2 16-1 16,0 0-9-16,2-16-13 0,-2 16 6 15,0 0-6-15,0 0 13 0,0 0 8 16,0 0-2-16,0 0-4 0,0 0 8 0,30 25-5 0,-24-14 2 15,4 1 3-15,0 4 3 16,-1-1 5-16,-4 0 4 0,3 2 6 0,-1-2-1 0,-3 5 0 16,0-1-3-16,-2-1-2 15,-2-1-5-15,0 1-4 0,0-18-10 0,-3 32-57 16,-2-17-61-16,1-1-52 16,4-14-110-16,-9 18-458 0,3-10 20 15</inkml:trace>
  <inkml:trace contextRef="#ctx0" brushRef="#br0" timeOffset="-108587.64">25055 7333 1995 0,'0'0'-94'0,"0"0"29"15,0 0 25-15,0 0 8 0,0 0 19 0,0 0 20 16,0 0-5-16,0 0 11 0,0 0-8 0,0 0-1 15,0 0 6-15,0 0 7 16,0 0 4-16,0 0 16 0,0 0 4 0,0 0 9 0,0 0 1 16,0 0 13-16,0 0-6 15,23 14-9-15,-23-14-12 0,19 0 3 0,-19 0-7 16,0 0-15-16,24-2-13 16,-24 2-39-16,0 0-34 0,22 0-50 15,-22 0-62-15,0 0-123 0,16-8-214 0,-16 8 302 0</inkml:trace>
  <inkml:trace contextRef="#ctx0" brushRef="#br0" timeOffset="-107887.56">25089 7342 1408 0,'0'0'-54'0,"0"0"20"16,0 0 20-16,0 0 12 0,0 0 15 0,0 0 2 0,0 0 16 15,0 0 8-15,0 0 23 0,0 0-10 0,0 0 9 16,0 0 11-16,0 0 6 16,0 0-1-16,0 0 2 0,-11 10-8 15,11-10-3-15,0 0-5 0,0 0-6 0,0 0-13 16,0 0 12-16,0 0-19 0,0 0-6 0,0 0-2 16,0 0-3-16,0 0 3 15,0 0-6-15,47 2-5 0,-47-2 2 0,18 0-5 16,-18 0 0-16,24 1-7 0,-24-1 1 0,23 0 4 0,-23 0-4 15,22 2 3-15,-22-2-33 16,20 0-35-16,-20 0-32 0,20 0-36 16,-20 0-62-16,0 0-117 0,25-5-260 15,-18 3 246-15</inkml:trace>
  <inkml:trace contextRef="#ctx0" brushRef="#br0" timeOffset="-107427.52">25201 7295 1577 0,'0'0'-39'0,"0"0"22"0,0 0 14 0,0 0 23 16,0 0 21-16,0 0 12 0,0 0 17 16,0 0 20-16,0 0 18 0,0 0 7 0,0 0 23 15,-13 18 20-15,13-18 7 16,0 0-2-16,0 0-6 0,0 19-11 0,0-19-13 0,0 0-13 16,0 22-12-16,0-22-11 15,0 20-11-15,0-20-8 0,-2 23-14 0,2-23-28 16,0 25-50-16,0-25-55 0,0 25-76 0,0-11-71 0,0-1-132 15,0 0-528-15,-2 1-242 16</inkml:trace>
  <inkml:trace contextRef="#ctx0" brushRef="#br0" timeOffset="-105607.18">25839 7305 532 0,'0'0'110'0,"0"0"-33"0,0 0 4 16,0 0-6-16,0 0-16 0,0 0 0 0,0 0-14 15,0 0-10-15,31-2-3 16,-31 2 7-16,0 0 5 0,25-4 3 0,-25 4 24 0,23-4-5 16,-23 4 9-1,19-6 15-15,-5 3-5 0,-14 3-2 0,22-10-10 0,-10 4 5 16,1-1-10-16,-13 7-12 16,21-13-3-16,-13 4 5 0,-8 9 5 0,15-16 6 0,-9 9-5 15,-6 7-9-15,11-15 2 16,-11 15-7-16,6-11-5 0,-6 11-9 0,0 0-3 15,0 0-3-15,0 0 7 0,0 0-16 0,-17-25 5 16,17 25-1-16,-19 0-16 0,19 0 7 16,0 0-1-16,-35 7-5 0,35-7 3 0,-29 10 6 15,18-2-10-15,-6-1 11 16,5 3-3-16,-1-1 6 0,3 4 12 0,-3-3-9 16,3 3 12-16,-1 0 7 15,3 0 15-15,-2 0 1 0,3 0 11 0,3 1-6 16,-3-1-1-16,7-13-4 0,-4 21-4 0,4-21 1 0,2 20-5 15,-2-20 4-15,9 18 2 16,-9-18-1-16,16 12-5 0,-5-9-2 0,-11-3-9 0,25 4 0 16,-10-4-11-1,-15 0-9-15,31-4-31 0,-12 1-50 0,-4-4-69 0,3 0-65 16,-2-1-88-16,0 0-168 16,-3-3-420-16,-1 2-230 0</inkml:trace>
  <inkml:trace contextRef="#ctx0" brushRef="#br0" timeOffset="-100077.48">26377 6646 2420 0,'0'0'-149'0,"0"0"20"0,0 0 31 15,0 0 26-15,6-18 14 16,-6 18 21-16,0 0 14 0,0 0-3 0,0 0 5 16,0 0 13-16,0 0 0 0,0 0 9 15,0 0-4-15,0 0 11 0,0 0 5 0,0 0 5 16,4-14 7-16,-4 14 9 0,0 0 8 0,0 0-7 15,0 0 5-15,0 0 2 0,0 0-9 16,0 0-2-16,0 0 1 0,0 0 4 0,0 0 26 16,0 0-12-16,0 0 7 15,0 0-1-15,-36 3 7 0,36-3-6 0,0 0 1 16,0 0-2-16,-29 8-1 16,29-8 1-16,-18 7-4 0,18-7-4 0,-15 6-7 0,15-6-5 15,-12 5-2-15,12-5-1 16,-13 8-1-16,13-8 3 0,-12 12 6 0,12-12 10 15,-11 14-11-15,11-14 1 0,-9 19-2 0,5-9-5 16,4-10-5-16,-8 22-3 16,8-22 4-16,-4 22-4 0,4-22 1 0,-4 20-6 0,4-20-3 15,-3 22 7-15,3-22-3 16,3 17 0-16,-3-17 2 0,6 18-2 0,-6-18-4 16,10 11-1-16,-10-11-1 0,15 12 2 15,-15-12 0-15,14 4-5 0,-14-4 3 0,11 6 1 16,-11-6-2-16,0 0-2 0,0 0 2 15,0 0 0-15,29-6 3 0,-29 6 1 16,0 0-5-16,0 0-4 0,7-19 3 0,-7 19-2 0,0 0 0 16,0 0 0-16,-5-22 3 15,5 22-3-15,0 0-2 0,0 0-3 0,-16-20-1 16,16 20-2-16,-11-8-3 16,11 8-17-16,0 0-32 0,-11-11-42 0,11 11-59 0,-7-4-66 15,7 4-99-15,0 0-621 0,-11-7-355 0</inkml:trace>
  <inkml:trace contextRef="#ctx0" brushRef="#br0" timeOffset="-99717.28">26436 6801 2732 0,'0'0'-117'0,"0"0"35"0,0 0 19 0,0 0 22 16,0 0 15-16,0 0 8 15,0 0 1-15,0 0 0 0,0 0 2 0,23-1-3 0,-23 1 2 16,0 0 2-16,0 0-3 16,0 0 5-16,0 0 0 0,20-7 5 0,-20 7 0 15,0 0-1-15,0 0 6 0,0 0 13 16,0 0 11-16,5 18 4 0,-5-18 8 0,0 0 3 15,0 0 18-15,-9 33 18 0,9-33-6 0,-8 19 12 16,8-19-8-16,-4 20-4 16,4-20-6-16,-2 18-6 0,2-18-7 0,0 17-4 0,0-17-3 15,4 17-3-15,-4-17-15 16,10 9-47-16,-10-9-54 0,9 10-59 0,-9-10-76 16,0 0-154-16,20 0-341 15,-20 0 38-15</inkml:trace>
  <inkml:trace contextRef="#ctx0" brushRef="#br0" timeOffset="-99527.34">26647 6770 2088 0,'-8'-26'-14'0,"8"26"14"0,0 0 6 0,0 0 15 0,0 0-1 15,0 0-12-15,0 0 8 16,8-15-14-16,-8 15 4 0,0 0 2 0,23-6-8 15,-23 6-13-15,21-1-20 0,-21 1-29 0,21-4-32 0,-21 4-50 16,19-7-71-16,-19 7-299 16,15-5 306-16</inkml:trace>
  <inkml:trace contextRef="#ctx0" brushRef="#br0" timeOffset="-99277.41">26741 6654 1474 0,'0'0'-5'0,"0"0"15"0,0 0 10 0,0 0 13 0,0 0 12 15,0 0 8-15,0 0 19 16,0 0 4-16,0 0 5 0,0 0 8 0,0 0-12 0,0 0 15 16,-4 42-3-16,4-42 0 15,0 26-5-15,-2-13-2 0,2-13 5 0,-4 32-14 16,2-14 2-16,1-3 3 16,-1 2 6-16,-2-2-4 0,4-15-1 0,-4 31-4 15,4-19-7-15,0-12-5 0,-4 24-4 0,4-24-8 0,-2 19-2 16,2-19-12-16,2 15-22 15,-2-15-37-15,0 0-54 0,14 13-58 0,-7-11-66 16,-7-2-97-16,14-2-534 0,-14 2-165 16</inkml:trace>
  <inkml:trace contextRef="#ctx0" brushRef="#br0" timeOffset="-98617.08">27263 7184 2331 0,'0'0'-134'15,"0"0"19"-15,0 0 24 0,0 0 19 16,0 0 19-16,0 0 22 0,-49-7 13 0,49 7 16 16,0 0 14-16,-29 7 12 0,29-7-1 0,-19 8-14 15,19-8 3-15,-17 10 6 16,17-10 4-16,-14 9-6 0,14-9 10 0,-9 12 0 0,9-12-15 15,0 0 6-15,-2 15-2 0,2-15 0 0,0 0 0 16,0 0-3-16,13 20 6 16,-13-20-6-16,14 10-5 0,-14-10-4 0,15 12 6 15,-6-6 5-15,-9-6-11 0,14 9 4 16,-14-9 8-16,13 8 7 0,-13-8 23 0,12 10 14 16,-12-10 6-16,0 0 6 15,11 12 8-15,-11-12 4 0,0 0 9 0,0 0 1 16,0 0 7-16,0 0-6 0,-19 30 0 0,19-30-10 15,-19 8-9-15,9-4-8 0,10-4-5 16,-26 7-5-16,26-7-8 0,-23 0-21 0,23 0-27 16,-22 0-42-16,22 0-35 15,0 0-80-15,-23-11-58 0,23 11-115 0,-11-13-495 16,9 5-154-16</inkml:trace>
  <inkml:trace contextRef="#ctx0" brushRef="#br0" timeOffset="-98397.21">27390 7261 2318 0,'15'13'-103'16,"-15"-13"24"-16,13 13 30 0,-9-3 38 16,-4-10 6-16,9 17 24 0,-6-8 6 0,-3-9 11 15,10 19 7-15,-7-7-8 0,-3-12-8 0,7 20 1 16,-7-20-5-16,7 19-6 0,-7-19 23 0,6 16-22 15,-6-16 2-15,3 18-19 16,-3-18-36-16,4 12-42 0,-4-12-60 0,0 0-92 0,2 10-383 16,-2-10 177-1</inkml:trace>
  <inkml:trace contextRef="#ctx0" brushRef="#br0" timeOffset="-98247.39">27442 7087 1768 0,'0'-20'31'0,"0"20"6"16,-2-16-9-16,2 16-4 16,0 0-7-16,0 0-21 0,0-26-38 0,0 26-84 0,0 0-158 15,0-14-186-15,0 14 369 16</inkml:trace>
  <inkml:trace contextRef="#ctx0" brushRef="#br0" timeOffset="-97890.43">27533 7239 1377 0,'4'15'20'0,"-2"-2"18"0,-2-13 20 0,4 22-3 0,-4-22 2 16,4 17 8 0,-4-17-8-16,4 16 0 0,-4-16 0 0,4 13-6 0,-4-13-5 15,0 0 4-15,9 15-16 16,-9-15 5-16,0 0 4 0,9 11-3 0,-9-11-9 15,0 0-1-15,0 0-13 0,0 0 3 0,0 0-1 0,0 0-6 16,29-16-5-16,-29 16-3 16,16-22 1-16,-8 13 2 0,-1 0-1 0,-7 9 1 15,18-18 1-15,-7 9 1 0,-11 9 17 16,17-11 5-16,-17 11 14 0,13-9 13 16,-13 9 11-16,16-1 31 0,-16 1-2 15,0 0 4-15,0 0-4 0,27 10-11 0,-27-10-5 16,13 11-10-16,-13-11-6 0,9 13-5 0,-9-13-6 0,6 17-10 15,-6-17-24-15,6 15-46 16,-6-15-56-16,6 14-50 0,-6-14-64 0,5 13-71 16,-5-13-585-16,4 10-197 15</inkml:trace>
  <inkml:trace contextRef="#ctx0" brushRef="#br0" timeOffset="-97577.58">28060 7047 2411 0,'0'0'-124'0,"0"0"21"0,0 0 26 16,-27 35 28-16,27-35 16 0,-13 24 23 15,5-12 13-15,-2 4 9 0,3 0 7 16,0-1 14-16,1 1-9 0,-1 2 15 0,0-4 0 0,3 4 6 16,2-2 8-16,0 4 23 15,2-4-26-15,0-16 8 0,2 37-7 0,2-18-11 16,1-1 2-16,1-1-15 16,-1 1 2-16,1-3-8 0,-1 1-46 0,2-2-42 0,-1-2-51 15,2-4-66-15,-8-8-136 0,12 13-301 0,-5-7 158 16</inkml:trace>
  <inkml:trace contextRef="#ctx0" brushRef="#br0" timeOffset="-96817.39">28284 7181 1694 0,'0'-17'-54'16,"0"17"36"-16,0 0 5 0,0 0 8 0,0 0-2 0,0-19-8 15,0 19 3-15,0 0 14 0,0 0 13 16,0 0 7-16,0 0 1 0,0 0 25 0,0 0 15 16,0 0 17-16,0 0 8 15,0 0 19-15,-25 45-15 0,19-33-1 0,6-12-10 16,-5 21-7-16,1-8 2 0,4-13-12 15,-6 22-4-15,2-7-8 0,4-15-20 16,-7 22 10-16,2-11 2 0,5-11-2 0,-2 21-4 0,2-21-2 16,-5 21 0-16,5-21-6 15,-2 22 3-15,2-22-3 0,0 16-8 16,0-16 4-16,0 0-1 0,0 19-4 16,0-19 4-16,0 0-1 0,0 0-5 0,9 17 1 0,-9-17-2 15,0 0-3-15,0 0-1 16,0 0-6-16,0 0 3 0,35-15-7 0,-35 15-4 15,16-17-4-15,-5 8-7 0,-3-2-7 0,3 1 1 0,-1-2 2 16,0 3 7-16,-10 9-6 16,14-17 6-16,-8 9-8 0,-6 8-2 0,9-11 4 15,-9 11-1-15,0 0 1 0,0 0 6 16,0 0-2-16,0 0-2 0,0 0 5 16,0 0 2-16,0 0-1 0,0 0 3 15,0 0 0-15,0 0 3 0,3 34 5 0,-3-34-7 16,0 0 6-16,5 15-1 0,-5-15 0 0,0 0 1 0,10 8-1 15,-10-8 1-15,0 0-4 16,0 0 7-16,23 0 0 0,-23 0-1 0,0 0-2 16,23-10 2-16,-23 10 2 15,14-13 2-15,-6 3 8 0,-8 10 13 16,16-19 5-16,-10 8 5 0,2 1-5 16,-8 10-4-16,13-17-5 0,-13 17-6 0,10-16-10 0,-10 16-34 15,7-13-57-15,-7 13-75 16,7-9-89-16,-7 9-186 0,4-8-315 0,-4 8-22 15</inkml:trace>
  <inkml:trace contextRef="#ctx0" brushRef="#br0" timeOffset="-96517.43">28644 7268 2142 0,'0'0'-24'16,"0"0"18"-16,0 0 6 0,0 0-3 0,0 0 6 15,0 0 3-15,0 0-4 16,21 0-4-16,-21 0 7 0,0 0-7 0,0 0-7 16,19 5 3-16,-19-5 1 0,13 7 2 15,-13-7-4-15,0 0 1 0,10 15 8 0,-10-15-1 16,2 13 20-16,-2-13-1 16,0 0 21-16,-6 24 12 0,6-24 29 0,-6 16 4 15,6-16 2-15,-8 15 8 0,8-15 3 16,-7 15-1-16,7-15-9 0,0 0-8 0,-4 18-9 15,4-18 0-15,0 0-12 0,0 0-8 0,11 19-34 16,-11-19-55-16,14 7-48 0,-14-7-88 16,18 1-94-16,-8-1-551 0,-10 0-140 15</inkml:trace>
  <inkml:trace contextRef="#ctx0" brushRef="#br0" timeOffset="-96347.33">28856 7247 2414 0,'0'0'-64'0,"0"-19"13"0,0 19 5 16,0 0 4-16,6-13 1 0,-6 13 11 15,0 0 5-15,21-9-5 0,-21 9 2 16,22-7-17-16,-22 7-22 0,24-3-27 16,-24 3-37-16,22-4-76 0,-22 4-282 0,19-8 343 15</inkml:trace>
  <inkml:trace contextRef="#ctx0" brushRef="#br0" timeOffset="-96157.5">28972 7154 1358 0,'0'0'12'0,"-31"11"41"0,31-11 32 16,-12 9 29-16,12-9 19 0,-12 12 4 0,12-12 1 0,-8 17-10 16,8-17-10-16,-9 20-9 15,7-9-15-15,2-11-10 0,-4 23-1 0,4-23-18 16,2 26-5-16,-2-26-15 0,6 22-38 15,-1-13-46-15,-5-9-47 0,7 19-50 16,0-11-78-16,-7-8-143 0,10 11-274 0,-2-8 149 0</inkml:trace>
  <inkml:trace contextRef="#ctx0" brushRef="#br0" timeOffset="-95987.27">29143 7169 1849 0,'0'0'-13'15,"0"0"20"-15,0 0 30 0,0 0 29 0,0 0 16 0,0 0 7 16,0 0 0-16,14 37-8 16,-12-26-6-16,-2-11-14 0,0 29-3 0,-2-12-15 15,-1 3-34-15,-2 0-4 16,1 2-111-16,-6 5-153 0,-2 2-425 0,-6 1 73 16</inkml:trace>
  <inkml:trace contextRef="#ctx0" brushRef="#br0" timeOffset="-92402.21">29876 7223 1805 0,'23'-2'-160'0,"-23"2"18"0,24-3 28 16,-24 3 21-16,22 0 22 0,-22 0 18 0,26-1 6 15,-26 1 6-15,24-2 0 16,-24 2-11-16,19-4-45 0,-19 4-198 0,18-5 93 16</inkml:trace>
  <inkml:trace contextRef="#ctx0" brushRef="#br0" timeOffset="-92197.33">29975 7165 867 0,'0'0'35'0,"-14"14"38"16,14-14 9-16,-8 13 10 0,8-13 13 0,-10 17-17 15,6-5 1-15,4-12-9 0,-6 26-6 16,4-15-2-16,-2 5-11 0,4-16-8 0,-4 25-1 16,4-25-21-16,-2 24-26 15,2-24-54-15,0 19-66 0,0-19-120 0,0 15-237 16,0-15 362-16</inkml:trace>
  <inkml:trace contextRef="#ctx0" brushRef="#br0" timeOffset="-92032.42">30200 7315 1474 0,'0'0'64'0,"10"-7"0"0,-10 7-26 0,0 0-8 15,18-5-21-15,-18 5-41 0,0 0-60 0,20-6-98 16,-8 4-254-16,-2 0 401 0</inkml:trace>
  <inkml:trace contextRef="#ctx0" brushRef="#br0" timeOffset="-91784.57">30896 7335 1218 0,'0'0'15'0,"17"6"32"0,-17-6 29 0,0 0 37 0,17 4 30 15,-17-4 19-15,0 0 6 16,17 3-11-16,-17-3-17 0,0 0-23 0,0 0-15 0,17 0-60 15,-17 0-90-15,7 4-111 0,-7-4-200 0,0 0-255 16,0 0 172-16</inkml:trace>
  <inkml:trace contextRef="#ctx0" brushRef="#br0" timeOffset="-84027.56">20470 7089 1609 0,'0'0'-135'0,"15"-11"15"0,-15 11 24 15,0 0 19-15,17-10 24 0,-17 10 7 0,0 0 20 16,14-5 8-16,-14 5 13 0,0 0 5 0,18-8 5 15,-18 8-2-15,0 0 6 16,16-5-3-16,-16 5 3 0,0 0-2 0,15-5 0 16,-15 5 3-16,0 0 1 0,21-2 5 15,-21 2-7-15,0 0 6 0,23-2 5 0,-23 2-1 16,0 0 4-16,24 2 0 0,-24-2-8 16,19 2 3-16,-19-2 1 0,19 5-2 0,-19-5-3 15,19 7-2-15,-19-7 2 16,17 7 1-16,-6-1-3 0,-11-6 2 0,16 9-11 15,-7-1 8-15,-9-8-1 0,15 16-3 0,-7-9 0 16,-8-7 1-16,11 17-4 16,-5-7 4-16,1-1-3 0,-7-9-1 0,8 21-1 0,-1-11 1 15,-7-10-8-15,10 22 8 16,-6-10-6-16,0 0 9 0,-4-12-4 0,12 23 0 16,-8-12 14-16,-4-11-10 0,4 23-2 15,-4-23 9-15,2 20-2 0,-2-6-1 0,0-14-2 16,0 23-2-16,0-23 3 0,-4 23-2 0,4-23 4 15,-6 25 5-15,0-13-4 16,0 2 4-16,2-1 8 0,-4 0-2 0,2-1-1 0,6-12 7 16,-15 21-14-16,4-10-2 15,2 1 9-15,1-2-4 0,0 1-5 0,-3-1-2 16,11-10 1-16,-21 17 1 16,13-10 0-16,-3 2-7 0,0-1 2 15,11-8 2-15,-17 14-3 0,7-8-4 0,10-6-5 16,-18 10 14-16,18-10-8 0,-16 8 6 0,16-8 3 15,-19 8-3-15,8-4-1 0,11-4-1 0,-19 7 0 0,19-7 4 16,-23 3-6 0,23-3 1-16,-21 0 10 0,21 0-6 0,-22 0 12 0,22 0 16 15,-21-7 1-15,21 7 2 16,-19-8-2-16,9 1 2 0,10 7-8 0,-19-16 4 16,11 6-19-16,-4 1-5 15,12 9 4-15,-14-21 0 0,6 9-7 0,-1 1 1 0,9 11 8 16,-13-25-6-16,9 13 2 0,4 12-10 0,-11-24 0 15,5 10 7-15,6 14-9 16,-6-22-2-16,2 10-2 0,4 12 3 0,-7-23 1 0,7 23-2 16,-5-22-2-16,3 9 3 15,2 13-9-15,-2-24 7 0,2 24-8 0,0-23 10 16,0 23-6-16,4-23 15 16,-4 23-17-16,10-22 8 0,-6 11-4 15,4-4-4-15,-2 4 4 0,5 0-1 0,-3 0 1 0,1-2-7 0,2 4 5 16,-3-1-6-16,-8 10-9 15,18-18-28-15,-8 8-29 0,-2 2-44 0,-2 4-51 0,-6 4-122 16,11-16-265 0,-5 8 254-16</inkml:trace>
  <inkml:trace contextRef="#ctx0" brushRef="#br0" timeOffset="-82757.36">25642 7592 1569 0,'0'0'-44'0,"0"0"15"0,0 0 21 16,0 0 23-16,0 0 35 16,0 0 4-16,0 0-2 0,0 0 6 0,0 0-1 15,0 0-11-15,0 0-5 0,2 26-1 16,-2-26-3-16,0 0-1 0,0 0-1 16,-23-3-11-16,23 3 0 0,0 0 6 15,-27-4-11-15,27 4-4 0,-23-4-5 16,23 4 6-16,-27-4-2 0,12 1-3 0,15 3 1 15,-32-5 15-15,15-2-27 0,-1 2 3 16,-2-3 2-16,4 3-1 0,-4-5-4 0,3 0 6 0,2 1-1 16,-1-3 3-16,-1 1-7 15,0-2 3-15,2-1 6 0,3 1-8 0,-1-4 10 0,0 0-16 16,4 0-1-16,2-3 7 16,-2-1-12-16,5 2 4 0,-4 0 17 0,6-2-17 15,0 2 3-15,2-2 1 16,0 2 13-16,0-2-17 0,2 2 3 0,0-3 0 15,4 4 1-15,0-1-4 0,-2 0-2 0,3 0 8 0,-4 2-5 16,3 0 1-16,3 2-4 16,-5 1 5-16,3 1-2 0,2-1-4 0,-3 4 4 15,-6 10 4-15,16-20-9 0,-7 15 5 16,-9 5-2-16,17-13 0 0,-17 13 6 16,20-7-9-16,-20 7 6 0,22-2 2 15,-22 2 1-15,29 0-4 0,-29 0 5 0,30 4-7 16,-12 0 6-16,-1 0-5 0,-1 2 1 0,2 2-3 15,2 0 19-15,1 2-14 0,-4 0 8 16,4 2-5-16,-3 1 4 0,0-1 12 0,-2 2-21 16,1 2 12-16,-3-3-9 15,1 3 7-15,-3-1 9 0,-1 1-3 0,-4 0-5 16,1-1 18-16,0 4 8 0,-3-2 1 16,1 2 2-16,-2 0 16 0,0 0 1 15,1 2 1-15,-5 1 0 0,3 0 17 0,-3-2 1 0,0 3-5 16,0-1-6-16,-3 1 1 0,0 2-15 15,1-1 4-15,0 1-2 0,-2-3-4 0,0-3-3 16,0 5-14-16,-1-5-36 16,-1-1-73-16,0-1-72 0,-3-3-112 0,-1 0-534 15,-3 0-109-15</inkml:trace>
  <inkml:trace contextRef="#ctx0" brushRef="#br0" timeOffset="-78757.58">20381 8048 2176 0,'-11'13'-166'0,"-1"0"20"16,-1 4 22-16,-4 2 18 0,1 6 30 0,-2-2 14 15,1 2 20-15,1 2 16 16,-2-2 18-16,2 1 14 0,-2 1 11 0,4-1 7 16,1 3-5-16,0 0 5 0,-2-1-2 15,3 3-6-15,0 1 10 0,-2 1-6 0,0 0 1 16,-1 2 11-16,0 5-15 0,-4-1-6 0,2 4 1 0,-4-1-5 15,-1 1-2-15,4-2-2 16,-5 1-3-16,1 0 1 0,-1-2-2 0,0 0 4 16,-1-2 12-16,3 0-12 15,-1 0 1-15,2-4 4 0,1-3-7 0,2-5-2 0,2 1-1 16,3-6 2-16,-2-2 3 16,4 0 1-16,0-4-9 0,3-1 11 0,-2-3 1 15,3 0-7-15,6-11 0 16,-12 20 5-16,12-20 3 0,-9 13-8 0,9-13 0 15,0 0-1-15,-8 7-1 0,8-7-3 0,0 0 3 0,0 0 2 16,0 0-8-16,0 0 1 16,-9-34 6-16,9 34-4 0,0-27 7 15,0 12-4-15,0-4 0 0,-2 1 12 16,2 18 7-16,0-37 6 0,-2 19 8 0,0 0 0 0,2 18 6 16,-3-30 18-1,3 16 16-15,0 14-3 0,0-21-8 0,0 21-8 0,0 0-4 16,-4-19-8-16,4 19 5 0,0 0 1 0,0 0 0 0,0 0-8 15,0 0 0-15,0 0-1 16,-22 41-7-16,17-25-4 0,0 3-4 0,1 0 3 16,-2 4 2-16,0-2-7 15,0 4-5-15,-3-3 1 0,3 1 2 0,-1-2 1 0,1 3-5 16,-1-5 2-16,1-2-2 16,2 0 3-16,0-4 3 0,0 1 8 0,4-14 5 15,-2 19 24-15,2-19 26 16,0 0 13-16,6 18 6 0,-6-18-5 0,0 0-5 15,27-1-11-15,-27 1-6 0,32-10-11 16,-10 3-10-16,-2-1-25 0,4 1-29 0,-3-1-32 16,0-2-45-16,-2 5-61 0,-2 1-63 15,-2-4-114-15,-3 4-581 0,-3 0-278 16</inkml:trace>
  <inkml:trace contextRef="#ctx0" brushRef="#br0" timeOffset="-77987.23">19609 10061 2671 0,'0'0'-72'0,"0"0"20"0,16-7 8 16,-16 7 0-16,0 0 10 0,0 0-3 0,13-8 8 0,-13 8 3 15,0 0 12-15,0 0-9 16,0 0 12-16,0 0-1 0,0 0 4 0,0 0-3 16,0 0 2-16,0 0-3 0,0 0-7 15,-70 8 10-15,55-4 4 0,-2-3-6 0,-1 4 3 16,0-4-4-16,2 3-3 16,-4-2 17-16,3 1-7 0,17-3 12 15,-32 4-3-15,18 1 17 0,14-5 7 0,-26 7 6 0,26-7 6 0,-21 6 0 16,13-1 12-16,8-5 12 15,-13 12 1-15,7-4 9 0,1 0 6 16,1 5-1-16,0 0-1 0,2 3-1 0,-2 3-6 16,2-2-6-16,2 3-5 15,-4 2 0-15,2 2-2 0,0 3 6 0,-3-1 0 16,0 1 2-16,1 0-1 0,0 0-11 0,0 1-3 16,0-1-4-16,-2 0-4 15,-1-2-2-15,3 1-6 0,-2-1-4 0,1-7-4 0,1 2 1 16,0-3-4-16,2-2-2 0,-3 0 0 0,3-3-2 15,0-1 2-15,2-11 0 0,-4 17-5 16,4-17-13-16,0 0-19 0,0 11-12 0,0-11-14 16,0 0-10-16,0 0-11 15,0 0-6-15,0 0-5 0,0 0 12 0,0 0 2 0,13-32 10 16,-13 32 5 0,0-15 7-16,0 15 15 0,4-17 14 15,-4 17 13-15,2-15 16 0,0 6 5 0,-2 9 8 16,5-18 4-16,-1 9 3 0,-4 9 6 0,10-15 3 0,-1 5 0 15,-1 0 3-15,2 1 0 0,2 0-1 0,0 2-3 16,-2 0-7-16,4-1-3 16,-2 1-10-16,3 0-13 0,-5 4-29 0,1-2-38 15,-11 5-59-15,21-6-58 0,-11 1-68 16,-10 5-127-16,12-5-564 0,-12 5-332 0</inkml:trace>
  <inkml:trace contextRef="#ctx0" brushRef="#br0" timeOffset="-77277.28">19898 10306 2646 0,'0'0'-128'16,"0"0"32"-16,0 0 18 0,0 0 22 0,0 0 11 15,0 0 7-15,0 0 16 0,0 0 11 16,0 0 0-16,0 0 11 0,0 0 26 0,-23-6-7 15,23 6 18-15,0 0 5 0,0 0 14 16,0 0-1-16,0 0 8 0,-21 19 1 16,21-19-3-16,-11 11 1 0,11-11 3 15,-12 16-4-15,4-7-3 0,-2 1-2 0,2 1-7 16,-2 0-5-16,-1 1 1 0,-2-1-5 0,3 6-4 16,-3-2-1-16,1-1 6 15,-2 3-4-15,2 0 0 0,2-2 1 0,-3 3 2 16,2-1-3-16,1-2 0 0,1 1 0 0,1-1 6 0,-1 0-3 15,3 0 10-15,-1-2-7 16,1 0-1-16,2 3-1 0,4-16 1 0,-8 28-1 16,6-13 1-16,-2-1 0 0,4-14-3 15,0 25-2-15,0-25-1 0,2 22 0 0,-2-22-6 16,4 25 3-16,-2-15-5 16,-2-10 5-16,6 23-7 0,-2-12 0 15,-4-11-2-15,10 23-2 0,-3-15-2 0,-7-8-3 16,11 16 1-16,-3-8-9 0,-8-8-13 0,13 10-39 15,-13-10-48-15,17 9-65 0,-8-4-59 0,-9-5-91 16,18 1-189-16,-18-1-412 16,20-1-297-16</inkml:trace>
  <inkml:trace contextRef="#ctx0" brushRef="#br0" timeOffset="-76672.11">20163 10492 2580 0,'0'0'-143'0,"4"-21"25"0,-4 21 19 0,0 0 10 16,2-17 16-16,-2 17 21 0,0 0 20 16,0 0 3-16,0 0 21 0,0-17 9 0,0 17 14 15,0 0-6-15,0 0 16 16,0 0-3-16,0 0 8 0,0 0 4 0,0 0 18 16,0 0-1-16,0 0 18 0,-41 15 2 15,41-15 0-15,-16 12 9 0,16-12-3 16,-16 14-9-16,7-3 0 0,0 0-8 0,-1 0-6 0,1 3-5 15,1 0 0-15,2 0-3 16,-3 1-2-16,0 0-3 0,3 5-2 0,2-3-3 16,-2 0-1-16,2 0-4 0,2 0-2 15,-1 1-2-15,3-18 2 0,0 30-6 16,0-17-3-16,0-13 6 0,7 23-3 16,-5-11-3-16,-2-12-1 0,10 16-1 15,-4-8-1-15,-6-8-2 0,20 12-5 0,-10-8-10 16,-10-4-2-16,21 6 0 0,-21-6-2 0,24 1-4 15,-24-1 4-15,18 0-4 0,-18 0 0 0,20-7-1 16,-20 7 4-16,14-10-3 16,-14 10 0-16,9-15-5 0,-9 15 1 0,4-17-1 15,-4 17 5-15,0-19-3 0,0 19 7 16,0 0 7-16,-6-29 3 0,6 29 0 16,-11-17 5-16,11 17-9 0,-8-14 1 0,8 14 0 15,-8-11-3-15,8 11-8 0,-10-11-20 0,10 11-33 16,0 0-41-16,-10-8-61 0,10 8-83 0,0 0-188 15,0 0-287-15,-6-7 15 16</inkml:trace>
  <inkml:trace contextRef="#ctx0" brushRef="#br0" timeOffset="-76362.49">20381 10715 2091 0,'0'0'-30'0,"8"8"27"0,-8-8 25 15,0 0 2-15,11 13 19 16,-11-13 19-16,7 11 11 0,-7-11 18 0,8 14-6 16,-8-14 4-16,8 15-3 0,-4-5 7 15,-4-10 1-15,10 19-5 0,-6-8-5 0,-4-11-11 16,8 23 0-16,-6-12-3 0,-2-11-7 0,6 21-5 15,-6-21-5-15,4 19-4 16,-4-19-5-16,5 17-7 0,-5-17-1 0,4 14-7 16,-4-14-14-16,0 0-33 0,4 18-36 15,-4-18-56-15,0 0-49 0,0 0-58 0,0 0-120 16,4 5-492-16,-4-5-162 16</inkml:trace>
  <inkml:trace contextRef="#ctx0" brushRef="#br0" timeOffset="-75937.66">20635 10732 2393 0,'0'0'-80'0,"0"0"31"16,8-17 35-16,-8 17 11 0,0 0 20 0,0 0 1 15,0 0 25-15,0 0 26 0,0 0 21 16,0 0 12-16,0 0 7 0,20-2 2 0,-20 2-6 15,0 0-4-15,21-2-3 0,-21 2-14 0,19-1-10 16,-19 1-9-16,23-3-3 16,-23 3-10-16,26-2-6 0,-12 1-2 0,-14 1-7 0,28-3-7 15,-13 2 1 1,-15 1-3-16,28-3-3 0,-28 3-4 0,24-1-10 0,-24 1-11 16,22-2-20-16,-22 2-21 15,19-5-31-15,-19 5-33 0,16-4-25 0,-16 4-40 16,14-7-36-16,-14 7-75 0,0 0-548 0,10-9-159 0</inkml:trace>
  <inkml:trace contextRef="#ctx0" brushRef="#br0" timeOffset="-75507.51">20837 10607 2310 0,'-24'-4'-126'0,"24"4"24"16,0 0 16-16,0 0 6 0,0 0 13 0,0 0 15 0,0 0 6 16,0 0 22-16,0 0 19 15,0 0 16-15,0 0 11 0,0 0 15 0,0 0 17 16,0 0 11-16,0 0 1 0,0 0-13 0,0 0 10 0,0 0-8 15,0 0 8-15,0 0-4 16,0 0-1-16,0 0 4 0,0 0-5 0,0 0 2 16,6 38 0-16,-6-38 6 15,0 0 3-15,0 0 6 0,0 0 5 0,8 23-1 0,-8-23 3 16,5 13-5-16,-5-13-5 16,3 15-6-16,-3-15-9 0,6 18-1 0,-6-18-5 15,8 18-6-15,-6-6-1 0,-2-12-4 0,6 22 2 0,-2-9-7 16,-4-13-4-1,5 22-4-15,-1-9-4 0,-4-13-3 0,7 21-2 0,-7-21-18 16,2 18-39-16,-2-18-53 16,4 15-49-16,-4-15-67 0,0 0-90 0,2 13-589 0,-2-13-260 15</inkml:trace>
  <inkml:trace contextRef="#ctx0" brushRef="#br0" timeOffset="-75117.47">21275 10505 2652 0,'0'0'-44'0,"8"-11"23"0,-8 11 8 0,0 0-5 16,0 0 6-16,0 0 12 15,0 0 15-15,0 0 10 0,0 0 8 0,0 0 5 16,0 0 5-16,25 29-2 16,-25-29 7-16,4 24 7 0,1-10-8 0,-3 1 0 15,0 3-4-15,0-2-1 16,3 0-4-16,-3 0 0 0,2 4 4 0,-2-4 9 0,0 2 2 16,-2-1 7-16,2-2-2 15,-2-15 1-15,0 27 10 0,0-27-11 0,-4 27 0 16,4-27-4-16,-4 21-5 0,0-11 2 0,4-10-9 0,-14 14-4 15,14-14 0-15,-12 10-6 16,12-10-3-16,-15 5-7 0,15-5-11 0,0 0-20 16,-28-5-32-16,28 5-36 0,-22-14-46 15,8 7-36-15,4-2-51 0,-3-4-83 0,1-1-632 16,3 1-331-16</inkml:trace>
  <inkml:trace contextRef="#ctx0" brushRef="#br0" timeOffset="-74937.21">21273 10321 2952 0,'0'0'33'0,"6"-12"6"16,-6 12-4-16,0 0-5 0,8-15-4 0,-8 15-5 0,0 0-2 16,8-11-5-16,-8 11-11 15,0 0-20-15,0 0-40 0,0 0-42 0,9-10-57 16,-9 10-88-16,0 0-197 0,0 0-238 0,0 0 78 0</inkml:trace>
  <inkml:trace contextRef="#ctx0" brushRef="#br0" timeOffset="-74387.39">21490 10542 1969 0,'11'11'-55'0,"-11"-11"20"0,0 0 4 15,8 12 15-15,-8-12 20 0,7 13 0 0,-7-13 7 0,4 13-1 16,-4-13 3-16,6 17 1 0,-6-17-1 0,6 19-5 15,-6-19 10-15,9 18-5 16,-9-18 6-16,7 17 5 0,-3-8-4 0,-4-9 2 16,10 14 8-16,-10-14-9 0,10 11 2 15,-10-11-4-15,16 5-1 0,-16-5 5 0,0 0-7 16,23 3-10-16,-23-3 13 16,0 0-13-16,26-12 5 0,-26 12-8 0,14-14 13 15,-6 5 1-15,1-1 14 16,-9 10 9-16,13-17 21 0,-13 17 9 0,12-15-4 15,-12 15-4-15,11-11-8 0,-11 11 4 0,13-9-5 0,-13 9-4 16,17-4-1-16,-17 4-5 16,18-4-5-16,-18 4-1 0,24 2 0 0,-24-2-3 15,26 2-3-15,-26-2 7 16,25 4 6-16,-11-3 0 0,-14-1-3 0,28 2 7 0,-15-2 2 16,-13 0 3-16,23-2 8 15,-23 2 6-15,21-5 6 0,-21 5 0 0,15-8-6 16,-15 8-3-16,9-12-4 0,-9 12-9 0,6-16-5 15,-6 16-4-15,2-20-8 0,-2 20-12 16,0-17-31-16,0 17-40 0,0 0-57 0,-4-26-64 16,4 26-68-16,-4-15-123 0,2 7-577 15,2 8-356-15</inkml:trace>
  <inkml:trace contextRef="#ctx0" brushRef="#br0" timeOffset="-74077.38">22216 10572 2753 0,'7'14'-93'16,"-7"-14"32"-16,4 15 18 0,-4-15 14 0,6 15 23 0,-6-15 18 15,9 19 17-15,-5-9 9 16,-4-10 19-16,7 19 0 0,-3-8 7 0,-4-11 1 16,6 22 0-16,-2-12 3 15,-4-10-6-15,6 21-4 0,-6-21-10 0,4 19 1 0,-4-19-7 16,4 20-6 0,-4-20-6-16,6 15-21 0,-6-15-43 0,4 12-58 15,-4-12-48-15,0 0-65 0,0 0-131 16,6 9-440-16,-6-9-73 0</inkml:trace>
  <inkml:trace contextRef="#ctx0" brushRef="#br0" timeOffset="-73727.31">22392 10292 2234 0,'0'0'-75'0,"4"-21"12"16,-4 21 3-16,0 0 6 0,0 0 17 0,0 0 17 15,0 0 12-15,0 0 15 0,0 0 14 0,34 30 6 16,-27-16 16-16,3 4 38 15,0 0 15-15,4 3 0 0,-4 1 1 0,0 0 2 0,1 1 1 16,0 2-1-16,-1 0-1 16,-1-1-5-16,-3 3-9 0,0-2-7 15,1 1-5-15,-5-1-7 0,-2-2-15 16,0 0-42-16,-5 1-77 0,-1 1-71 0,-2 0-132 0,-3-2-571 16,-1 0-185-16</inkml:trace>
  <inkml:trace contextRef="#ctx0" brushRef="#br0" timeOffset="-70252.22">21406 8097 211 0,'0'0'135'0,"0"0"-17"0,0 0-17 15,0 0-9-15,-13-19-8 0,13 19-7 0,0 0-1 0,0 0-2 16,0 0 12-1,0 0 0-15,0 0 6 0,0 0 6 0,0 0-12 0,0 0 2 16,0 0 0-16,0 0-8 16,0 0-4-16,0 0-1 0,0 0-19 0,0 0-8 0,4 54 5 15,-4-54-15 1,0 0 10-16,6 15-19 0,-6-15 7 0,0 0-8 0,0 0 7 16,9 11-10-16,-9-11 6 15,0 0-10-15,0 0 4 0,0 0-20 0,23-3 5 16,-23 3-6-16,0 0-1 0,0 0 4 0,30-16-5 0,-22 10-2 15,-8 6 3-15,17-9 9 16,-17 9-9-16,17-10-7 0,-17 10 5 0,15-5-5 16,-15 5 7-16,17-3-3 15,-17 3-2-15,0 0 5 0,25 4-7 16,-25-4 2-16,20 7-1 0,-20-7 15 0,16 7-15 16,-16-7-4-16,17 9 0 0,-17-9-19 0,20 8-8 15,-20-8-15-15,18 4-16 0,-18-4-4 0,22 2-7 0,-22-2-6 16,23-4 6-1,-23 4 9-15,28-5 5 0,-16-1 5 0,5-1 11 0,-2 4 17 16,-1-2 2-16,-14 5 19 16,32-11 6-16,-17 10 2 0,0-1-1 0,-15 2 6 15,27 0-4-15,-27 0 6 16,28 3 5-16,-13 1-5 0,-3 0 3 0,-12-4-5 0,28 10 1 16,-18-9 8-16,-10-1-11 15,24 8 5-15,-14-3-1 0,-10-5-4 0,22 1-3 16,-22-1 4-16,0 0-4 0,29-4-2 0,-29 4 5 0,24-10-8 15,-14 5 4-15,3-1 6 16,-13 6 3-16,21-13 17 0,-10 9-3 0,-11 4 11 16,23-7 1-16,-23 7 5 15,25-4 2-15,-25 4 5 0,26 1-13 0,-11 2-2 16,-1 2 0-16,1-1-9 0,-15-4 0 16,27 11-6-16,-13-4 6 0,0-2 5 0,-14-5-9 15,23 7-4-15,-10-3 8 16,-13-4 3-16,21 5 5 0,-21-5-10 0,22 0 5 0,-22 0 1 15,27-5 2-15,-27 5-11 0,26-8 3 0,-14 5-8 16,-12 3 8-16,24-8-16 16,-12 4 1-16,-12 4 1 0,22-5 3 0,-22 5-6 15,23-4 5-15,-23 4-4 16,21-2 3-16,-21 2 0 0,25-2-1 0,-25 2-3 16,26 0 8-16,-26 0-5 0,25 0 0 15,-25 0 3-15,28-2 5 0,-14 2 4 16,-14 0-17-16,32-2-5 0,-17-1 7 0,2 0 13 0,-17 3-16 0,31-7 3 15,-13 3 5-15,-4 2-7 16,-14 2 13-16,32-7 7 0,-17 3 1 0,-15 4 0 16,26-2-1-16,-12-1-5 15,-14 3 5-15,28 3-11 0,-28-3-1 0,29 4-4 0,-12-2 17 16,0 2-18-16,3-1 14 16,-4 1-5-16,3-2-2 0,-2 1-3 15,4-3 0-15,-1 3-2 0,0-2 3 0,4-1-6 16,-1 0 3-16,1-1-5 0,0-2 11 0,4 2 24 15,-2-1 5-15,3 0 8 0,-1 0-2 0,2 0-2 16,-7 1-6-16,3 1-8 16,-2-2-13-16,0 2-40 0,1 0-75 15,-3 0-76-15,-2 0-154 0,0 0-447 0,-6-3-70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3T13:22:13.3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11321 4046 2648 0,'-25'33'-85'16,"25"-33"12"-16,0 0 5 0,0 0 4 15,0 0 2-15,0 0 9 0,0 0 7 0,0 0 13 16,0 0 11-16,0 0 16 0,0 0 7 15,0 0 13-15,0 0 10 0,0 0-2 16,29 10 10-16,-29-10 12 0,0 0 1 0,0 0 7 16,33-22 6-16,-24 15 1 0,1-3 2 15,-1 1-3-15,1-3 0 0,-2-2 5 0,2 1 3 16,-2-2 6-16,0 0 7 0,-1-2 4 16,-1 1 0-16,0 0-7 0,1-4 2 15,-3 4 7-15,-2-2 0 0,0 1-8 0,0-1-1 16,0 1-4-16,-2 17-1 0,0-26-6 15,0 26-6-15,0-25-4 0,0 25-4 16,-4-20-2-16,4 20-13 0,-8-18-5 0,8 18-5 16,-11-10 0-16,11 10-5 0,-13-7-2 15,13 7-4-15,0 0 0 0,0 0 0 0,-33 16-1 16,26-7-2-16,-1 5-1 0,1-1 1 16,-1 3 1-16,4 7-4 0,0 0 5 15,-3 0-6-15,3 4 2 0,-1 0-2 0,3 3 4 16,0-2-2-16,-2 3 4 0,3 2 1 15,1-1 4-15,-2 0-2 0,-1 1 3 0,1-3-1 16,-2 1 4-16,2-1 0 0,0-1 5 16,0-1-2-16,-4-1-1 0,2 0-3 0,-2-3 2 15,-1-1-4-15,-3 0-2 0,2-2-1 16,-1-2-4-16,1-2-6 0,-1-1-18 16,1-3-28-16,-2 0-42 0,-2-2-60 0,4 0-66 15,-2-2-67-15,-1-4-143 0,0 0-184 16,1-2-290-16,10-3-265 0</inkml:trace>
  <inkml:trace contextRef="#ctx0" brushRef="#br0" timeOffset="193.65">11051 4486 2889 0,'0'0'19'0,"11"-22"-8"0,-11 22-8 15,0 0-3-15,19-14-3 0,-9 7 10 0,4 1 11 16,-2-1 14-16,2 1 5 0,2-2 4 15,-2 2 8-15,4-2-2 0,-1 3-6 0,1-3-5 16,0 1-3-16,2 1-7 0,-1 0-21 16,3-1-40-16,0 1-57 0,-1 0-56 15,-1 1-55-15,-2-1-111 0,2 0-462 0,-1-1-69 16</inkml:trace>
  <inkml:trace contextRef="#ctx0" brushRef="#br0" timeOffset="1011.98">11642 4132 2191 0,'10'-14'-92'0,"-10"14"29"15,0 0 9-15,0 0 15 0,0 0 17 0,0 0 14 16,0 0 8-16,0 0 8 0,0 0 6 16,0 0 1-16,0 0 6 0,0 0-7 15,0 0 15-15,0 0 12 0,0 0 27 0,0 0 14 16,0 0 8-16,0 0 9 0,0 0 4 15,0 0-9-15,-19 45-2 0,10-30-16 0,4 0-2 16,-2 2-9-16,3 3-5 0,-2 0-12 16,1 1 3-16,-3 3-7 0,4-4-1 15,0 1-8-15,-1-2-5 0,1 0-1 0,4 0-7 16,-2-2-3-16,2 3 0 0,0-20-4 16,4 31 5-16,3-17-13 0,-1-1-7 15,4-1-31-15,-1-1-33 0,4-1-51 0,1-3-44 16,-3-1-59-16,-11-6-112 0,25 6-424 15,-14-4-37-15</inkml:trace>
  <inkml:trace contextRef="#ctx0" brushRef="#br0" timeOffset="1240.31">11786 4351 2279 0,'-4'-17'9'0,"4"17"-1"0,0 0 0 15,-4-20-5-15,4 20-5 0,0 0-1 16,-4-18 5-16,4 18 2 0,0 0-2 0,0 0-4 16,5-21 4-16,-5 21-7 0,11-9-2 15,-11 9 2-15,17-7 5 0,-17 7 2 16,25-9-4-16,-12 5-6 0,2 0 2 0,-15 4-30 16,27-3-10-16,-14-2-26 0,-13 5-19 15,25-3-32-15,-11 2-58 0,-14 1-373 0,21-6 256 16</inkml:trace>
  <inkml:trace contextRef="#ctx0" brushRef="#br0" timeOffset="1511.7">11898 4166 1597 0,'-20'-5'8'15,"20"5"12"-15,0 0-5 0,0 0-6 0,0 0 9 16,0 0 4-16,0 0 16 0,0 0 21 15,0 0 22-15,-16 17 11 0,16-17-2 16,0 19 9-16,0-19 4 0,0 24-4 0,0-6-3 16,0-18 2-16,0 34-6 0,2-18-4 15,-2 4-5-15,2-2-9 0,-2 1-6 16,2 0-5-16,0-2-10 0,-2 2 0 0,3-2-11 16,-3-1-7-16,2 2-2 0,-2-18-33 15,3 27-41-15,-1-17-36 0,-2-10-40 0,2 25-34 16,-2-25-34-16,1 14-72 0,-1-14-491 15,2 12-26-15</inkml:trace>
  <inkml:trace contextRef="#ctx0" brushRef="#br0" timeOffset="1781.34">12030 4206 2215 0,'0'0'-51'0,"8"-13"-1"15,-8 13 6-15,10-10 3 0,-10 10 21 16,0 0 12-16,20-1 17 0,-20 1 10 0,0 0 29 16,25 16 7-16,-15-4 5 0,0 2 7 15,-5 3 6-15,4-2 9 0,2 4 4 16,-6 2 3-16,4-2-3 0,-4 0-6 16,1 2-6-16,-2-2-9 0,-2 0-4 0,0 0-5 15,-2 0-4-15,-2 0-8 0,0-2-20 0,0 1-22 16,-2-3-40-16,0 0-38 0,-1 1-45 15,5-16-39-15,-10 26-65 0,4-17-119 16,-1-1-318-16,3-3 99 0</inkml:trace>
  <inkml:trace contextRef="#ctx0" brushRef="#br0" timeOffset="2171.86">12498 4338 1861 0,'0'0'-25'16,"0"0"37"-16,0 0 1 0,0 0-7 0,0 0 7 16,0 0 16-16,0 0 28 0,0 0 15 15,0 0 5-15,0 0-8 0,0 0 6 16,0 0-4-16,0 0-4 0,0 0 6 0,0 0-2 16,0 0-7-16,0 0-2 0,0 0-6 15,0 0-5-15,29 9-3 0,-29-9-9 0,20-1-4 16,-20 1-2-16,26-6-13 0,-26 6-13 15,21-4-28-15,-21 4-36 0,23-4-40 0,-23 4-23 16,15-5-27-16,-6 2-34 0,-9 3-46 16,0 0-437-16,5-10 100 0</inkml:trace>
  <inkml:trace contextRef="#ctx0" brushRef="#br0" timeOffset="2330.52">12508 4273 1893 0,'-24'-4'42'0,"24"4"35"16,-16-3 6-16,16 3 0 0,0 0 0 15,-18-5-3-15,18 5-10 0,0 0-5 0,0 0-11 16,0 0-3-16,0 0-5 0,0 0-6 0,0 0-14 16,0 0-26-16,36-20-47 0,-20 16-43 15,-16 4-40-15,33-7-67 0,-14 2-110 16,-2 0-304-16,0 1 178 0</inkml:trace>
  <inkml:trace contextRef="#ctx0" brushRef="#br0" timeOffset="3100.09">12886 4170 1740 0,'0'0'-45'0,"18"8"4"16,-18-8 4-16,0 0 9 0,21-2 6 15,-21 2 8-15,0 0 6 0,31-10 5 0,-20 5 3 16,2-3 5-16,3 1 3 0,-3-3 11 16,3-2 2-16,0-1 9 0,2 0 27 15,-2-4 2-15,-1-1 4 0,4-4-1 0,-4 1-3 16,3-4 14-16,-7-1-8 0,5-5 20 15,-3 2 4-15,-4-1 4 0,1-1 0 16,-4 3-7-16,1 1-2 0,-1-1-11 0,-5 1-6 16,1 2 0-16,-2-1-2 0,0 2 5 15,0 3 2-15,0 2 4 0,-2 2-4 0,1 0-1 16,-1 3-14-16,2 2-7 0,0 12-8 16,-4-20-6-16,4 20-1 0,-6-9 1 15,6 9-9-15,0 0-6 0,0 0 2 0,0 0-6 16,0 0 4-16,-17 48-5 0,15-29 1 15,2 7-4-15,-2 3 3 0,0-1-1 0,0 5 1 16,1 0-7-16,1 4 1 0,-4 1 2 16,2 3-2-16,0-2-3 0,0 2-1 15,-1 0-1-15,-2-1 0 0,1 0-8 0,-1-2-1 16,1 3-2-16,-2-5-3 0,1-1 1 16,-2 0 6-16,-2-2-3 0,2-4-2 15,-1-3 3-15,2-1 4 0,-2-3-2 0,-1 1-1 16,2-6 1-16,-2-1-1 0,2 0-1 15,-1-4-5-15,-1-1-13 0,9-11-16 0,-20 16-11 16,13-12-2-16,7-4 5 0,-18 4 1 16,18-4 3-16,0 0 9 0,0 0 4 0,0 0 1 15,-32-10 7-15,32 10 5 0,0 0 0 16,-6-15 2-16,6 15 6 0,0 0-2 16,0-20-1-16,0 20 10 0,0 0-6 0,15-20-4 15,-15 20 8-15,18-11 3 0,-18 11 8 16,21-10 12-16,-8 6 15 0,5 0 8 15,-18 4 3-15,38-2 10 0,-17 2 0 0,2 0-4 16,5 4 1-16,3-2 2 0,1 2-1 16,-1-3 0-16,2 3-3 0,1 1-3 0,1-4-6 15,-2 1-3-15,-1 2-9 0,-1-4-23 16,0 2-47-16,-6-2-57 0,-3-2-73 16,5-2-80-16,-6 1-167 0,-2-7-481 0,2 0-277 15</inkml:trace>
  <inkml:trace contextRef="#ctx0" brushRef="#br0" timeOffset="3421.92">13522 3417 2686 0,'0'0'-89'16,"0"0"12"-16,0 0 9 0,0 0 12 16,0 0 13-16,0 0 32 0,0 0 19 15,0 0 13-15,38 4 2 0,-38-4 3 0,24 0-6 16,-24 0-2-16,30-4 2 0,-14 1-5 15,1-1-8-15,2 0-25 0,0 0-38 16,-2 0-39-16,0-1-45 0,-3-1-55 0,1 1-91 16,-1-3-262-16,-5 2 264 0</inkml:trace>
  <inkml:trace contextRef="#ctx0" brushRef="#br0" timeOffset="3613.44">13838 3238 1712 0,'0'0'124'0,"0"0"-1"0,4-11-13 15,-4 11-10-15,0 0-10 0,0 0-8 16,0 0-6-16,0 0 37 0,0 0 23 0,0 0-12 16,0 0-10-16,0 0-16 0,0 0-11 15,0 0-12-15,3 44-1 0,-3-44-11 0,-3 31-13 16,1-13-26-16,0 1-46 16,0 2-44-16,2 1-42 0,-2 4-38 0,0-1-61 15,-3-1-107-15,1 1-465 0,0 4-76 0</inkml:trace>
  <inkml:trace contextRef="#ctx0" brushRef="#br0" timeOffset="5184.21">14160 3770 2148 0,'0'0'-104'0,"0"0"19"0,0 0 6 16,0 0 19-16,4-10 13 0,-4 10 14 15,0 0 10-15,0 0 6 0,0 0 14 0,0 0 6 16,0 0 9-16,0 0-1 0,0 0 17 16,0 0-3-16,0 0 11 0,0 0 16 0,0 0-5 15,0 0 6-15,0 0-2 0,0 0 3 16,0 0 2-16,0 0-5 0,0 0-2 0,0 0-1 16,0 0 7-16,0 0 10 0,0 0 0 15,-45 12 13-15,45-12-5 0,0 0 4 16,-13 13 4-16,13-13-10 0,-7 13-5 15,7-13-5-15,-12 22-7 0,8-13-5 0,4-9 0 16,-11 23-11-16,7-9-3 0,1-1-3 16,-1 0-6-16,-1 2 4 0,1 1-7 0,-1 0 1 15,1 4 0-15,2-1-6 0,0 1-1 16,-3 6 1-16,3-2-2 0,-3 1 2 0,4 0-3 16,-1 4-2-16,0-3-2 0,2 0 1 15,-2 3-3-15,2-3 3 0,0 3 0 0,2-3-3 16,0 2 0-16,1-2 0 0,2 0 1 15,2-4-5-15,-1 3 0 0,3-4 0 16,0 1-6-16,-2-2-30 0,4-3-45 0,0 1-44 16,2-4-37-16,-6-2-41 0,5-1-87 15,-3-3-547-15,2 2-162 0</inkml:trace>
  <inkml:trace contextRef="#ctx0" brushRef="#br0" timeOffset="5807.73">14651 3841 2458 0,'0'0'-62'0,"12"-12"10"0,-12 12 6 15,0 0 5-15,0 0 4 0,0 0 8 16,0 0 13-16,0 0 6 0,0 0 20 0,0 0 7 15,0 0 19-15,0 0 17 0,0 0 11 16,-47-4 16-16,47 4 6 0,-25 4-1 16,25-4 8-16,-27 5 1 0,11-5-9 15,16 0-1-15,-24 5-3 0,24-5-4 0,-21 3-11 16,21-3 6-16,-22 3-10 0,22-3 2 16,-16 1 1-16,16-1-11 0,0 0-5 0,-20 4-2 15,20-4-6-15,0 0-7 0,0 0-4 16,-17 3-6-16,17-3-1 0,0 0-2 0,0 0-3 15,-12 14 1-15,12-14 0 0,-5 15 1 16,5-15-1-16,-6 21 2 0,2-6 6 0,0 1 3 16,0 0 3-16,1 0 1 0,-3 3-1 15,4 1 0-15,-2 0-3 0,0 0 4 0,4 2-2 16,-5 0 2-16,5 3-2 16,-3-1-5-16,3-1 0 0,0-1-2 0,3 0-3 15,-3-2 0-15,2 1-5 0,1-1-1 0,-1-4-1 16,0 4-3-16,2-5-3 0,0 0 0 15,-2-1-19-15,0-3-22 0,-1 1-31 16,-1-12-31-16,4 18-42 0,-2-10-51 0,-2-8-51 16,0 0-82-16,7 10-162 15,-7-10-392-15,0 0-243 0</inkml:trace>
  <inkml:trace contextRef="#ctx0" brushRef="#br0" timeOffset="5968.27">14374 4250 2753 0,'0'0'19'0,"4"-19"9"0,-4 19-1 16,0 0-1-16,12-17 3 0,-12 17 11 0,15-9 0 16,-2 1-2-16,-13 8-1 0,25-12-9 15,-7 6-1-15,-2 1-5 0,2 0-31 0,-1-1-52 16,6 2-57-16,-2-2-60 0,-4 3-124 16,1-4-459-16,-1 3-46 0</inkml:trace>
  <inkml:trace contextRef="#ctx0" brushRef="#br0" timeOffset="6253.27">14834 4008 2208 0,'0'0'-55'16,"0"0"14"-16,0 0 14 0,0 0 10 15,0 0 17-15,0 0 16 0,0 0 21 16,0 0 14-16,0 0 24 0,-44 19 8 0,36-7 1 16,8-12-1-16,-14 23 0 0,7-10-5 15,1 0-3-15,-1 4-2 0,3-4-8 16,0 5 0-16,-2-3-9 0,2 3-4 16,4 0-3-16,-1-3-7 0,1-15-8 0,0 32-23 15,1-14-41-15,1-4-49 0,-2-14-47 0,6 26-47 16,-2-16-76-16,-4-10-533 0,4 17-81 15</inkml:trace>
  <inkml:trace contextRef="#ctx0" brushRef="#br0" timeOffset="6616.06">14968 4053 2288 0,'0'0'-43'0,"2"-14"23"16,-2 14 4-16,0 0 1 0,0-18 15 0,0 18 0 16,0 0 26-16,0 0 10 0,0 0 7 15,0 0 8-15,-20-6 8 0,20 6-1 0,0 0 2 16,0 0-3-16,0 0-8 0,0 0-2 16,-24 22-4-16,24-22-2 0,-7 13-8 15,7-13-1-15,0 0-2 0,0 23-3 0,0-23-8 16,9 16-8-16,-9-16 5 0,15 25-7 15,-8-15 4-15,3 4-2 0,-2-1 0 16,3-1-8-16,-2 1 7 0,-1 0-4 0,0 0-1 16,-2-1 2-16,0 1 3 0,0 1 6 15,-6-14 13-15,6 22 1 0,-6-22 0 0,1 22-2 16,-1-22-5-16,-5 21-3 0,5-21-23 16,-9 17-45-16,9-17-49 0,-9 17-42 0,3-10-56 15,-3-3-82-15,9-4-480 0,-10 6-42 16</inkml:trace>
  <inkml:trace contextRef="#ctx0" brushRef="#br0" timeOffset="6869.73">15190 3953 2229 0,'12'-14'-14'16,"-12"14"-1"-16,0 0 4 0,0 0 13 15,11-5 36-15,-11 5 24 0,0 0 15 0,0 0 13 16,15 26 9-16,-15-26 5 0,7 27 4 16,-2-12-3-16,-3 4-4 0,0 2 4 15,0 0-10-15,0 4-13 0,-2 2-3 0,1 0-12 16,-2 0-11-16,1-1-6 0,-2-1-30 16,0 1-36-16,-2 1-41 0,-1-2-46 15,-2 0-46-15,1-2-43 0,0 0-75 0,-2-3-575 16,2-3-183-16</inkml:trace>
  <inkml:trace contextRef="#ctx0" brushRef="#br0" timeOffset="7897.7">15428 3742 2403 0,'0'0'-88'0,"0"0"15"16,0 0 15-16,0 0 8 0,0 0 1 0,0 0 11 15,0 0 3-15,0 0 14 0,0 0 21 16,0 0 21-16,0 0 8 0,0 0 9 0,0 0 22 16,0 0-12-16,0 0 5 0,0 0 6 15,29 36-2-15,-24-25 4 0,-1 2-5 16,-4-13-3-16,8 31-1 0,-1-14 5 0,-3 0 0 15,2 5-9-15,-2 0 5 0,0 3 6 16,4-2 0-16,-5 3 1 0,2 1-7 0,-3 0-1 16,0 1 2-16,-2 3 2 0,2-2-3 15,-2 1-2-15,0 0-5 0,-2-1 8 0,0 1-10 16,-2-1 0-16,1 2-6 0,0-5-4 16,0 1-4-16,-2-1-1 0,1 1-5 15,0-2-5-15,0-2-5 0,0-1-16 0,-2-1-30 16,0-1-38-16,3-3-41 0,-1-2-49 15,2 0-42-15,-3-3-81 0,1-1-577 0,4-11-208 16</inkml:trace>
  <inkml:trace contextRef="#ctx0" brushRef="#br0" timeOffset="8225.25">15733 4201 2578 0,'0'0'-28'16,"0"0"5"-16,0 0 11 0,0 0 9 15,0 0 3-15,0 0 9 0,0 0 8 0,0 0 10 16,16-10 14-16,-16 10 14 0,0 0 2 16,0 0-3-16,24 0-12 0,-24 0 2 0,0 0-7 15,25-4-4-15,-25 4-2 0,18-4-25 16,-18 4-37-16,18-1-57 0,-10-3-43 16,-8 4-64-16,16-6-83 0,-16 6-426 0,10-6 44 15</inkml:trace>
  <inkml:trace contextRef="#ctx0" brushRef="#br0" timeOffset="8383.28">15808 4109 2161 0,'0'0'67'0,"0"0"18"0,-16-7 4 0,16 7 2 15,0 0 12-15,0 0-3 0,-11-10-9 16,11 10-17-16,0 0-10 0,0 0-13 0,0 0-15 16,0 0-28-16,0 0-45 0,27-23-34 15,-11 20-29-15,-2-3-29 0,4-1-33 16,0 2-46-16,-1-1-69 0,5-2-367 0,-2 3 130 15</inkml:trace>
  <inkml:trace contextRef="#ctx0" brushRef="#br0" timeOffset="9008.12">16558 3473 1818 0,'5'-10'-70'15,"-5"10"17"-15,6-15 8 0,-6 15 12 16,8-15 10-16,-8 15 19 0,4-16 21 0,-4 16 23 15,5-15 15-15,-5 15 27 0,0 0 19 16,6-17-4-16,-6 17 9 0,0 0-11 16,0 0-8-16,4-17-4 0,-4 17-11 0,0 0-12 15,0 0-4-15,0 0-16 0,0 0 9 16,0 0-2-16,0 0-6 0,0 0-6 16,0 0 0-16,0 0 0 0,0 0 5 0,0 0-9 15,-25 37-1-15,25-37-3 0,-8 24-5 16,3-9 0-16,1 1-3 0,1 1 2 0,1 2-2 15,-2 0 0-15,2 2-2 0,2 0 12 16,-2 1-2-16,2 5-2 0,0 1-2 0,2 1-2 16,2 4-2-16,0 1-3 0,3 1-1 15,0-2-1-15,-1 2-2 0,2 1-1 16,1 0-3-16,-5 1 4 0,4-1-4 0,-1 0 3 16,-1 2 1-16,1-1-4 0,-3 2-2 15,2-2 2-15,-4 0-1 0,2-2-1 16,0 1 2-16,-4-3-1 0,2-3 1 0,-4 0 11 15,2-1 5-15,-2 1 8 0,-2-3 4 16,0 0 8-16,0 0 8 0,-2-2-2 0,-1-3 6 16,1-1 3-16,-1 0 7 0,1-4-1 15,-5-2 3-15,5-1-2 0,-4-2-4 0,1 2-4 16,0-4-6-16,-1-2-4 0,10-8-14 16,-17 10-19-16,17-10-33 0,-17 1-48 15,17-1-50-15,0 0-55 0,-23-14-62 0,23 14-115 16,-11-21-194-16,7 8-322 0,4 13-217 15</inkml:trace>
  <inkml:trace contextRef="#ctx0" brushRef="#br0" timeOffset="11196.02">17329 4079 1925 0,'0'0'354'0,"0"0"-146"0,0 0-99 16,0 0-47-16,0 0-19 0,0 0-17 0,0 0-5 15,0 0 2-15,0 0 5 0,0 0 3 16,0 0 2-16,0 0-7 0,0 0-6 0,0 0-5 16,0 0-30-16,0 0-43 0,0 0-54 15,0 0-61-15,0 0-120 0,0 0-418 16,0 0 27-16</inkml:trace>
  <inkml:trace contextRef="#ctx0" brushRef="#br0" timeOffset="11332.87">17525 4056 2099 0,'0'0'70'0,"0"0"-13"0,0 0-43 16,22-3-31-16,-22 3-34 0,0 0-12 0,12-5-29 15,-12 5-33-15,0 0-60 0,10-9-362 16,-10 9 265-16</inkml:trace>
  <inkml:trace contextRef="#ctx0" brushRef="#br0" timeOffset="11629.5">18185 4033 1542 0,'0'0'-16'0,"18"1"10"15,-18-1 6-15,0 0 1 0,21 5 4 16,-21-5-8-16,0 0 6 0,19 2 3 0,-19-2-10 16,15 1 1-16,-15-1-19 0,0 0-27 15,26 3-32-15,-16-6-34 0,-10 3-57 16,0 0-185-16,32 3 114 0</inkml:trace>
  <inkml:trace contextRef="#ctx0" brushRef="#br0" timeOffset="37340.1">2810 6728 196 0,'0'0'0'0,"10"-14"-24"0,-10 14-3 15,0 0 7-15,0 0 11 0,0 0 7 16,10-14 25-16,-10 14 12 0,0 0 25 0,0 0 14 15,4-13 6-15,-4 13 11 0,0 0-5 16,0 0-4-16,0 0-6 0,0 0-8 16,8-13-4-16,-8 13 6 0,0 0-3 0,0 0 6 15,0 0-6-15,0 0 8 0,0 0 7 16,0 0-6-16,0 0-4 0,0 0 3 0,0 0-1 16,0 0 6-16,0 0-17 0,2-18 4 15,-2 18-3-15,0 0 3 0,0 0 6 16,0 0-5-16,0 0 10 0,0 0 1 0,0 0-1 15,0 0 5-15,0 0-1 0,0 0-1 16,0 0-7-16,0 0 0 0,0 0-10 16,0 0-4-16,0 0-8 0,0 0-5 0,0 0-6 15,0 0-5-15,-36-2-1 16,36 2-4-16,0 0-3 0,-23 2-2 0,23-2-6 16,0 0 0-16,-30 3-4 0,30-3 2 0,-22 0-12 15,22 0 4-15,-26 0 0 0,26 0 3 16,-30-3-4-16,30 3-3 0,-29 0 1 15,13 0-4-15,16 0 2 0,-31-2 1 0,31 2-2 16,-30 0-3-16,30 0 1 0,-25 0-1 0,25 0 0 16,-21 0-1-16,21 0-4 0,-20 0 0 15,20 0 2-15,0 0 2 0,-20-3-5 16,20 3 4-16,0 0-3 0,-17 3 3 0,17-3-3 16,0 0 1-16,0 0-4 0,-13 13 11 15,13-13-9-15,0 0 2 0,-2 16 3 0,2-16 1 16,0 0-2-16,-2 23 4 0,2-23 2 15,2 19 5-15,-2-19 3 0,-2 23 1 16,2-23 5-16,-2 29-3 0,-1-14 3 16,1 2-1-16,0 1 2 0,-2-3 3 0,2 2-2 15,-3-1 2-15,5-16 1 0,-5 34 3 16,3-19 1-16,-5-1 0 0,6 4 5 16,-3-4 2-16,0 2-3 0,4-16 0 15,-6 32-1-15,4-19 1 0,0 1-3 0,2-14-2 16,-4 25 0-16,4-25-5 0,-4 23 2 0,4-23-5 15,-5 19 0-15,5-19-1 0,-2 19-3 16,2-19-3-16,-2 18 1 0,2-18-1 0,0 0-4 16,-5 18-4-16,5-18-11 0,0 0-26 15,-2 16-36-15,2-16-30 0,0 0-52 16,-2 7-49-16,2-7-48 0,0 0-108 0,0 0-508 16,0 0-220-16</inkml:trace>
  <inkml:trace contextRef="#ctx0" brushRef="#br0" timeOffset="37561.71">2277 7060 2500 0,'0'0'-37'16,"-2"-17"5"-16,2 17 15 0,0 0-6 16,0 0-3-16,0 0 12 0,0 0-9 15,26-9 3-15,-26 9 5 0,18-3 1 0,-18 3 0 16,22-6 2-16,-8 3-1 0,-14 3 4 15,33-4-3-15,-17 1 10 0,1-1 2 0,-17 4-9 16,32-5 2-16,-13 5-5 0,-2-3-30 16,-17 3-47-16,34-1-61 0,-18-2-121 0,-3 3-255 15,-13 0 293-15</inkml:trace>
  <inkml:trace contextRef="#ctx0" brushRef="#br0" timeOffset="37901.33">2844 6999 1433 0,'0'0'-34'16,"0"0"31"-16,22 0 8 0,-22 0 5 15,0 0 12-15,0 0 7 0,0 0 7 0,0 0 6 16,0 0 12-16,0 0 11 0,0 0 4 16,-24 37-8-16,24-37 11 0,-10 15-28 0,10-15 25 15,-8 19-7-15,6-7 6 0,2-12 0 16,-6 23-1-16,6-23-11 0,-2 24 3 16,2-24-13-16,6 27 0 0,-6-14-11 0,4 1-1 15,2-1 4-15,-2 0-14 0,2 1-29 16,0-3-37-16,3 1-27 0,0-1-45 15,1-1-47-15,-10-10-88 0,17 14-366 0,-9-8 171 16</inkml:trace>
  <inkml:trace contextRef="#ctx0" brushRef="#br0" timeOffset="38269.75">3129 7070 1805 0,'8'-13'-3'0,"-8"13"0"0,0 0 0 16,8-16 4-16,-8 16-12 0,0 0 3 16,6-10 4-16,-6 10-6 0,0 0 7 15,0 0 0-15,0 0 11 0,0 0 2 0,0 0 3 16,0 0 10-16,0 0 5 0,0 0 4 16,0 0 4-16,-46 26 17 0,46-26-11 15,-13 13-7-15,13-13-4 0,-13 13 1 0,13-13 3 16,-10 16-20-16,10-16-1 0,-2 15 4 15,2-15-7-15,0 0-5 0,8 21 5 16,-8-21-21-16,17 15-5 0,-6-8 1 16,1 1 4-16,-2 1 2 0,4-2-1 0,-4 0 3 15,3-2 4-15,-13-5-1 0,21 16-3 16,-12-8 9-16,-9-8-6 0,10 15 11 16,-10-15-8-16,2 15 6 0,-2-15-4 0,0 0-1 15,-10 23-18-15,10-23-27 0,-15 16-30 16,15-16-31-16,-17 11-60 0,6-8-137 0,3 0-164 15,8-3 372-15</inkml:trace>
  <inkml:trace contextRef="#ctx0" brushRef="#br0" timeOffset="38465.15">3386 7099 1397 0,'0'0'109'0,"22"1"7"0,-22-1-5 0,16 8-11 15,-16-8-1-15,14 14 8 16,-8-5 13-16,0 2-18 0,-6-11-19 0,8 22-4 16,-6-9-9-16,-2-13-7 0,2 26-1 15,-2-12-14-15,0-14-19 0,-2 29-35 0,0-14-62 16,-2 0-51-16,-2-2-62 0,-2 1-115 16,-2-2-345-16,-2 2 135 0</inkml:trace>
  <inkml:trace contextRef="#ctx0" brushRef="#br0" timeOffset="39025.61">3878 7370 1883 0,'0'0'-25'16,"0"0"0"-16,0 0 10 0,0 0 4 16,0 0 0-16,25-3 14 0,-25 3 8 15,0 0 12-15,17-2 5 0,-17 2-2 0,0 0 12 16,25-4 1-16,-25 4-2 0,20-1 3 16,-20 1-5-16,20-3-5 0,-20 3 1 15,21-2-12-15,-21 2 6 0,22-3-9 0,-22 3-8 16,23-4-44-16,-23 4-34 0,19-3-44 15,-19 3-69-15,17-6-393 0,-11 2 228 0</inkml:trace>
  <inkml:trace contextRef="#ctx0" brushRef="#br0" timeOffset="39223.67">3983 7254 1810 0,'-12'-7'70'0,"12"7"-13"16,0 0-6-16,-16-8-1 0,16 8-12 15,0 0-8-15,0 0 4 0,0 0-15 0,0 0 5 16,0 0-1-16,0 0 2 0,0 0-6 16,0 0-2-16,26-28-3 0,-26 28-5 15,19-5 14-15,-19 5-6 0,22-4-31 0,-22 4-35 16,22-3-20-16,-22 3-34 0,26 0-54 16,-26 0-99-16,23-3-284 0,-10 3 276 0</inkml:trace>
  <inkml:trace contextRef="#ctx0" brushRef="#br0" timeOffset="39988.1">4761 7293 1474 0,'18'6'-19'0,"-18"-6"9"16,0 0 3-16,0 0 0 0,0 0 11 16,17 4-14-16,-17-4 6 0,0 0 4 0,19 2 14 15,-19-2-7-15,17 1 8 0,-17-1 2 16,22 0-9-16,-22 0 6 0,26 0 3 15,-8 0-5-15,1 0 0 0,2 0-7 16,2 0 5-16,1 0 5 0,3 2-19 0,3-2 8 16,0 0-1-16,-1 2 2 0,5-2-3 15,0 0 5-15,2 3-2 0,0-3 3 0,-1 1-3 16,4-1-2-16,1 1 7 0,2-1 5 16,1 3 12-16,-1-1 8 0,2 0 1 15,-1-1 10-15,-1 1-3 0,3 0 7 0,-1 0-4 16,-2 2 3-16,3-2-10 0,-1 2 7 15,1-2-6-15,-1-1-13 0,1 4 1 0,-3-4 0 16,2 1 2-16,-1 2-7 0,-1-1-6 16,3 0 7-16,-3-2-6 0,-2 1-2 15,-3 0 7-15,2 0 3 0,-3-2 6 0,-2 3 6 16,0 1 6-16,0-4 4 0,-1 0 5 16,2 3-4-16,-3 1-3 0,2-4-2 0,-1 1-3 15,-1 3-9-15,2-1-5 0,-2-3 17 16,1 1-3-16,3 1-6 0,-2-2-2 15,2 1-2-15,3-1-4 0,3 3-4 0,0-3 0 16,3 1-2-16,-1-1-3 0,3 0 0 16,-1 3-3-16,1-3-1 0,-1 0 0 15,1 2-1-15,-1-2-1 0,3 2-6 0,-5-1 3 16,3-1-5-16,-3 2-1 0,1 0 8 16,-3-2-8-16,1 2-2 0,-1 0 5 15,0 0-1-15,1-2 1 0,-3 2 0 0,2 0-1 16,1 1 0-16,-7-2 0 0,3 0 4 15,-3 2-5-15,-2-3 1 0,1 2-2 0,-3 0 0 16,-3-2-1-16,3 1 15 0,-7-1 14 16,0 3 9-16,-1-3 3 0,-3 0-4 15,0 0-1-15,-2 0-1 0,-19 0-3 0,32 0-5 16,-20 0-2-16,-12 0-2 0,26 0-10 16,-26 0-28-16,19 0-42 0,-19 0-62 0,0 0-70 15,24-3-96-15,-18 2-628 0,-6 1-304 16</inkml:trace>
  <inkml:trace contextRef="#ctx0" brushRef="#br0" timeOffset="59230.12">5145 6938 532 0,'0'0'145'0,"0"0"-48"0,0 0-18 0,0 0-18 16,0 0-7-16,0 0-2 0,0 0-6 16,0 0 0-16,0 0 2 0,0 0 10 15,0 0-1-15,0 0 2 0,0 0 3 0,0 0 4 16,0 0-10-16,0 0 0 0,0 0-1 16,0 0 3-16,0 0 5 0,0 0 4 15,0 0-7-15,-10-20-7 0,10 20-4 0,0 0 2 16,0 0-8-16,0 0 13 0,-17-8-5 15,17 8-5-15,0 0 4 0,0 0-7 16,-22-6 8-16,22 6-15 0,0 0-1 0,-18-2-3 16,18 2-8-16,0 0 6 0,-22-1-4 15,22 1-11-15,0 0 1 0,-23 1 8 16,23-1-12-16,0 0 3 0,-23 7-5 16,23-7 0-16,-15 5-1 0,15-5 3 0,-14 10-5 15,14-10 2-15,-14 13-8 0,14-13 2 0,-12 14 5 16,8-4-1-16,4-10-10 0,-11 20 8 15,11-20-3-15,-6 21-3 0,6-21 1 16,-5 18-3-16,5-18-3 0,0 21-1 0,0-21 4 16,2 18 3-16,-2-18 0 0,7 15 3 15,-7-15-2-15,11 12-8 0,-11-12 4 0,12 9 6 16,-12-9-3-16,16 8 1 0,-16-8 4 16,18 3-8-16,-18-3 3 0,19 0 0 15,-19 0-3-15,0 0 3 0,28-6 0 16,-28 6 3-16,14-8 16 0,-14 8-7 0,14-13 2 15,-14 13 7-15,12-11 5 0,-12 11-1 16,8-15 1-16,-8 15 8 0,4-17-7 16,-4 17 0-16,2-18 6 0,-2 18 3 15,3-15-1-15,-3 15 1 0,0 0 5 0,0-20 0 16,0 20-2-16,0 0 0 0,0 0 0 16,-3-24-7-16,3 24-7 0,0 0 0 0,0 0-2 15,0 0-3-15,3-18-4 0,-3 18-2 16,0 0 0-16,0 0 0 0,0 0-2 0,0 0 2 15,0 0-4-15,0 0 5 0,0 0-3 16,0 0-1-16,0 0 1 0,0 0-1 16,0 0-2-16,0 0-1 0,0 0 1 0,13 52-2 15,-13-52-15-15,6 20-22 0,-4-11-28 16,-2-9-36-16,6 23-29 0,-1-13-34 0,-5-10-35 16,8 20-53-16,-4-9-111 15,0-2-369-15,3 1 13 0</inkml:trace>
  <inkml:trace contextRef="#ctx0" brushRef="#br0" timeOffset="59889.32">5264 7079 2030 0,'8'-15'-92'0,"-8"15"21"0,0 0 21 16,0 0 7-16,0 0 14 0,0 0 22 16,0 0 2-16,0 0 10 0,0 0 21 15,0 0 2-15,0 0 0 0,0 0 10 0,0 48-1 16,0-48 2-16,0 0-4 0,-2 25 5 15,2-25 3-15,0 0 1 0,-2 20-8 0,2-20 1 16,0 0-9-16,2 17 17 0,-2-17 9 16,0 0 12-16,0 0 18 0,0 0-4 15,2 16-13-15,-2-16-8 0,0 0-3 0,0 0-3 16,0 0-4-16,0 0-4 0,0 0-9 16,0 0-3-16,0 0-1 0,0 0-3 15,16-41 0-15,-16 41 5 0,0 0-3 0,6-22 0 16,-6 22-9-16,6-12 1 0,-6 12 1 15,0 0-9-15,6-12 2 0,-6 12 0 16,0 0-2-16,0 0-2 0,0 0 2 0,0 0-3 16,0 0-7-16,0 0 8 0,0 0-7 15,0 0 1-15,0 0 0 0,32 16 0 16,-32-16-1-16,0 0 1 0,0 0 1 0,13 10-1 16,-13-10 2-16,0 0-2 0,0 0 3 15,0 0 2-15,0 0-4 0,24-4-4 0,-24 4 0 16,0 0 4-16,12-15-4 0,-12 15-2 15,12-11 2-15,-12 11 2 0,11-13-2 16,-11 13 6-16,11-11 8 0,-11 11 5 0,10-7 17 16,-10 7 6-16,0 0 3 0,0 0-2 15,19-4-5-15,-19 4 0 0,0 0-3 0,0 0-5 16,18 14-3-16,-18-14-5 0,10 9-1 16,-10-9-4-16,8 10-17 0,-8-10-27 15,0 0-39-15,10 15-45 0,-10-15-49 16,10 7-37-16,-10-7-32 0,0 0-38 0,12 12-81 15,-8-9-449-15,-4-3-98 0</inkml:trace>
  <inkml:trace contextRef="#ctx0" brushRef="#br0" timeOffset="60274.4">5717 6815 2276 0,'0'0'-81'16,"4"-18"31"-16,-4 18 14 0,2-12 12 0,-2 12 8 16,0 0 2-16,0 0 3 0,0 0 3 15,0 0 11-15,0 0 21 0,0 0 0 16,-11-18 10-16,11 18 15 0,0 0-14 0,0 0 2 16,0 0-3-16,0 0 0 0,0 0-8 15,-26 30 0-15,26-30-4 0,0 0 2 16,-2 20-6-16,2-20 6 0,0 0-5 0,8 25-4 15,-8-25 4-15,10 18-7 0,-2-6-3 16,1-3 3-16,0 3-6 0,-1-1 0 0,1-1 3 16,-1 1 2-16,2-1-7 0,-1 1-1 15,-9-11 9-15,13 19-3 0,-11-9 13 16,-2-10 3-16,6 18 8 0,-6-18 8 0,-2 20 7 16,2-20-3-16,-8 18-10 0,8-18 1 15,-16 14-3-15,8-6-8 0,8-8-2 16,-19 10-12-16,19-10-25 0,-17 7-46 0,17-7-49 15,-17 4-63-15,17-4-99 0,-12-4-462 16,12 4-3-16</inkml:trace>
  <inkml:trace contextRef="#ctx0" brushRef="#br0" timeOffset="60902.98">5894 6472 2074 0,'0'0'-100'0,"0"0"14"16,0 0 26-16,5-13 16 0,-5 13 18 0,0 0 8 16,0 0 16-16,0 0 19 15,0 0-17-15,0 0 6 0,0 0 9 0,9 45 5 16,-9-45-2-16,0 17 3 0,0-17-2 0,2 17-4 15,-2-17-5-15,0 18 6 0,0-18-2 16,0 0-2-16,4 21-1 0,-4-21 8 16,0 0-4-16,0 0 6 0,0 19 9 0,0-19 2 15,0 0-2-15,0 0-3 0,0 0-12 16,0 0-5-16,0 0-2 0,0 0-2 16,0 0 11-16,0 0-12 0,0 0 1 0,25-35 10 15,-25 35 0-15,9-13-1 0,-9 13 15 16,10-11 8-16,-10 11 13 0,7-12-14 0,-7 12 1 15,0 0-17-15,12-11-1 0,-12 11 4 16,0 0-1-16,0 0-7 0,0 0-2 16,20 0 5-16,-20 0-1 0,0 0-3 0,0 0 0 15,0 0-5-15,18 17-1 0,-18-17 3 16,9 7-3-16,-9-7-2 0,0 0 10 16,11 12-12-16,-11-12-2 0,0 0 5 0,8 9-2 15,-8-9 1-15,0 0-1 0,0 0-2 16,0 0-7-16,21 0 11 0,-21 0 2 15,0 0 2-15,0 0-9 0,20-11 10 0,-20 11 17 16,10-10 5-16,-10 10 7 0,0 0 4 16,12-9 2-16,-12 9 3 0,0 0-8 0,13-6-1 15,-13 6 0-15,0 0 5 0,0 0 1 16,0 0 2-16,0 0-3 0,26 18-2 16,-26-18-7-16,10 13-2 0,-6-4 0 0,-4-9-6 15,9 17 1-15,-9-17-8 0,9 17-11 16,-3-8-39-16,-6-9-47 0,8 18-56 0,-4-8-48 15,-4-10-74-15,6 13-163 0,-6-13-358 16,0 14-67-16</inkml:trace>
  <inkml:trace contextRef="#ctx0" brushRef="#br0" timeOffset="61302.03">6290 7032 2217 0,'0'0'-85'0,"0"0"8"0,0 0 12 16,0 0 2-16,0 0 11 0,26 11 5 15,-26-11 1-15,0 0 9 0,30-3 5 16,-30 3 8-16,25-2 2 0,-25 2-3 15,28-4 2-15,-14 2 3 0,-14 2-9 16,26-1-18-16,-26 1-16 0,23-6-31 0,-23 6-46 16,17-3-261-16,-17 3 128 0</inkml:trace>
  <inkml:trace contextRef="#ctx0" brushRef="#br0" timeOffset="61533.32">6422 6990 1200 0,'-19'-4'40'0,"19"4"5"0,0 0 6 16,0 0 12-16,0 0 15 0,0 0 0 15,0 0 26-15,0 0 1 0,-24 10 11 0,24-10 2 16,0 0-2-16,-6 17-1 0,6-17-13 16,-2 18-7-16,2-18-9 0,0 16-8 15,0-16-5-15,0 20-9 0,0-20-7 0,2 20-3 16,-2-20-6-16,0 21-9 0,0-21-35 15,2 19-41-15,-2-19-55 0,2 18-69 16,-2-18-116-16,4 15-460 0,-4-15-10 0</inkml:trace>
  <inkml:trace contextRef="#ctx0" brushRef="#br0" timeOffset="61712.61">6714 7186 2131 0,'0'0'-10'16,"0"0"7"-16,0 0 0 0,0 0-9 15,19-5 0-15,-19 5-11 0,0 0-30 16,0 0-46-16,0 0-89 0,11-7-366 0,-11 7 258 16</inkml:trace>
  <inkml:trace contextRef="#ctx0" brushRef="#br0" timeOffset="61848.14">6918 7184 1526 0,'0'0'-81'0,"0"0"-25"16,14 2-54-16,-14-2-226 0,0 0 123 0</inkml:trace>
  <inkml:trace contextRef="#ctx0" brushRef="#br0" timeOffset="61991.52">7104 7169 1105 0,'0'0'69'0,"22"2"20"15,-22-2 6-15,0 0 9 0,18 3 4 16,-18-3 1-16,0 0-12 0,0 0-12 16,0 0-14-16,19 0-28 0,-19 0-57 0,0 0-67 15,0 0-110-15,12-3-350 0,-12 3 271 16</inkml:trace>
  <inkml:trace contextRef="#ctx0" brushRef="#br0" timeOffset="62598.08">7772 7055 1452 0,'15'-10'-68'0,"-15"10"6"16,11-9 6-16,-11 9 20 0,11-11 15 16,-11 11 26-16,0 0 11 0,12-12 8 15,-12 12 14-15,0 0 6 0,10-14 9 0,-10 14 0 16,0 0 15-16,4-13-4 0,-4 13 12 15,0 0 2-15,0 0 9 0,0 0 3 16,0 0 3-16,0 0 4 0,-22-17-8 0,22 17 0 16,0 0-6-16,-28 4-10 0,28-4-2 15,-23 5-5-15,23-5-11 0,-24 14-6 0,12-7-4 16,2 4-5-16,-2-3 9 0,12-8-14 16,-16 20-2-16,9-8-6 0,7-12-1 15,-6 18-2-15,6-18 2 0,2 19-9 0,-2-19-10 16,11 18-11-16,-11-18-19 0,14 13-3 15,-14-13-12-15,18 9 8 0,-10-5-6 16,-8-4-5-16,16 4 9 0,-16-4-2 0,18 2 7 16,-18-2 2-16,0 0 2 0,21-10 5 15,-21 10 3-15,13-12 18 0,-13 12 10 0,10-15-1 16,-10 15 10-16,9-17 6 0,-5 8 18 16,-4 9 15-16,6-17 13 0,-6 17 6 15,6-16 1-15,-6 16-2 0,0 0-7 0,6-16-6 16,-6 16-5-16,0 0-8 0,8-12-5 15,-8 12-6-15,0 0 1 0,0 0 0 0,0 0-3 16,0 0 1-16,0 0 0 0,0 0-10 16,16 32-3-16,-16-32 1 0,4 19-2 15,-4-19-3-15,5 19-4 0,-1-7-6 0,-4-12-33 16,4 19-50-16,-4-19-70 0,7 20-68 16,-7-20-116-16,4 16-611 0,-4-9-346 15</inkml:trace>
  <inkml:trace contextRef="#ctx0" brushRef="#br0" timeOffset="62984.65">8027 7160 2723 0,'0'0'-114'0,"0"0"31"0,0 0 24 15,0 0 20-15,0 0 28 0,0 0 20 0,16-9 5 16,-16 9 7-16,0 0 6 0,0 0 6 0,0 0 5 16,0 0 9-16,18-2 2 0,-18 2 6 15,0 0 12-15,0 0 1 0,0 0-9 16,0 0-9-16,22 8-2 0,-22-8 0 0,0 0-6 15,5 12-1-15,-5-12 1 0,0 0 7 16,0 0 10-16,0 0 5 0,0 0 3 0,0 0 1 16,-17 27-5-16,17-27-7 0,0 0-3 15,0 0-7-15,-15 6-3 0,15-6-14 16,0 0-18-16,0 0-27 0,0 0-43 0,0 0-60 16,0 0-71-16,-21-28-69 0,21 28-142 15,-6-13-440-15,2 8-179 0</inkml:trace>
  <inkml:trace contextRef="#ctx0" brushRef="#br0" timeOffset="64460.83">5194 7821 2423 0,'9'-10'-96'16,"-9"10"19"-16,0 0 16 0,0 0 11 15,8-11 9-15,-8 11 1 0,0 0 5 16,0 0 8-16,0 0 2 0,0 0 8 0,0 0 17 15,0 0-1-15,-26-16 7 0,26 16 4 16,0 0 12-16,-29 3-1 0,29-3 13 0,-25 1 2 16,25-1 8-16,-32 8-1 0,17-5 11 15,1 1-4-15,14-4 1 0,-28 7-7 0,28-7 5 16,-21 5-16-16,21-5-5 0,-18 8-3 16,18-8 1-16,-14 5-1 0,14-5-7 15,0 0 9-15,-10 8-5 0,10-8-4 16,0 0-5-16,0 0 2 0,0 0-8 0,0 0 1 15,0 0-2-15,31 21 4 0,-31-21-3 16,17 8-5-16,-17-8-2 0,21 6 7 16,-11-3-6-16,-10-3 7 0,22 10-11 15,-14-4 15-15,-8-6-9 0,19 9 1 0,-10-3 0 16,-9-6 1-16,13 13 9 0,-13-13-5 16,10 14 3-16,-10-14 12 0,6 13 14 0,-6-13 8 15,0 15 4-15,0-15 9 0,0 0 2 16,-8 22 7-16,8-22 5 0,-13 17 4 0,3-12-11 15,10-5-4-15,-22 11-5 0,10-4-5 16,12-7-6-16,-24 5-8 0,24-5-6 16,-25 0-20-16,25 0-34 0,-25-3-38 0,25 3-35 15,-21-7-39-15,21 7-33 0,-20-8-31 16,12 3-44-16,8 5-94 0,-15-14-409 0,9 10-22 16</inkml:trace>
  <inkml:trace contextRef="#ctx0" brushRef="#br0" timeOffset="64995.9">5283 7588 2169 0,'3'-11'-46'16,"-3"11"11"-16,0 0-4 0,0 0 5 0,0 0-2 15,0 0 16-15,0 0 6 0,0 0 19 16,0 0 11-16,0 0 11 0,0 0 8 0,0 0 6 16,0 0 18-16,10 37-14 0,-10-37 13 15,4 21-10-15,-4-21 9 0,4 24-5 16,-2-13 0-16,-2-11-8 0,4 22 1 0,-4-22-9 15,5 20-5-15,-5-20 0 0,2 17-6 16,-2-17 2-16,2 13 1 0,-2-13 2 16,0 0 8-16,4 14-6 0,-4-14-12 0,0 0 4 15,0 0-7-15,0 0-1 0,0 0-1 16,0 0-3-16,0 0 3 0,0 0-3 0,0 0-4 16,28-34-3-16,-28 34-22 0,10-13 11 15,-10 13 6-15,8-16 4 0,-8 16 5 16,12-15 8-16,-12 15-3 0,8-9 6 15,-8 9 1-15,8-12 3 0,-8 12 0 0,11-8 11 16,-11 8-5-16,0 0 2 0,0 0 0 16,0 0 0-16,19-2-1 0,-19 2-2 15,0 0-8-15,0 0 2 0,13 22-1 0,-13-22-3 16,4 15 1-16,-4-15-3 0,4 19-7 0,-4-19-29 16,6 19-48-16,-4-8-48 0,-2-11-53 15,5 21-60-15,-5-21-128 0,4 17-408 16,-4-7-55-16</inkml:trace>
  <inkml:trace contextRef="#ctx0" brushRef="#br0" timeOffset="65372.47">5613 8006 2164 0,'0'0'-85'0,"0"0"24"16,0 0 22-16,0 0 22 0,0 0 37 16,0 0-6-16,0 0 8 0,0 0 1 0,0 0-3 15,0 0 10-15,0 0-12 0,0 0-10 16,21 11 11-16,-21-11-10 0,0 0 0 0,26-6 1 16,-26 6-18-16,0 0-17 0,30-5-27 15,-20 3-28-15,-10 2-39 0,15-5-56 16,-15 5-372-16,15-9 267 0</inkml:trace>
  <inkml:trace contextRef="#ctx0" brushRef="#br0" timeOffset="65604.06">5710 7933 1622 0,'0'0'12'15,"0"0"4"-15,0 0 4 0,0 0 7 16,0 0-11-16,0 0 22 0,0 0 20 0,0 0 25 15,0 0 2-15,0 0 1 0,0 0-4 16,0 0-8-16,0 0-8 0,0 0-6 16,-8 41-6-16,8-41-7 0,0 0 0 15,4 28-4-15,-4-28-11 0,4 21 0 0,-4-21-14 16,5 21-33-16,-5-21-47 0,2 19-42 16,0-11-51-16,0-1-88 0,-2-7-402 0,5 15 129 15</inkml:trace>
  <inkml:trace contextRef="#ctx0" brushRef="#br0" timeOffset="65780.64">5892 8086 1975 0,'0'0'12'0,"0"0"5"0,0 0-1 15,0 0 2-15,16-8 7 0,-16 8-6 16,0 0-10-16,0 0-12 0,0 0-33 0,0 0-36 15,8-7-47-15,-8 7-83 0,0 0-331 16,6-8 285-16</inkml:trace>
  <inkml:trace contextRef="#ctx0" brushRef="#br0" timeOffset="65922.2">6112 8071 1577 0,'0'0'2'0,"16"3"1"0,-16-3-1 0,0 0-16 15,23 2-3-15,-23-2-11 0,0 0-8 0,19 0-15 16,-19 0-22-16,17-2-26 0,-17 2-46 16,0 0-222-16,28-3 116 0</inkml:trace>
  <inkml:trace contextRef="#ctx0" brushRef="#br0" timeOffset="66077.69">6538 8061 1240 0,'0'0'133'0,"15"4"-18"0,-15-4-11 16,0 0-9-16,19 2-31 0,-19-2-23 0,0 0-24 16,0 0-22-16,0 0-18 0,23-2-15 15,-23 2-41-15,0 0-65 0,0 0-137 0,22-7-123 16,-22 7 127-16</inkml:trace>
  <inkml:trace contextRef="#ctx0" brushRef="#br0" timeOffset="66185.75">6767 8061 1181 0,'0'0'61'16,"0"0"5"-16,15 4-14 0,-15-4-16 0,0 0-35 16,0 0-61-16,0 0-128 0,19 2-188 15,-19-2 118-15</inkml:trace>
  <inkml:trace contextRef="#ctx0" brushRef="#br0" timeOffset="68095.64">5910 7854 1006 0,'0'0'-2'15,"0"0"13"-15,-4-22 8 0,4 22 12 16,0 0 0-16,0 0 3 0,0 0 3 16,0 0 0-16,0 0-1 0,0 0 6 0,0 0-4 15,0 0 8-15,0 0 1 0,-4-17 9 16,4 17 3-16,0 0 12 0,0 0-8 0,0 0 7 16,0 0-10-16,0 0-1 0,0 0-18 15,0 0 7-15,0 0-5 0,0 0-1 16,0 0-7-16,0 0 8 0,0 0-1 0,0 0 0 15,0 0-1-15,0 0-1 0,0 0 2 16,0 0 6-16,0 52 8 0,0-52 5 16,2 23-3-16,-2-23 5 0,-2 24 2 0,4-9-3 15,-2-15 5-15,2 25-9 0,-2-12-7 16,0-13-1-16,0 26-4 0,2-10-4 0,-2-16-6 16,0 26-1-16,0-26 1 0,0 22-2 15,0-22-8-15,2 19-4 0,-2-19-3 16,0 17 1-16,0-17-5 0,0 0 6 0,2 21-4 15,-2-21-3-15,0 0-2 0,0 0 16 16,0 18 10-16,0-18 0 0,0 0-3 16,0 0-9-16,0 0 3 0,0 0-5 0,0 0-2 15,0 0-5-15,0 0-3 0,0 0 1 16,0 0-4-16,0 0 0 0,0 0-1 0,0 0-1 16,0 0-1-16,0 0-3 0,0 0 0 15,8-54 0-15,-8 54 0 0,4-17-2 16,-4 17-1-16,7-15 2 0,-7 15-3 0,8-15-2 15,-8 15 1-15,9-16 0 0,-9 16-1 16,10-13 2-16,-10 13 2 0,11-9-6 0,-11 9 3 16,14-7 0-16,-14 7 1 0,18-5-3 15,-18 5 1-15,0 0 1 0,25 5 1 0,-25-5 0 16,17 4 0-16,-17-4-2 0,15 10 5 16,-15-10-3-16,12 14 2 0,-12-14 5 15,11 10 0-15,-11-10 7 0,7 17 10 0,-7-17 7 16,2 14 7-16,-2-14 2 0,0 0 3 15,-11 21-2-15,11-21-4 0,-13 15-8 16,13-15-2-16,-17 12 2 0,9-6-5 0,8-6-9 16,-19 8-22-16,19-8-28 0,-17 3-27 15,17-3-37-15,0 0-31 0,-24 0-32 16,24 0-36-16,-10-2-17 0,10 2-41 16,0 0-92-16,-13-12-466 0,13 12-131 0</inkml:trace>
  <inkml:trace contextRef="#ctx0" brushRef="#br0" timeOffset="69066.32">6151 8080 2282 0,'0'0'-107'0,"0"0"38"0,0 0 7 0,0 0 27 16,0 0 22-16,0 0 16 0,0 0 20 15,0 0 4-15,0 0 0 0,0 0 9 0,0 0 16 16,0 0-11-16,0 0-4 0,0 0 0 16,0 0-1-16,0 0-4 0,0 0-6 15,0 0-2-15,0 0 7 0,0 0 8 16,0 0 12-16,0 0 11 0,-13 15-5 0,13-15 1 16,0 0 0-16,0 0-1 0,2 22 2 15,-2-22-3-15,0 0-8 0,0 24 0 0,0-24-4 16,0 17 1-16,0-17 2 0,-2 19-4 15,2-19-4-15,0 18 1 0,0-18-5 16,0 0-1-16,-2 22 1 0,2-22-3 0,0 0-7 16,0 18 5-16,0-18-1 0,0 0 1 15,0 0 2-15,0 0 5 0,0 20 1 0,0-20-3 16,0 0-6-16,0 0-2 0,0 0-4 16,0 0-4-16,0 0-2 0,0 0-2 0,0 0-2 15,0 0-1-15,0 0-5 16,0 0-1-16,19-48-1 0,-19 48 0 0,4-17 0 15,-4 17-4-15,9-15 1 0,-9 15 3 16,9-15-8-16,-9 15 3 0,10-13 0 0,-10 13 4 16,10-12-8-16,-10 12 5 0,11-7-2 15,-11 7 4-15,0 0 2 0,17-8 3 0,-17 8 2 16,0 0 7-16,0 0 0 0,0 0 4 16,25 9 0-16,-25-9 5 0,9 12 6 0,-9-12 6 15,6 17-3-15,-6-17-2 0,7 17-3 16,-7-17-2-16,6 21-3 0,-4-11-1 15,-2-10-5-15,4 20 2 0,-4-20-7 0,6 18-21 16,-6-18-34-16,4 13-47 0,-4-13-54 16,6 12-51-16,-6-12-65 0,0 0-128 15,6 10-568-15,-6-10-385 0</inkml:trace>
  <inkml:trace contextRef="#ctx0" brushRef="#br0" timeOffset="69322.81">6369 8199 2809 0,'0'0'-121'0,"0"0"24"0,0 0 26 0,0 0 29 16,0 0 30-16,0 0 36 0,0 0 22 16,0 0 7-16,0 0 3 0,0 0 4 15,4-22-6-15,-4 22 3 0,0 0 11 16,20-5 2-16,-20 5 0 0,16-2-7 0,-16 2-4 15,19-3-8-15,-19 3 1 0,19-3-10 16,-19 3-5-16,19-3-6 0,-19 3-16 16,18-3-25-16,-18 3-28 0,0 0-42 0,0 0-51 15,24-3-55-15,-24 3-91 0,14-1-540 16,-14 1-140-16</inkml:trace>
  <inkml:trace contextRef="#ctx0" brushRef="#br0" timeOffset="69662.31">6642 8061 2391 0,'0'0'-47'0,"0"0"28"15,2-20 39-15,-2 20 32 0,0 0 36 16,0 0 29-16,4-14 14 0,-4 14 2 0,0 0-4 15,0 0-6-15,0 0-7 0,0 0-11 16,0 0-8-16,0 0 4 0,0 0 10 16,0 0 5-16,0 0-2 0,0 0-5 15,0 0-6-15,0 0-2 0,0 0-13 0,0 0-6 16,0 0 4-16,7 47-19 0,-7-47-4 16,2 23-3-16,-2-23-7 0,0 23-9 0,2-10-5 15,-2-13-9-15,0 22-25 0,0-22-29 16,2 24-36-16,-2-24-43 0,0 20-47 15,0-20-44-15,2 16-47 0,-2-9-47 0,0-7-96 16,0 0-140-16,-2 19-344 0,2-19-226 16</inkml:trace>
  <inkml:trace contextRef="#ctx0" brushRef="#br0" timeOffset="70153.43">6858 7893 2502 0,'0'0'-109'0,"8"-13"27"16,-8 13 13-16,0 0 28 0,0 0 12 15,0 0 21-15,0 0 24 0,0 0 15 16,0 0 9-16,0 0 11 0,0 0 15 0,0 0 1 16,0 0 21-16,-55 13 6 0,55-13-16 15,-12 6-4-15,12-6-11 0,0 0-7 0,-15 7 0 16,15-7-11-16,0 0-4 0,0 0 0 16,-7 13-5-16,7-13-6 0,0 0-3 15,0 0-11-15,0 0-1 0,0 0-2 0,24 22 1 16,-24-22-9-16,12 8 2 0,-12-8 0 15,16 11-3-15,-16-11-1 0,12 14-5 0,-4-7 14 16,-8-7 2-16,13 15 5 0,-7-3 11 16,3-3-7-16,-9-9 5 0,11 21 6 15,-7-11 11-15,-4-10-8 0,6 20 15 0,-6-20 10 16,2 19 7-16,-2-19 0 16,-2 19-4-16,2-19-2 0,-8 18-8 0,8-18-7 15,-11 17-4-15,3-10-5 0,8-7-8 0,-13 12-26 16,13-12-33-16,-15 8-45 0,15-8-46 15,0 0-53-15,-19 2-47 0,19-2-70 16,0 0-670-16,-19-12-394 0</inkml:trace>
  <inkml:trace contextRef="#ctx0" brushRef="#br0" timeOffset="70663.23">6942 7761 2882 0,'0'0'-89'0,"0"0"16"16,0 0 7-16,0 0 20 0,0 0 29 0,0 0 3 16,0 0 12-16,0 0 8 0,0 0 12 15,0 0 15-15,0 0 15 0,0 0-10 16,0 0 6-16,0 0-3 0,20 29 2 0,-20-29-3 15,0 0 3-15,4 21 0 0,-4-21-3 16,2 16-8-16,-2-16-4 0,0 0-3 0,2 20 2 16,-2-20-5-16,2 14 0 0,-2-14-6 15,0 0 2-15,2 16-3 0,-2-16 0 0,0 0 2 16,0 0-8-16,0 0 1 0,5 13-10 16,-5-13-4-16,0 0-2 0,0 0-3 15,0 0 8-15,0 0-8 0,0 0 5 0,0 0-7 16,0 0 9-16,23-36-1 0,-23 36 0 15,7-14 11-15,-7 14 5 0,6-15 3 16,-6 15 2-16,6-12 9 0,-6 12 5 0,0 0-3 16,10-14 0-16,-10 14-1 0,0 0-1 15,11-11 2-15,-11 11 4 0,0 0 4 0,0 0 8 16,0 0-4-16,0 0-1 0,0 0 3 16,0 0-6-16,32 18 0 0,-32-18-4 0,6 12-5 15,-6-12-1-15,8 9-2 0,-8-9-4 16,7 11 1-16,-7-11-12 0,0 0-30 15,9 13-49-15,-9-13-63 0,6 10-58 0,-6-10-63 16,0 0-165-16,0 0-456 0,0 0-243 16</inkml:trace>
  <inkml:trace contextRef="#ctx0" brushRef="#br0" timeOffset="70924.17">7188 7761 2506 0,'0'0'-109'0,"0"0"33"15,0 0 11-15,13-11 20 0,-13 11 18 16,0 0 19-16,0 0 19 0,20-4 3 16,-20 4 16-16,16-4 10 0,-16 4 27 0,0 0-5 15,27-1-6-15,-27 1-3 0,22-3 1 16,-22 3-11-16,22 0-3 0,-22 0-3 15,24-3-15-15,-24 3-22 0,19-2-44 16,-19 2-39-16,21 0-39 0,-12-2-58 0,-9 2-134 16,0 0-307-16,16-6 158 0</inkml:trace>
  <inkml:trace contextRef="#ctx0" brushRef="#br0" timeOffset="71115.05">7487 7644 1743 0,'0'0'12'0,"0"0"7"16,0 0 16-16,0 0 39 0,0 0 22 16,0 0 26-16,0 0 10 0,0 0 0 15,0 0-6-15,0 0-15 0,0 0-11 0,0 0-3 16,10 43-18-16,-10-43-13 0,3 19-4 16,-3-19-25-16,2 21-50 0,-2-21-62 0,2 23-71 15,-2-23-101-15,-2 19-546 0,0-9-98 16</inkml:trace>
  <inkml:trace contextRef="#ctx0" brushRef="#br0" timeOffset="71451.53">7756 8148 2575 0,'0'0'139'0,"0"0"12"16,0 0-10-16,0 0-14 0,0 0-12 0,0 0-16 16,0 0-26-16,0 0-34 0,0 0-50 0,0 0-67 15,0 0-61-15,0 0-80 0,0 0-145 16,12-3-452-16,-12 3-138 0</inkml:trace>
  <inkml:trace contextRef="#ctx0" brushRef="#br0" timeOffset="71584.45">7942 8109 2338 0,'0'0'-77'0,"0"0"7"0,18-3 7 15,-18 3-2-15,0 0-13 0,0 0-24 0,16-7-25 16,-16 7-45-16,0 0-339 0,12-8 316 16</inkml:trace>
  <inkml:trace contextRef="#ctx0" brushRef="#br0" timeOffset="71734.1">8152 8050 1584 0,'0'0'73'0,"14"-2"28"16,-14 2 5-16,0 0-28 0,17-4-10 0,-17 4 4 15,0 0-29-15,0 0-28 0,17-3-10 16,-17 3-43-16,0 0-27 0,0 0-37 16,15-6-56-16,-15 6-133 0,10-3-191 15,-10 3 351-15</inkml:trace>
  <inkml:trace contextRef="#ctx0" brushRef="#br0" timeOffset="71871.42">8395 8022 1435 0,'0'0'61'0,"14"1"32"15,-14-1 5-15,0 0-22 0,18 4 19 0,-18-4 0 16,0 0 2-16,0 0-13 0,16 4-12 16,-16-4-13-16,0 0-45 0,0 0-50 0,16 0-53 15,-16 0-59-15,0 0-122 0,0 0-285 16,14-7 252-16</inkml:trace>
  <inkml:trace contextRef="#ctx0" brushRef="#br0" timeOffset="72597.78">8859 7831 1574 0,'0'0'-17'0,"0"0"23"15,0-25 10-15,0 25 7 0,0 0 22 0,0 0 10 16,2-18 17-16,-2 18-6 0,0 0-1 16,0 0-16-16,0 0 4 0,0 0 8 15,0 0-8-15,0 0 2 0,0 0 8 0,0 0-1 16,0 0-1-16,0 0 3 0,0 0 3 15,14 50 5-15,-12-34-10 0,2 1-6 16,1-1 0-16,-3 3-7 0,2 0-7 0,1 1-9 16,-3 2 0-16,2-3 0 0,-2 1-3 15,2-2 0-15,-2 2-6 0,0-3-2 0,0 0 0 16,-2 0-3-16,3-2-3 0,-3-15-1 16,2 25 2-16,-2-25-4 0,4 20 3 15,-4-20-5-15,2 19 4 0,-2-19-4 0,0 0 3 16,0 15-5-16,0-15-2 0,0 0 0 15,0 0-3-15,0 0-1 0,0 0-2 0,0 0 3 16,0 0 0-16,0 0-1 0,0 0-1 16,12-51-1-16,-7 38 3 0,-5 13 8 15,9-24 7-15,-5 13 4 16,2-1 9-16,-6 12-3 0,12-17 2 0,-5 7-2 0,-7 10-5 16,17-13-2-16,-17 13-4 0,19-7-1 0,-19 7-6 15,19-7 3-15,-19 7-1 0,0 0 1 16,27 7 0-16,-27-7-2 0,16 10 3 15,-16-10 3-15,12 13 4 0,-12-13 8 16,6 13 13-16,-6-13-4 0,2 16 8 16,-2-16-8-16,0 0-1 0,-16 22-3 0,6-13-18 15,-2-1-21-15,12-8-42 0,-23 11-46 16,12-6-50-16,11-5-48 0,-21 7-55 0,21-7-123 16,-20 0-500-16,8 0-229 0</inkml:trace>
  <inkml:trace contextRef="#ctx0" brushRef="#br0" timeOffset="72901.43">9227 8093 2581 0,'16'6'-93'0,"-16"-6"16"16,14 7 20-16,-14-7 27 0,12 11 22 15,-12-11 5-15,10 7-2 0,-10-7 1 0,0 0 11 16,11 11 0-16,-11-11 5 0,0 0 8 16,0 0-8-16,0 0 6 0,3 13-1 15,-3-13 17-15,0 0 16 0,0 0-2 16,0 0 13-16,0 0 4 0,0 0-9 0,0 0-11 16,0 0-2-16,0 0-4 0,0 0-5 15,0 0-1-15,0 0-10 0,-24-42-22 16,24 42-21-16,0 0-27 0,0 0-34 0,0 0-26 15,0 0-25-15,8-26-42 0,-8 26-101 0,0-7-385 16,0 7 105-16</inkml:trace>
  <inkml:trace contextRef="#ctx0" brushRef="#br0" timeOffset="73684.48">8403 7390 1782 0,'0'0'-103'16,"0"0"23"-16,0 0 19 0,0 0 22 0,0 0 14 15,0 0 15-15,0 0 15 0,0 0 22 16,0 0 0-16,0 0-2 0,0 0 26 15,0 0 14-15,0 0 19 0,0 0 14 0,0 0 7 16,0 0 9-16,0 0-10 0,0 0 3 16,0 0-4-16,0 0-7 0,0 0-12 15,0 0-8-15,46 12-9 0,-46-12-5 0,34 2-9 16,-16-2-4-16,3 0-10 0,-1 0-8 16,4 1-5-16,0-1-2 0,1 0-1 15,-2 0-2-15,2 2-4 0,1-2 1 0,-3 0-11 16,3 0-6-16,2 0-13 0,-4 0-8 15,4 0-2-15,-1 0-2 0,-1-2 1 0,0 2 3 16,1-1 2-16,-1 1-5 0,-4-2 16 16,2 0 1-16,1 2-8 0,-3-3 5 15,0 3 3-15,0 0 0 0,-1-1 5 0,0 1 11 16,-2-3 4-16,-19 3-1 0,38 0-1 16,-18-1 2-16,-1 1-7 0,-1 0 3 0,-18 0 2 15,34 0-1-15,-18 0-5 0,-16 0-1 16,29 0 2-16,-29 0 3 0,28 0 0 15,-28 0 1-15,24 0 2 0,-24 0-5 0,20 1 0 16,-20-1-6-16,19 0-20 0,-19 0-46 16,0 0-46-16,17 3-54 0,-17-3-105 0,0 0-484 15,0 0-36-15</inkml:trace>
  <inkml:trace contextRef="#ctx0" brushRef="#br0" timeOffset="74630.17">9328 8147 2073 0,'-2'-18'-106'0,"2"18"19"16,0 0 22-16,0 0 11 0,0 0 16 15,0 0 14-15,0 0 10 0,-4-19 4 16,4 19 7-16,0 0 11 0,0 0 17 0,0 0 10 16,0 0 14-16,0 0 16 0,0-19-8 15,0 19 1-15,0 0 9 0,0 0 15 0,6-15 8 16,-6 15 10-16,0 0-5 16,6-13 4-16,-6 13-8 0,0 0-5 0,9-15-6 15,-9 15-4-15,0 0-9 0,9-12-7 0,-9 12-9 16,0 0-2-16,12-12-6 0,-12 12-1 15,0 0-10-15,12-7-3 0,-12 7 2 16,0 0-1-16,16-3 4 0,-16 3 10 0,0 0 5 16,0 0-2-16,21-3-8 0,-21 3-4 0,0 0-5 15,0 0 3-15,19 11-3 0,-19-11-8 16,0 0 0-16,11 10-1 0,-11-10-2 16,0 0 0-16,6 16-2 0,-6-16 3 15,0 0-6-15,4 19-2 0,-4-19 3 0,0 0 3 16,0 0 1-16,-4 20 10 0,4-20 3 15,0 0 5-15,-8 16 3 0,8-16-1 0,0 0 3 16,-13 14-2-16,13-14-2 0,-13 8-5 16,13-8 0-16,-15 7-1 0,15-7-2 15,-16 6-1-15,16-6-3 0,0 0 0 0,-22 5-1 16,22-5-3-16,0 0-4 0,-19 2 2 16,19-2-10-16,0 0-20 0,0 0-32 0,0 0-39 15,-25-12-58-15,25 12-62 0,-7-11-79 16,7 11-174-16,-4-16-514 0,4 16-408 15</inkml:trace>
  <inkml:trace contextRef="#ctx0" brushRef="#br0" timeOffset="-197077.26">2995 9677 346 0,'9'-8'67'0,"-9"8"-16"0,0 0-17 16,0 0 9-16,0 0-6 0,0 0 12 16,0 0-12-16,0 0 2 0,0 0-4 15,0 0 1-15,0 0-5 0,0 0 9 0,0 0 2 16,0 0 3-16,0 0 7 0,0 0 5 16,0 0-2-16,0 0 9 0,0 0-5 0,0 0 9 15,0 0 6-15,0 0-7 0,0 0-1 16,0 0-2-16,0 0 0 0,0 0 3 15,0 0-8-15,0 0 5 0,0 0 11 0,0 0-8 16,-58 8 5-16,58-8-7 0,-21 4-5 16,21-4-2-16,-24 5-3 0,24-5-3 15,-23 6-12-15,23-6-2 0,-21 5-3 0,8-2 0 16,13-3-3-16,-18 7 5 0,18-7-10 16,-20 6-1-16,20-6-3 0,-14 6-2 0,14-6-3 15,-13 7-9-15,13-7 2 0,0 0 0 16,-15 11 2-16,15-11 3 0,0 0-6 15,0 0 5-15,0 0-6 0,0 0-6 0,8 25 4 16,-8-25-3-16,0 0 2 0,22 12-1 16,-22-12 0-16,18 8 0 0,-8-3 1 15,-10-5-2-15,22 8 5 0,-9 0-5 0,-2-4-3 16,2 1-2-16,-1 1 7 0,0-1 2 16,0 3-2-16,-12-8-4 0,22 14 11 0,-10-9-8 15,-2 3 1-15,-10-8 6 0,17 13 8 16,-17-13 0-16,12 14 10 0,-5-9 8 0,-7-5 10 15,9 13 11-15,-9-13 0 0,6 16 3 16,-6-16 1-16,0 0-2 0,0 18 3 16,0-18-3-16,0 0 0 0,-6 20-6 15,6-20 3-15,-9 14-2 0,9-14-2 0,-11 12 2 16,11-12-4-16,-17 12-2 0,5-4-1 16,12-8-3-16,-24 11-8 0,12-7 7 0,12-4-11 15,-28 9-3-15,13-5-3 0,15-4-2 16,-25 4-1-16,12-2-9 0,13-2-15 0,-28 0-23 15,28 0-24-15,-27-4-34 0,12 0-49 16,15 4-43-16,-23-7-65 0,9 1-93 16,0 0-633-16,2 0-404 0</inkml:trace>
  <inkml:trace contextRef="#ctx0" brushRef="#br0" timeOffset="-196197.98">3101 9383 2833 0,'6'-15'-147'0,"-6"15"18"0,0 0 12 16,0 0 7-16,6-17 20 0,-6 17 22 15,0 0 24-15,0 0 22 0,6-13 7 0,-6 13 30 16,0 0 4-16,0 0 14 0,0 0-4 15,6-14 4-15,-6 14-8 0,0 0 3 0,0 0-16 16,0 0 4-16,0 0 8 0,0 0 1 16,0 0-5-16,0 0 16 0,0 0-11 15,0 0-1-15,0 0 5 0,0 0-5 0,0 0 1 16,6 50-5-16,-6-50-1 0,0 19 0 16,0-19 2-16,0 21-4 0,0-21-6 15,0 21 1-15,0-21 0 0,0 23-2 0,0-23-1 16,0 19 3-16,0-19-5 0,0 16 2 15,0-16-3-15,0 0 0 0,0 24 4 0,0-24-4 16,0 0 0-16,0 18 2 0,0-18-2 16,0 0 12-16,0 0-4 0,0 0-1 15,0 16-5-15,0-16 2 0,0 0-3 16,0 0 6-16,0 0-7 0,0 0 4 0,0 0-5 16,0 0 0-16,0 0-7 0,0 0 12 0,18-42-7 15,-18 42 2-15,6-16-3 0,-6 16 7 16,7-16-9-16,-7 16 7 0,9-18 2 15,-9 18 8-15,8-14-4 0,-8 14-2 0,6-18-4 16,-6 18 0-16,11-15 6 0,-11 15-4 16,8-15-4-16,-2 8 9 0,-6 7 0 15,12-14 6-15,-12 14 4 0,0 0 3 0,10-13 0 16,-10 13 0-16,0 0 0 0,10-8 11 16,-10 8 1-16,0 0 6 0,0 0-7 0,0 0 1 15,0 0-3-15,18 24-4 0,-18-24-4 16,4 20-4-16,-4-20-1 0,2 19-4 15,-2-19 2-15,4 21-12 0,-4-21-26 16,2 19-51-16,-2-19-71 0,4 20-69 0,-4-20-163 16,2 18-476-16,-2-8-189 0</inkml:trace>
  <inkml:trace contextRef="#ctx0" brushRef="#br0" timeOffset="-194948.01">3422 9985 2336 0,'0'0'-155'0,"0"0"26"15,0 0 19-15,0 0 22 0,0 0 15 0,0 0 15 16,0 0 24-16,0 0 20 0,0 0 9 16,0 0 20-16,0 0 5 0,0 0 7 15,0 0 4-15,0 0-7 0,0 0 6 16,0 0 1-16,0 0-5 0,0 0-2 0,0 0 2 16,0 0-10-16,38 6 8 0,-38-6-8 15,0 0-5-15,30-1 4 0,-30 1-4 0,25 0-8 16,-25 0 0-16,28-3-11 0,-13 3-6 15,-15 0-5-15,32 0-25 0,-32 0-17 16,27 0-19-16,-12 0-20 0,-3 0-35 0,-12 0-79 16,0 0-225-16,28-2 408 0</inkml:trace>
  <inkml:trace contextRef="#ctx0" brushRef="#br0" timeOffset="-194564.31">3564 9913 1254 0,'0'0'-9'15,"0"0"1"-15,0 0 10 0,0 0 1 16,21-2 6-16,-21 2 1 0,0 0 6 0,0 0 18 15,0 0-3-15,0 0 29 0,0 0 4 16,0 0 8-16,0 0 10 0,17 11 0 16,-17-11 8-16,0 0-5 0,0 0 0 0,6 15 14 15,-6-15 4-15,0 0-2 0,2 18-8 16,-2-18 1-16,5 17 1 0,-5-17 0 0,5 23 0 16,-3-9-5-16,-2-14-6 0,4 28-7 15,-2-15-4-15,0 2-8 0,0 1-9 0,0-1-7 16,0 0-1-16,2 0-5 0,-4-15-8 15,4 25-2-15,-2-14-20 0,-2-11-29 16,5 21-41-16,-5-21-42 0,7 20-40 0,-7-20-37 16,2 13-42-16,-2-13-106 0,2 7-416 15,-2-7-16-15</inkml:trace>
  <inkml:trace contextRef="#ctx0" brushRef="#br0" timeOffset="-193959.18">3848 9831 2118 0,'4'-19'-82'0,"-4"19"18"0,2-19 6 15,-2 19 21-15,2-15 14 0,-2 15 12 0,0 0 22 16,4-17 6-16,-4 17 7 0,0 0 5 15,0 0-2-15,4-19 4 0,-4 19 7 16,0 0 13-16,0 0 14 0,0 0 4 0,0 0 5 16,0 0-5-16,0 0-3 0,0 0-2 15,0 0-9-15,0 0-1 0,7 55-11 16,-7-55-6-16,2 29 3 0,1-13-5 0,-1 3-3 16,2-2-9-16,-2 2 3 0,2 3 0 15,-2-4-4-15,2 4-7 0,-1-1 7 0,1 0-5 16,0 1-1-16,-2-3-5 0,2-2 3 15,0 1-1-15,-2-3-3 0,1 0 1 16,-3-15 1-16,2 25-4 0,0-14 3 16,-2-11-7-16,5 19 4 0,-5-19-3 0,2 16 5 15,-2-16-6-15,0 0 10 0,0 0-12 16,0 0-2-16,0 0 4 0,0 0 1 0,0 0-3 16,0 0 1-16,0 0-1 0,0 0-6 15,0 0 7-15,16-42 8 0,-16 42 4 0,11-21 1 16,-4 10-1-16,-7 11-1 0,14-21 1 15,-6 11 3-15,3 1 2 0,-3-1 2 0,-8 10-3 16,22-12 5-16,-10 7-1 0,-12 5 5 16,24-8 0-16,-24 8-2 0,21 0-3 15,-21 0 2-15,17 8 2 0,-17-8 18 0,17 12 1 16,-9-5-2-16,-8-7 3 0,8 18-5 16,-8-18 2-16,5 22-2 0,-5-22-2 15,-3 23-4-15,3-23-4 0,-8 21-2 0,0-10-1 16,0-1-7-16,8-10-15 0,-20 17-24 15,12-12-51-15,8-5-61 0,-19 11-53 0,19-11-93 16,-22 0-180-16,14 0-413 0,8 0-228 16</inkml:trace>
  <inkml:trace contextRef="#ctx0" brushRef="#br0" timeOffset="-193422.87">4324 10301 2550 0,'15'12'-107'0,"-15"-12"15"15,0 0 8-15,0 0-5 0,0 0 25 0,0 0 26 16,10 12 15-16,-10-12 14 0,0 0 9 16,6 15 19-16,-6-15-6 0,2 13-2 15,-2-13 16-15,6 18-10 0,-6-18-6 0,2 15-2 16,-2-15 1-16,2 17 5 0,-2-17-2 16,4 15-5-16,-4-15 6 0,0 0 1 0,2 17-7 15,-2-17 5-15,0 0 2 0,0 0-1 16,4 15-5-16,-4-15-18 0,0 0 7 0,0 0 4 15,0 0-5-15,0 0-2 0,0 0 7 16,0 0-8-16,23-36 15 0,-16 23-18 16,-7 13 4-16,10-21 11 0,-5 9 3 0,-5 12 13 15,12-19 6-15,-6 12 18 0,-6 7 13 16,14-16 11-16,-14 16 0 0,12-11 13 16,-12 11 0-16,12-8 5 0,-12 8-3 0,0 0 0 15,0 0 0-15,0 0-1 0,0 0-4 16,32 15 4-16,-32-15-6 0,9 11-4 15,-9-11-2-15,8 16-8 0,-8-16-7 0,9 16-6 16,-9-16-6-16,6 15-3 0,-6-15-15 16,9 11-34-16,-9-11-45 0,6 13-63 15,-2-7-60-15,-4-6-62 0,0 0-115 0,6 10-531 16,-6-10-254-16</inkml:trace>
  <inkml:trace contextRef="#ctx0" brushRef="#br0" timeOffset="-193229.77">4692 10403 2562 0,'0'0'-51'0,"22"-2"6"15,-22 2-4-15,0 0-9 0,23 0 6 16,-23 0-2-16,19 0 9 0,-19 0 24 16,23-2 6-16,-23 2-13 0,26 2-1 0,-26-2 9 15,25 0 5-15,-25 0-19 0,30 0-16 16,-18 0-14-16,-12 0-28 0,30 2-38 15,-30-2-69-15,23 1-288 0,-12-1 341 16</inkml:trace>
  <inkml:trace contextRef="#ctx0" brushRef="#br0" timeOffset="-192954.75">5054 10349 1565 0,'0'0'65'0,"0"0"2"16,16-6-18-16,-16 6-1 0,0 0 7 16,0 0-3-16,0 0 22 0,0 0 20 15,0 0 17-15,0 0 0 0,18 25 9 0,-18-25-16 16,4 15-5-16,-4-15-14 0,4 18-10 16,-4-18-7-16,5 21-2 0,-5-21-9 15,4 20-8-15,-2-10-5 0,-2-10-4 0,5 23-6 16,-5-23-11-16,6 21-17 0,-4-12-24 15,-2-9-33-15,6 18-35 0,-6-18-29 0,5 16-33 16,-1-9-32-16,-4-7-62 0,0 0-484 16,0 15 9-16</inkml:trace>
  <inkml:trace contextRef="#ctx0" brushRef="#br0" timeOffset="-192386.09">5529 9964 2039 0,'6'-11'-68'0,"-6"11"34"0,0 0 6 0,4-13 17 16,-4 13 18-16,0 0-1 0,0 0 12 16,4-15 4-16,-4 15-1 0,0 0-3 15,0 0-2-15,0 0 4 0,0 0 7 0,0 0-6 16,0 0-5-16,-29-8 6 0,29 8 6 16,0 0-9-16,0 0 5 0,-34 8-2 0,34-8-1 15,-19 3-7-15,19-3 2 0,-15 5-2 16,15-5-6-16,0 0 2 0,-19 9 6 15,19-9-15-15,0 0 7 0,0 0 4 16,-11 9-16-16,11-9 7 0,0 0-9 0,0 0 6 16,0 0 6-16,0 0-11 0,0 0 4 15,34 20-1-15,-34-20-3 0,18 5 5 0,-18-5-1 16,18 7-2-16,-8-3 7 0,-10-4-8 16,20 8-4-16,-20-8 10 0,21 9 10 15,-15-3 0-15,-6-6-4 0,18 9 15 0,-18-9-11 16,14 14 2-16,-14-14 23 0,10 12-1 0,-10-12 5 15,2 14 16-15,-2-14-2 0,0 0 7 16,-4 22 1-16,4-22 0 0,-10 13-6 16,10-13-1-16,-15 10-9 0,15-10-6 15,-21 5-5-15,21-5-7 0,-21 4-13 0,21-4-14 16,-24 0-28-16,24 0-28 0,-24-4-30 16,12 1-22-16,2-2-36 0,10 5-51 15,-19-9-113-15,13 2-377 0,6 7 75 0</inkml:trace>
  <inkml:trace contextRef="#ctx0" brushRef="#br0" timeOffset="-191885.69">5702 9671 1993 0,'0'0'-18'0,"4"-13"17"0,-4 13 2 16,0 0 3-16,9-16 2 0,-9 16-11 15,0 0 7-15,0 0 12 0,8-7 5 0,-8 7 12 16,0 0-6-16,0 0-1 0,0 0 9 16,0 0-8-16,9 38 2 0,-9-38-6 0,0 19 9 15,0-19 4-15,2 23-8 0,-2-23 5 16,2 21-3-16,-2-21-4 0,2 19 2 15,-2-19-3-15,0 19-6 0,0-19-2 0,2 13 0 16,-2-13 2-16,0 0-1 0,0 0 4 0,2 22-11 16,-2-22-3-16,0 0-3 0,0 0-3 15,0 0-8-15,0 0 5 0,0 0-6 16,0 0 2-16,0 0-2 0,0 0 16 0,37-37-1 16,-37 37 0-16,10-19 0 0,-4 11 5 15,-6 8 10-15,13-17 16 0,-13 17 10 16,11-15 5-16,-11 15-2 0,8-12-2 0,-8 12-2 15,0 0 1-15,13-7 8 0,-13 7 4 16,0 0-3-16,0 0 0 0,0 0 4 16,0 0-4-16,28 13-9 0,-28-13-3 15,8 12-5-15,-8-12-2 0,8 10-3 0,-8-10-4 16,8 14-14-16,-8-14-26 0,7 12-48 16,-7-12-64-16,11 9-49 0,-7-5-70 15,-4-4-142-15,0 0-390 0,6 8-69 0</inkml:trace>
  <inkml:trace contextRef="#ctx0" brushRef="#br0" timeOffset="-191678.41">6100 9686 2285 0,'0'0'5'16,"0"0"0"-16,15-9-15 0,-15 9-7 15,0 0 8-15,15-10 12 0,-15 10 17 16,12-8 20-16,-12 8 15 0,15-5 8 0,-15 5-4 15,17-4-2-15,-17 4-11 0,23-5-5 16,-23 5-17-16,26-6-24 0,-11 4-35 16,-15 2-32-16,27-4-34 0,-14 0-42 0,-3 1-66 15,-10 3-456-15,20-8 96 16</inkml:trace>
  <inkml:trace contextRef="#ctx0" brushRef="#br0" timeOffset="-191508.47">6333 9543 2042 0,'0'0'31'0,"0"0"11"16,0 0 2-16,0 0 20 0,0 0 34 16,0 0 27-16,0 0 19 0,0 0 8 0,0 0-2 15,0 0-7-15,0 0-17 0,0 0-14 16,-9 48-15-16,9-48-7 0,0 27-10 0,0-10-33 16,0 0-50-16,0-17-73 0,-4 33-92 15,-2-18-137-15,2 2-613 0,-6 2-321 16</inkml:trace>
  <inkml:trace contextRef="#ctx0" brushRef="#br0" timeOffset="-186067.8">6599 10233 2730 0,'0'0'-93'16,"0"0"12"-16,0 0 15 0,0 0-2 16,0 0 19-16,0 0 9 0,0 0 18 15,-20-4 22-15,20 4 30 0,0 0 16 0,0 0 13 16,0 0 6-16,0 0 7 0,0 0-3 16,0 0 2-16,0 0-4 0,0 0 4 0,0 0-13 15,0 0-4-15,0 0-4 0,0 0-8 16,0 0-7-16,0 0-14 0,0 0-10 15,46-7-17-15,-46 7-10 0,21-3-29 0,-21 3-28 16,24-1-20-16,-24 1-32 0,25-2-26 16,-12-2-37-16,-13 4-66 0,18-5-431 0,-9 1 67 15</inkml:trace>
  <inkml:trace contextRef="#ctx0" brushRef="#br0" timeOffset="-185836.48">6595 10104 2084 0,'-12'-10'1'0,"12"10"12"16,0 0-2-16,-9-11 6 0,9 11 5 0,0 0 11 15,0 0-6-15,0 0 8 0,0 0 3 16,0 0 6-16,0 0 1 0,0 0-7 0,0 0-3 16,0 0 3-16,7 45-7 0,-7-45-2 15,2 23-5-15,-2-23-2 0,4 25-10 16,-4-11-12-16,2 0-18 0,-2-14-39 15,2 29-30-15,0-16-37 0,-2-3-57 0,0-10-141 16,2 21-256-16,0-12 224 0</inkml:trace>
  <inkml:trace contextRef="#ctx0" brushRef="#br0" timeOffset="-185460.48">7188 10285 1587 0,'0'0'-49'16,"0"0"17"-16,0 0 2 0,0 0 3 15,0 0 6-15,0 0 7 0,0 0-4 0,0 0 2 16,0 0-1-16,21 9 5 0,-21-9-16 15,20 2-13-15,-12-1-23 0,-8-1-45 16,23-1-109-16,-10 1-78 0,2 0 97 0</inkml:trace>
  <inkml:trace contextRef="#ctx0" brushRef="#br0" timeOffset="-185344.46">7613 10300 956 0,'0'0'66'0,"0"0"-22"0,20 4-35 15,-20-4-62-15,0 0-100 0,21-7-136 16,-21 7 95-16</inkml:trace>
  <inkml:trace contextRef="#ctx0" brushRef="#br0" timeOffset="-185227.89">7895 10273 977 0,'0'0'79'0,"17"0"-23"0,-17 0-26 16,0 0-40-16,24 0-52 0,-24 0-72 15,0 0-175-15,16-6 98 0</inkml:trace>
  <inkml:trace contextRef="#ctx0" brushRef="#br0" timeOffset="-185086.57">8136 10254 1119 0,'0'0'198'0,"0"0"33"15,24 0-18-15,-24 0-21 0,0 0-19 16,19-5-25-16,-19 5-29 0,0 0-49 15,15-7-58-15,-15 7-70 0,8-7-80 0,-8 7-172 16,2-8-315-16,-2 8 159 0</inkml:trace>
  <inkml:trace contextRef="#ctx0" brushRef="#br0" timeOffset="-184815.51">8308 10227 1953 0,'0'0'34'0,"0"0"12"16,0 0 3-16,0 0-6 0,28-1 4 15,-28 1 1-15,0 0 11 0,24 3-3 0,-24-3 6 16,20 2 2-16,-20-2-7 0,25 0-7 15,-25 0-1-15,26 2-9 0,-26-2-20 16,26 0-23-16,-26 0-28 0,22 0-38 0,-11 0-41 16,-11 0-55-16,17-4-127 0,-17 4-343 15,15-6 141-15</inkml:trace>
  <inkml:trace contextRef="#ctx0" brushRef="#br0" timeOffset="-184594.96">8494 10164 1979 0,'0'0'60'15,"-17"-13"22"-15,17 13 2 0,0 0 2 0,0 0 11 16,0 0 6-16,0 0 9 0,0 0-7 16,-10-9 1-16,10 9 9 0,0 0-1 0,0 0-4 15,0 0-11-15,0 0-8 0,-6 33-12 16,6-33-8-16,0 24-9 0,0-24-2 16,0 28-9-16,2-10-2 0,0-4-9 0,0 5-4 15,0-3-9-15,0 1-21 0,-2-17-31 16,4 31-39-16,-2-18-49 0,0-1-45 15,0-1-41-15,0-2-54 0,-2-9-116 0,3 14-446 16,-3-14-135-16</inkml:trace>
  <inkml:trace contextRef="#ctx0" brushRef="#br0" timeOffset="-184077.53">8600 9829 2393 0,'0'0'-91'0,"0"0"17"0,0 0 10 15,6-17 14-15,-6 17 15 0,0 0 0 0,0 0 8 16,0 0 0-16,0 0-1 0,0 0 8 16,0 0 7-16,21 40 1 0,-16-27 0 0,-3 3 5 15,2 0-1-15,1 0 0 0,-1 3 9 16,0 4 11-16,0 0 4 0,0 0 0 0,0 2 7 15,0-1-2-15,-1-1 4 0,-1-2-6 16,0 0 2-16,1-3-5 0,1 2 8 16,-4-2-15-16,2-4 2 0,-2-14 5 15,2 29-2-15,0-17 8 0,-2-12 22 0,2 19 17 16,-2-19 8-16,0 0-9 0,2 16 4 16,-2-16-17-16,0 0 4 0,0 0-5 0,0 0-7 15,0 0-4-15,0 0-7 0,0 0 0 16,0 0 16-16,36-26-2 0,-25 17-6 0,-11 9 1 15,18-19-2-15,-4 11 0 0,-4-1 2 16,2 2 5-16,1 0 6 0,-13 7 12 16,24-9 6-16,-12 6 11 0,-12 3-3 15,0 0-7-15,30 4-5 0,-30-4-8 0,15 12-3 16,-15-12-3-16,13 15-3 0,-11-3-1 16,-2-12-5-16,4 20 7 0,-4-20-1 0,-2 25 8 15,2-25-6-15,-9 26-3 0,3-12-1 16,-3-2-5-16,1 1-4 0,-2-2-15 15,-2 0-24-15,12-11-30 0,-16 18-39 0,8-13-51 16,8-5-59-16,-13 10-77 0,13-10-142 16,-13 4-519-16,13-4-323 0</inkml:trace>
  <inkml:trace contextRef="#ctx0" brushRef="#br0" timeOffset="-183596.34">9161 10294 2674 0,'0'0'-115'0,"15"3"12"15,-15-3 14-15,0 0 20 0,0 0 21 16,0 0 15-16,10 10 27 0,-10-10 24 16,0 0 12-16,0 0 26 0,6 14 2 0,-6-14 7 15,0 0 8-15,5 12 10 0,-5-12 6 16,0 0 12-16,0 0 6 0,-2 22-3 0,2-22 1 16,0 0-1-16,-11 16 1 0,11-16-10 15,-12 11-3-15,12-11 0 0,-14 8-4 16,14-8 0-16,-16 7-3 0,16-7 1 0,-15 6-6 15,15-6-2-15,0 0-4 0,-23 4-6 16,23-4-8-16,0 0-5 0,0 0-3 0,-27-10-6 16,27 10-6-16,-12-11-2 15,12 11-5-15,-8-14 2 0,8 14-8 0,0 0-6 16,0-19-4-16,0 19-2 0,0 0-8 0,10-20-1 16,-10 20-3-16,14-11-3 0,-14 11-10 15,16-7-11-15,-16 7-15 0,17-8-30 16,-17 8-36-16,15-6-43 0,-15 6-45 15,0 0-45-15,17-4-76 0,-17 4-183 0,0 0-436 16,0 0-342-16</inkml:trace>
  <inkml:trace contextRef="#ctx0" brushRef="#br0" timeOffset="-182167.23">9955 10300 2727 0,'0'0'-112'0,"0"0"27"0,0 0 28 16,0 0 16-16,0 0 23 0,0 0 15 0,0 0 6 16,0 0 0-16,0 0 18 0,0 0 8 15,0 0 19-15,0 0 15 0,0 0 2 16,0 0 3-16,0 0 4 0,0 0-2 0,33-23-4 16,-33 23 1-16,16-8-5 0,-16 8-7 15,16-10-8-15,-3 3-7 0,0 1 1 16,2-1-11-16,-3-1-7 0,6-1-5 0,-2-3-6 15,1 1-5-15,2-3 0 0,0 1-3 16,3-2-3-16,0-2-6 0,2-1 2 16,1 0-4-16,3-1-1 0,-2-2-7 0,3-1-1 15,3-2-7-15,2 0 2 0,0-3-2 16,-1 2 0-16,-1 0-1 0,2-2 9 0,-3 1 2 16,1-1 13-16,0 0 7 0,-6 4 3 15,-1 0-4-15,3 1 6 0,-3-3 5 0,0 2 5 16,0 0 2-16,1 0-1 0,0 1 3 15,-1-1 3-15,-2 2-6 0,0 0 1 16,1 2-2-16,-5 1-5 0,1 3-1 0,0-1 0 16,-4 1 0-16,2 2-5 0,-1 0 2 15,0 2-1-15,-4-1 8 0,1 1 7 0,2 1 5 16,-4 1 3-16,-2 0 1 0,1-2 6 16,2 3 4-16,-3-2 8 0,1 2 1 15,-1-2 7-15,-10 10 7 0,20-15 7 0,-12 8 0 16,-8 7-7-16,14-15-7 0,-14 15-4 15,14-14-5-15,-14 14-6 0,8-10-6 16,-8 10-8-16,8-13-2 0,-8 13-7 0,0 0-2 16,0 0-7-16,2-15-3 0,-2 15-3 15,0 0-2-15,0 0-5 0,0 0-1 0,-30-6-1 16,30 6 0-16,0 0 0 0,-28 6-1 16,28-6-1-16,-26 4-1 0,13-1 3 0,-1 3 0 15,0-2-2-15,2 2 0 0,0-1 1 16,-4 1 2-16,4-1-3 0,1 2-1 15,1-4-3-15,-1 3-1 0,3 0-3 0,8-6 5 16,-15 9-4-16,7-5 0 0,8-4-3 16,-10 8 5-16,10-8-8 0,-7 7 1 15,7-7-7-15,0 0 2 0,0 0 2 0,0 0-4 16,0 0 0-16,0 0 0 0,0 0-1 16,0 0 1-16,0 0 2 0,0 0 1 0,41-7-7 15,-41 7 3-15,24-10-3 0,-13 5 2 16,1-3-4-16,3 2 2 0,2-1-2 0,-3-1 3 15,4 2 2-15,-4-2 3 0,2 1-1 16,-2-1 5-16,-1 0 0 0,1 3 2 16,0 1 0-16,-2-1 0 0,1-1 5 0,-3 2-3 15,1 0 1-15,-11 4 5 0,21-4 1 16,-21 4 1-16,18-4-2 0,-18 4 3 0,15 3-3 16,-15-3 1-16,9 7 3 0,-9-7 2 15,11 12 1-15,-7-5 0 0,-4-7-1 16,7 17 3-16,-7-5 1 0,0-1 1 0,0 2-1 15,-2 4 3-15,0 1-1 0,-3-3 0 16,3 5-2-16,-2-4 2 0,-1 4-4 0,3-1 1 16,-2 0-4-16,2-1-10 0,-1 1-33 15,-2 0-50-15,3-1-55 0,0 1-58 16,0-4-87-16,0-3-663 0,2 2-388 0</inkml:trace>
  <inkml:trace contextRef="#ctx0" brushRef="#br0" timeOffset="-181396.82">12277 8715 2797 0,'8'-22'-105'0,"-8"22"25"0,0 0 33 0,3-15 30 16,-3 15 28-16,0 0 14 0,7-17 23 16,-7 17 15-16,0 0 11 0,0 0 10 15,2-18 4-15,-2 18 6 0,0 0-3 0,0 0-2 16,0 0-12-16,0 0-4 0,-9-20-7 16,9 20-4-16,0 0-8 0,-13-9-4 0,13 9-5 15,0 0-3-15,-20-4-5 0,20 4-4 16,-23-2-4-16,23 2 0 0,-25 0 0 0,25 0-1 15,-25 0-2-15,25 0 3 0,-30 2-3 16,16 0-4-16,14-2 0 0,-33 7 2 16,19-3-5-16,0 0 1 0,-1 2-7 15,15-6 2-15,-29 10-3 0,15-2 1 0,1 1-3 16,1-2-2-16,-1 3 2 0,2-1-1 16,-1 2-1-16,1-1 2 0,3 3-5 0,-4-1 1 15,6 1-2-15,-2 0 3 0,2 3-1 16,-1-3-4-16,3 3 3 0,4-16 2 0,-7 28-3 15,5-15-2-15,0 3 1 0,2-16 1 16,-2 24-1-16,2-24-1 0,2 23 0 16,-2-23 1-16,8 21-1 0,-6-10 3 0,3 1-3 15,4-3 2-15,-9-9 1 0,14 19-2 16,-4-11 1-16,2-1-2 0,1-1-2 16,-1 0 5-16,-12-6-1 0,24 6 2 0,-12-4-1 15,-12-2 2-15,27 4 1 0,-27-4-1 16,23-3 5-16,-23 3 1 0,28-1 1 15,-14-3 6-15,-14 4-3 0,25-7 5 0,-10 3-1 16,-1-2-3-16,1 0 1 0,-15 6-2 16,25-13-4-16,-12 6 2 0,1-2-8 0,-3 0-2 15,3 2-17-15,-3-3-29 0,-2-1-43 16,-1-1-58-16,-8 12-59 0,16-21-79 16,-11 11-144-16,-3 1-172 0,-2 9-243 0,-2-17-176 15</inkml:trace>
  <inkml:trace contextRef="#ctx0" brushRef="#br0" timeOffset="-180846.51">12046 8567 2452 0,'0'0'-73'0,"0"0"21"15,0 0 26-15,0 0 16 0,0 0 7 0,0 0 16 16,0 0-3-16,0 0-2 0,0 0 3 16,0 0 4-16,0 0-1 0,0 0-2 0,0 0 5 15,0 0 4-15,0 0 1 0,0 0-4 16,0 0 8-16,0 0 2 0,0 0 8 0,-23 47 0 16,19-34 1-16,-3 1 9 0,3 0-2 15,-2 2 0-15,1 0 20 0,-3 2-2 0,2 1 2 16,-1 2-14-16,-1 2-8 0,3-2-2 15,0 2-4-15,-2 0-5 0,3 0 3 16,0 1-5-16,0-1-3 0,2 0 0 0,-2 0-3 16,2-3 3-16,0 0 0 0,-2 4 1 15,2-3 3-15,2-2 6 0,-2 0 2 16,1-2-2-16,-1 1-4 0,0-1 1 16,2-17-1-16,-3 32-4 0,1-16-4 0,0 0-1 15,2-16-3-15,-4 25-1 0,4-25-1 16,-3 24-13-16,3-24-41 0,-2 19-57 0,2-10-72 15,0-9-107-15,-2 15-242 0,2-15-300 16,0 0-140-16</inkml:trace>
  <inkml:trace contextRef="#ctx0" brushRef="#br0" timeOffset="-179418.47">16327 8671 2328 0,'0'0'-64'0,"0"0"17"0,0 0 24 16,0 0 16-16,0 0 25 0,0 0 20 16,0 0 6-16,0 0 10 0,0 0 1 0,0 0-2 15,0 0 1-15,0 0 0 0,0 0 13 16,0 0-8-16,0 0 11 0,0 0 4 15,-2 38-2-15,2-38 0 0,0 0-5 0,-4 24-2 16,4-24-7-16,0 20-3 0,0-20 1 16,-2 19-6-16,2-19-5 0,0 0-2 15,0 21-5-15,0-21 1 0,0 0 6 0,-2 15 3 16,2-15 13-16,0 0 5 0,0 0-1 16,0 0-9-16,0 0-5 0,0 0-2 15,0 0-7-15,0 0-5 0,0 0-4 0,0 0-4 16,0 0-1-16,0 0-6 0,0 0-3 15,0 0-4-15,20-40 5 0,-20 40-4 0,12-21-4 16,-12 21-2-16,12-19-3 0,-6 8 1 16,3 1 1-16,-9 10-1 0,13-17 1 0,-7 9 1 15,-6 8 0-15,11-13 2 0,-11 13 1 16,10-9-2-16,-10 9 0 0,0 0-4 16,10-12 4-16,-10 12 0 0,0 0 14 0,0 0 4 15,0 0 2-15,0 0-3 0,0 0 0 16,0 0 2-16,20 23 1 0,-20-23-3 0,0 16-2 15,0-16-5-15,2 20-2 0,-2-20 1 16,2 21-3-16,-2-21-6 0,4 21-4 16,-4-21-37-16,2 22-46 0,-2-22-69 15,2 20-66-15,0-12-75 0,-2-8-165 16,3 16-144-16,-3-8-290 0,0-8-257 0</inkml:trace>
  <inkml:trace contextRef="#ctx0" brushRef="#br0" timeOffset="-178886.69">16000 8848 2599 0,'0'0'-87'0,"0"0"30"0,0 0 21 0,0 0 20 16,0 0 18-16,0 0 36 0,0 0 10 15,0 0 12-15,-24 19 4 0,24-19 10 16,-9 14 1-16,9-14-1 0,-8 16-7 0,8-16 0 16,-10 21-5-16,3-10-9 0,7-11 0 15,-13 24-9-15,9-13-1 16,-2 1-7-16,6-12-15 0,-13 23-23 0,9-14-48 0,4-9-46 16,-11 18-41-16,5-11-53 0,0 1-86 15,-3-3-509-15,9-5-85 0</inkml:trace>
  <inkml:trace contextRef="#ctx0" brushRef="#br0" timeOffset="-177852.1">16069 8610 2198 0,'0'0'-86'0,"0"0"24"16,0 0 21-16,-19-17 7 0,19 17 10 0,0 0 21 15,0 0-3-15,0 0 9 0,0 0 24 16,0 0-11-16,0 0-1 0,0 0 15 0,0 0 11 16,0 0 16-16,0 0 3 0,0 0 25 15,-34 15 3-15,34-15 15 0,0 0 8 16,-19 14 7-16,13-7-4 0,6-7-3 0,-17 14-5 15,8-6-1-15,-1 2-7 0,0 0 11 16,-4 1-6-16,2 0-5 0,-1-1-3 0,-2 4-9 16,3-3-2-16,-3-1-10 0,0 1-2 15,0-3 0-15,1 2-2 0,-4-2-6 0,2 0-1 16,-1 0 0-16,-3-2-1 0,4 0-1 16,-6-3 0-16,3-1-2 0,0 2-2 15,-2-1 2-15,2 0-2 0,-1-3-21 0,20 0 1 16,-35 0 1-16,18-3-4 0,17 3-3 15,-34-1-1-15,22-1-3 0,12 2-1 16,-26-2-4-16,26 2-6 0,-23-4-2 0,23 4 1 16,-22-2-2-16,22 2-1 0,-16-4-4 15,16 4 0-15,0 0 5 0,-20-3-7 0,20 3 1 16,0 0-2-16,0 0-1 0,-20-3-2 16,20 3 0-16,0 0 3 0,0 0-3 0,0 0-3 15,-20-1 0-15,20 1 0 0,0 0 6 16,0 0-9-16,0 0 4 0,0 0-2 15,0 0 0-15,0 0 2 0,0 0 1 0,0 0-2 16,-21 6 1-16,21-6 3 0,0 0-2 16,0 0-1-16,0 0 0 0,-10 11-3 0,10-11 1 15,0 0 3-15,0 0-4 0,-6 12-1 16,6-12 3-16,0 0-1 0,0 0 6 16,0 0-5-16,2 22-1 0,-2-22 2 0,0 0-2 15,8 17-27-15,-8-17-44 0,0 0-71 16,10 17-86-16,-6-13-77 0,-4-4-182 0,7 8-110 15,-7-8-368-15,0 0-412 0</inkml:trace>
  <inkml:trace contextRef="#ctx0" brushRef="#br0" timeOffset="-177552.54">15525 9168 2932 0,'11'13'-64'16,"-11"-13"42"-16,0 0 24 0,10 9 36 15,-10-9 27-15,0 0 14 0,0 0 12 0,0 0 10 16,13 4 6-16,-13-4-2 0,0 0-7 15,19 0-13-15,-19 0-8 0,0 0-13 0,24-3-11 16,-24 3-16-16,18-6-28 0,-18 6-33 16,20-4-50-16,-20 4-53 0,21-9-53 15,-13 2-56-15,0 2-121 0,-1-2-515 0,-1-1-237 16</inkml:trace>
  <inkml:trace contextRef="#ctx0" brushRef="#br0" timeOffset="-177262.72">15479 8492 2621 0,'0'0'9'0,"-11"-10"16"15,11 10 15-15,0 0 18 0,0 0 32 16,-8-13 26-16,8 13 17 0,0 0 2 0,0 0-13 16,0 0-13-16,0 0-13 0,0 0-13 15,0 0-13-15,21-15-19 0,-21 15-18 0,15-7-25 16,-15 7-29-16,21-1-31 0,-21 1-39 16,18-2-49-16,-7 0-42 0,-11 2-77 0,15-4-162 15,-15 4-390-15,11-6-133 0</inkml:trace>
  <inkml:trace contextRef="#ctx0" brushRef="#br0" timeOffset="-177107.59">15535 8393 2506 0,'0'0'45'16,"-14"-6"43"-16,14 6 26 0,0 0 18 16,0 0 7-16,0 0-5 0,0 0-19 0,0 0-13 15,0 0-30-15,0 0-51 0,0 0-59 16,0 0-74-16,0 0-73 0,0 0-96 15,-11-4-589-15,11 4-234 0</inkml:trace>
  <inkml:trace contextRef="#ctx0" brushRef="#br0" timeOffset="-167077.89">535 9039 2354 0,'0'0'-137'0,"0"0"27"0,0 0 15 15,0 0 23-15,0 0 15 16,0 0 12-16,0 0 21 0,0 0 19 0,0 0 6 16,0 0 19-16,0 0 9 0,0 0 7 0,0 0 23 15,0 0 17-15,0 0 3 0,0 0-7 16,0 0 11-16,0 0 9 0,-15 26 5 0,15-26 3 16,-2 17 2-16,2-17-6 0,0 0-9 15,-3 28-6-15,3-28-5 0,0 25-7 16,0-13-7-16,0-12-4 0,0 27-7 0,0-10-6 15,0-17 0-15,3 32-10 0,-3-16 0 16,2-1-4-16,-2-15-7 0,2 28 1 16,0-13-1-16,0-2-3 0,-2-13 0 0,2 22-5 15,-2-22-5-15,3 21 1 0,-3-21 4 0,0 15-11 16,0-15 8-16,2 15 1 16,-2-15-7-16,0 0 2 0,0 0 1 0,2 21 0 15,-2-21 1-15,0 0-2 0,0 0-2 0,0 0-4 16,0 0 1-16,0 0-2 15,0 0 1-15,0 0-6 0,0 0 1 0,0 0 4 16,0 0-3-16,0 0-3 0,0 0 2 16,0 0-3-16,29-32-1 0,-29 32 0 0,10-17-2 15,-10 17 4-15,10-17-3 0,-3 5-1 16,-7 12 1-16,18-19 0 0,-9 9 2 16,-2 1-1-16,-7 9 0 0,20-15-1 0,-13 7-2 15,-7 8 3-15,18-7-1 0,-18 7-1 0,20-6 5 16,-20 6-4-16,18-2 4 0,-18 2-1 15,0 0-1-15,25 10 5 0,-25-10 0 16,13 11-2-16,-6-4 6 0,-7-7-2 0,9 15 7 16,-9-15 3-16,4 20 2 15,-4-20 2-15,-2 19 0 0,2-19 3 0,-4 21-4 0,4-21 2 16,-14 21-3-16,8-10 0 0,-3-1-5 16,9-10 5-16,-18 19-3 0,7-11-1 15,-1-1-1-15,1 1-7 0,11-8-2 16,-25 9-11-16,14-7-17 0,11-2-25 0,-23 4-27 15,23-4-38-15,-22-2-26 0,22 2-22 0,-18-2-33 16,9-1-43-16,9 3-122 0,-16-8-373 16,16 8-7-16</inkml:trace>
  <inkml:trace contextRef="#ctx0" brushRef="#br0" timeOffset="-166700.4">984 9281 2076 0,'0'0'-80'0,"0"0"26"0,0 0 10 15,0 0 10-15,0 0 28 0,0 0 9 16,0 0 19-16,-18 43 12 0,18-43 15 0,-4 19 7 16,4-19 2-16,0 21 4 0,0-21 15 15,2 23 2-15,-2-23-6 0,2 25-10 0,0-14 0 16,-2-11-9-16,8 22-3 0,-8-22-4 16,6 18-7-16,-6-18-2 0,5 18-3 15,-5-18-7-15,4 12 1 0,-4-12-6 0,7 13 0 16,-7-13-4-16,0 0-14 0,7 13-18 15,-7-13-33-15,0 0-41 0,0 0-26 16,0 0-36-16,13 5-67 0,-13-5-143 0,0 0-248 16,0 0 186-16</inkml:trace>
  <inkml:trace contextRef="#ctx0" brushRef="#br0" timeOffset="-166470.4">920 9138 1741 0,'-5'-17'20'0,"5"17"24"0,0 0 13 15,0 0-2-15,-2-21 11 0,2 21-3 16,0 0 9-16,0 0-3 0,0 0-2 0,0 0-8 16,0-22-13-16,0 22-3 0,0 0-2 15,0 0-6-15,0 0 1 0,0 0-6 0,0 0-15 16,0 0-45-16,0 0-58 0,7-11-52 15,-7 11-108-15,0 0-401 0,0 0 123 16</inkml:trace>
  <inkml:trace contextRef="#ctx0" brushRef="#br0" timeOffset="-165888.65">1469 9124 1768 0,'8'-15'-76'0,"-8"15"28"0,0 0 13 0,0 0 10 16,0 0 8-16,0 0 8 0,0-18-2 16,0 18 9-16,0 0 5 0,0 0 14 15,0 0 5-15,0 0 13 0,0 0 2 0,0 0 6 16,0 0 0-16,0 0 8 0,-49 18 4 15,49-18 5-15,-16 15 11 0,4-4 24 16,3-3-8-16,0 2 0 0,-1 0 6 16,0 1-12-16,0 0-4 0,2 1-7 0,-1-1-2 15,0 0-10-15,3 3 0 0,6-14-5 16,-8 22-6-16,3-12-4 0,5-10 3 0,-4 21-9 16,4-21 0-16,0 21-6 0,0-21-2 15,7 19-5-15,-2-9-1 0,-5-10-1 16,15 15 1-16,-6-8-1 0,-9-7-11 0,21 14 9 15,-9-10-1-15,0 2 3 0,2-3-5 16,-14-3-2-16,31 6 1 0,-13-6-4 0,-3 2 0 16,-15-2-5-16,29-2 2 0,-10 1-5 15,-1-4-14-15,-1 2-19 0,0-1-26 0,-2 0-30 16,-15 4-20-16,29-10-24 0,-16 4-28 16,-5-1-24-16,1 1-45 0,-9 6-93 15,6-13-333-15,-6 13 121 0</inkml:trace>
  <inkml:trace contextRef="#ctx0" brushRef="#br0" timeOffset="-165532.95">1420 9252 1871 0,'0'0'-31'0,"0"0"16"0,0 0 2 15,0 0 8-15,0 0-3 0,-11-10 1 16,11 10 1-16,0 0-2 0,0 0 1 0,0 0-3 15,0 0 2-15,0 0 6 0,0 0-6 16,0 0 5-16,0 0 1 0,0 0 7 0,0 0-8 16,-23 13 11-16,23-13-3 0,0 0 5 15,0 0 5-15,-10 10 1 0,10-10 2 0,0 0-5 16,0 0 5-16,0 0-2 16,0 0 4-16,0 0-6 0,-12 12 6 0,12-12-4 15,0 0 13-15,0 0 23 0,0 0 29 0,0 0 25 16,0 0 12-16,0 0-1 0,0 0 5 15,0 0-18-15,0 0-6 0,0 0-9 16,0 0-8-16,0 0-5 0,0 0-10 16,58-12-12-16,-43 8-8 0,-1-2-9 0,4 1-26 15,-18 5-33-15,32-8-46 0,-16 5-39 16,-1-1-46-16,-1-2-64 0,-14 6-147 16,26-7-351-16,-16 3 23 0</inkml:trace>
  <inkml:trace contextRef="#ctx0" brushRef="#br0" timeOffset="-165154">1885 8897 2007 0,'0'0'-61'16,"0"0"16"-16,0 0 3 0,12-9 6 16,-12 9 15-16,0 0 15 0,0 0 12 15,0 0 12-15,0 0 11 0,0 0 10 0,10 29-2 16,-10-29 4-16,4 19-1 0,-4-19-2 16,6 24-14-16,-4-8 11 0,2-1 1 0,1 0 19 15,-1 2 8-15,-2 2-9 0,3-1-6 16,-1 0 1-16,0 1-14 0,-1 2 0 0,2-1-4 15,0-1 1-15,-1 0-7 0,0-1 5 16,0 0-8-16,-2-1 0 0,1 0-5 0,3-2 2 16,-4 1-7-16,-2-16 1 0,4 24-9 15,-4-24-26-15,5 20-26 0,-5-20-28 16,4 17-34-16,-2-12-35 0,-2-5-47 16,0 0-88-16,0 0-305 0,0 0 216 0</inkml:trace>
  <inkml:trace contextRef="#ctx0" brushRef="#br0" timeOffset="-164634.42">1930 9093 1599 0,'0'-30'-81'0,"0"30"12"15,-2-30 9-15,2 16 10 0,0 14 26 16,2-34 20-16,-2 17 25 0,0 0 17 0,0-1 13 16,0 18 17-16,4-30-5 0,-2 17-1 15,3-3-6-15,-5 16 1 0,8-26-10 16,-4 14 2-16,-4 12-1 0,11-18-6 0,-5 8-10 15,-6 10-5-15,15-15 7 0,-6 7-18 16,-9 8 4-16,20-13 4 0,-9 9-3 0,-11 4 1 16,24-4 5-16,-24 4-5 0,23 0-2 15,-23 0 8-15,25 10-5 0,-15-5 10 16,-10-5-2-16,20 15 20 0,-12-5-8 0,1 0-1 16,-5 1 10-16,-4-11-15 15,6 21-4-15,-6-21 9 0,0 23-8 0,0-23 3 16,-4 24 4-16,0-10 2 0,-3-3-1 15,0 3-2-15,7-14 1 0,-13 21 6 0,6-10-2 16,-2-1-2-16,9-10 3 0,-16 17-1 16,7-8-2-16,9-9-1 0,-15 18-7 0,15-18-3 15,-10 13 1-15,10-13-9 16,-13 11-1-16,13-11-1 0,-8 12-2 0,8-12 1 16,0 0 2-16,-11 15-3 0,11-15 3 0,0 0-2 15,-7 15 5-15,7-15 2 0,0 0 6 16,0 19 1-16,0-19 5 0,0 0-3 0,7 19 2 15,-7-19-4-15,13 14 0 0,-7-7-5 16,5 1-4-16,-1 1 0 0,-10-9-4 16,20 18-4-16,-8-11 0 0,-2 1-3 15,4 2-2-15,-4-3-5 0,0 1-21 0,3 0-19 16,-13-8-30-16,17 11-33 0,-8-6-22 0,-9-5-37 16,16 13-28-16,-12-7-30 0,-4-6-40 15,0 0-97-15,8 13-425 0,-8-13-70 16</inkml:trace>
  <inkml:trace contextRef="#ctx0" brushRef="#br0" timeOffset="-164269.65">1788 9041 2220 0,'0'0'-67'0,"-6"-18"17"0,6 18 8 0,-4-15-1 16,4 15 21-16,0 0 9 0,-2-18 21 0,2 18 24 16,0 0 24-16,0 0 18 0,0-23 12 15,0 23 2-15,0 0-6 0,0 0 2 16,0 0 10-16,0 0 18 0,0 0 12 15,0 0-3-15,0 0-3 0,0 0-2 0,0 0-7 16,0 0-10-16,0 0-9 0,0 0-9 16,0 0-8-16,8 59-6 0,-4-44-10 15,-2-1-7-15,3 2-13 0,0 1-32 0,2 0-47 16,2 4-49-16,-1 0-54 0,1 3-62 16,-3-4-71-16,2 3-168 0,-1 0-366 15,1 1-135-15</inkml:trace>
  <inkml:trace contextRef="#ctx0" brushRef="#br0" timeOffset="-155903.98">10158 10492 2273 0,'0'0'-134'0,"0"0"17"16,0 0 16-16,0 0 16 0,0 0 7 16,15 8 9-16,-15-8 20 0,0 0 13 15,0 0 17-15,0 0 14 0,0 0 9 16,0 0 12-16,0 0 3 0,0 0-1 0,0 0 9 15,0 0 9-15,0 0 4 0,0 0 2 16,0 0 1-16,0 0 4 0,0 0 3 0,11 10 3 16,-11-10-3-16,0 0 4 0,0 0-7 15,0 0-9-15,6 13-7 0,-6-13 7 0,0 0-12 16,8 13 3-16,-8-13 10 0,8 10-4 16,-8-10-3-16,14 12-3 0,-14-12-2 15,12 10 4-15,-12-10-13 0,17 14 9 0,-9-9-9 16,3 3 0-16,0 1 6 0,-1 0-10 15,-2 0-2-15,4 0 9 0,-2 1-12 16,0-1 3-16,1 0-8 0,0 1-1 0,-1-1 4 16,1 2 5-16,-1-3 0 0,1 5-6 15,0-4-3-15,1 0 11 0,-1 2-6 0,2-3 1 16,-3 3-1-16,3-2-3 0,-3-1-1 16,4 0 0-16,-2 3-4 0,-2-2 9 15,1 1 3-15,2-1 11 0,-1 2-7 0,1-2 3 16,-3 1-2-16,4 2 0 0,-2-3-7 0,0 3 8 15,2-1-7-15,0 3 2 0,-1-3-5 16,4 0 11-16,-2 3 1 0,1-2 0 16,2 1 7-16,-2-2-1 0,-1 2 9 0,2-1 2 15,0-1 1-15,3 0 0 0,-4 1-2 16,-1 0-2-16,2-1 1 0,0 2-1 0,0-1-6 16,0-1 2-16,-3 0-3 0,4 3 2 15,-2 0-6-15,3-3-2 0,-1 0-3 16,-3 0-3-16,2 3 2 0,-1-1-4 0,1-2 0 15,-2-1-2-15,2 3-1 0,2 0-16 16,-2-1-5-16,-1-1 7 0,2 5-1 16,-1-5 4-16,1 3-7 0,-2-5 5 0,-2 1 1 15,1 1 4-15,-2-1-6 0,3 1 2 16,-5-1 0-16,2-1-2 0,1 1 3 16,-5-3-2-16,5 3 2 0,-6-1 0 0,-8-9-2 15,18 16 2-15,-9-9 0 0,-9-7 2 16,15 14-4-16,-7-9 1 0,-8-5-1 0,15 13 3 15,-15-13-1-15,12 10-2 0,-12-10 3 16,10 9-3-16,-10-9-1 0,8 7 4 16,-8-7 0-16,0 0 0 0,10 11 7 0,-10-11-7 15,0 0 5-15,0 0 1 0,0 0-1 16,0 0-7-16,0 0-1 0,0 0 1 0,0 0-7 16,0 0-2-16,0 0-6 0,0 0-7 15,0 0-6-15,0 0-1 0,13-27-5 16,-13 27-2-16,0 0-7 0,0-23 12 0,0 23 18 15,0-17 4-15,0 17 5 0,0 0 0 16,-2-27 5-16,2 27 8 0,0 0 4 0,-4-23 5 16,4 23-1-16,-2-16 4 0,2 16 0 15,0 0-3-15,-5-24 2 0,5 24 0 16,-4-12-5-16,4 12 1 0,0 0-6 0,-4-22 4 16,4 22-2-16,0 0 10 0,-2-17 3 15,2 17 4-15,0 0-1 0,0 0 4 0,-2-19 2 16,2 19-1-16,0 0-2 0,0 0-3 15,0 0-3-15,-4-16-5 0,4 16-3 16,0 0-2-16,0 0 0 0,0 0-1 0,0 0-3 16,0 0-2-16,0 0 1 0,0 0-1 15,0 0 1-15,0 0 1 0,0 0-3 16,0 0 2-16,0 0-4 0,12 50 2 0,-12-50-4 16,6 17 1-16,-1-5 0 0,-5-12 0 15,10 23 1-15,-5-12-5 0,1 1 3 0,2-1 0 16,-1 1 0-16,-1-1 2 0,2 0-2 15,-1 0 1-15,-7-11-3 0,15 19 4 16,-8-11-6-16,-7-8 6 0,7 17 0 0,-7-17-4 16,8 14-3-16,-8-14 3 0,10 11 3 0,-10-11-3 15,6 12 3-15,-6-12 0 0,0 0-1 16,7 12 3-16,-7-12-2 0,0 0-3 16,0 0 7-16,5 12-1 0,-5-12 8 15,0 0 1-15,0 0 1 0,0 0 0 0,0 0 2 16,0 0 2-16,0 0-5 0,0 0-2 15,0 0 2-15,-16 20-1 0,16-20-3 16,0 0 0-16,-24 1-1 0,24-1-1 0,-21 3-2 16,21-3-7-16,-27 1-8 0,27-1-15 0,-30 0-23 15,15 0-18-15,15 0-23 0,-36-1-54 16,21 1-25-16,1-3-37 0,-4 0-97 16,4-3-621-16,-2 5-324 0</inkml:trace>
  <inkml:trace contextRef="#ctx0" brushRef="#br0" timeOffset="-150379.85">12077 11262 2652 0,'0'0'-119'16,"0"0"32"-16,0 0 25 0,0 0 17 16,0 0 10-16,0 0 22 0,0 0 17 15,0 0 22-15,0 0 6 0,0 0 15 0,0 0 17 16,0 0 1-16,0 0 11 0,0 0 4 0,0 0 2 15,0 0-1-15,0 0-10 16,0 0-2-16,0 0-9 0,0 0-5 0,0 0-5 16,0 0-9-16,0 0-3 0,0 0 1 15,0 0-3-15,0 0 10 0,0 0-3 0,0 0 0 16,0 0 9-16,0 0 0 0,1 28-1 16,-1-28-1-16,0 0-5 0,2 20 4 15,-2-20-5-15,0 0-5 0,-2 25-3 0,2-25-5 16,0 20-5-16,0-20 1 0,-1 21-2 15,1-21 2-15,-2 21-4 0,2-21 2 0,-2 23-2 16,0-10-1-16,2-13-3 0,-3 21-2 16,3-21 4-16,-3 23-1 0,3-23-2 15,-1 20 1-15,1-20-3 0,-2 24-2 0,2-24-1 16,-2 22-1-16,2-22-2 0,0 20 0 16,0-20-1-16,-4 19 2 0,4-19-2 15,-2 21 0-15,2-21 0 0,-2 19 0 0,2-19 1 16,-2 21-1-16,2-21-1 0,-2 19-4 0,2-19 4 15,-2 20 2-15,2-20-1 16,-2 19-1-16,2-19 2 0,-2 20 2 0,2-20 2 16,-2 18-2-16,2-18 0 0,0 0-2 0,-2 23-3 15,2-23-1-15,0 0-2 0,0 16-5 16,0-16-14-16,0 0-18 0,0 0-27 16,-1 17-36-16,1-17-51 0,0 0-52 0,0 0-64 15,0 0-144-15,0 0-571 0,-9 2-429 16</inkml:trace>
  <inkml:trace contextRef="#ctx0" brushRef="#br0" timeOffset="-149169.15">12064 11350 2859 0,'0'0'-130'16,"0"0"13"-16,0 0 20 0,0 0 7 15,0 0 9-15,0 0 13 0,0 0 15 0,0 0 2 16,0 0 13-16,0 0 13 0,0 0 7 16,0 0 4-16,0 0 5 0,0 0 6 15,0 0 4-15,0 0 2 0,-12-15-12 0,12 15 1 16,0 0 0-16,0 0 6 0,0 0 15 15,10-25-7-15,-10 25-6 0,0 0-4 0,11-16-4 16,-11 16 1-16,9-12-4 0,-9 12-5 16,11-11 10-16,-11 11-7 0,12-7 16 15,-12 7-6-15,13-8 10 0,-13 8-4 16,15-6 6-16,-15 6 6 0,0 0-6 0,19-4 9 16,-19 4 2-16,0 0 4 0,24 7 12 15,-24-7-11-15,12 11 5 0,-12-11-7 0,15 13-4 16,-6-3 8-16,-1-1-7 0,0 3-10 15,0-1 1-15,4 0 5 0,-3 3 7 16,-4-3-13-16,3 1 3 0,-1-1-4 0,0 1 0 16,0-1 6-16,-7-11 2 0,7 21 10 0,-7-21-10 15,4 21 9-15,-4-21 2 0,3 19 7 16,-3-19-1-16,-3 19-1 0,3-19 2 0,-5 19-10 16,5-19 0-16,-9 19-4 0,9-19-11 15,-11 17 13-15,11-17-5 0,-13 14-1 16,13-14-5-16,-11 12 0 0,11-12 2 0,-14 10-2 15,14-10-8-15,-13 8 5 0,13-8-1 16,-11 6 2-16,11-6-4 0,0 0 5 0,-16 9-6 16,16-9-10-16,0 0 5 15,0 0-4-15,0 0 1 0,-17 2 2 0,17-2-2 16,0 0 2-16,0 0-4 0,0 0 8 0,0 0-6 16,0 0 0-16,0 0 2 0,0 0 10 15,-13-21-9-15,13 21-6 0,0 0 4 16,0 0-3-16,0 0 9 0,-4-17 7 0,4 17-9 15,0 0 6-15,0 0 2 0,0 0-1 16,0 0 1-16,0 0 1 0,-4-16 5 16,4 16 1-16,0 0 0 0,0 0 4 0,0 0-4 15,0 0 9-15,0 0-4 0,0 0 9 0,0 0-2 16,0 0 3-16,0 0-3 0,10-22 7 16,-10 22-5-16,0 0 5 0,0 0-4 15,0 0 1-15,0 0-2 0,0 0-3 0,0 0-2 16,0 0 0-16,0 0-1 0,0 0-3 15,0 0 1-15,25 4 2 0,-25-4-2 0,0 0 4 16,0 0-2-16,0 0-3 0,0 0-3 16,21 15 6-16,-21-15 2 0,7 10-3 15,-7-10 8-15,8 12-4 16,-8-12-1-16,9 14 2 0,-9-14 3 0,7 18-3 0,-7-18 2 16,9 19 1-16,-9-19 3 0,5 20-2 15,-1-10-2-15,2 1-3 0,-6-11-4 0,12 25 0 16,-5-14-1-16,0 0-5 0,0 2 2 15,1-4-5-15,1 3 1 0,-9-12-2 16,19 20-3-16,-11-12 0 0,-1 0-6 0,-7-8-18 16,12 13-23-16,-12-13-38 0,11 10-42 0,-11-10-43 15,12 11-49-15,-6-7-35 0,-6-4-129 16,0 0-557-16,11 2-340 0</inkml:trace>
  <inkml:trace contextRef="#ctx0" brushRef="#br0" timeOffset="-148443.33">11943 11355 2726 0,'4'-19'-127'0,"-4"19"27"0,0 0 21 15,0 0 18-15,6-17 17 0,-6 17 8 16,0 0 19-16,7-11 23 0,-7 11 11 0,0 0 0 15,0 0 22-15,0 0-7 0,8-14 12 16,-8 14 3-16,0 0 7 0,0 0 6 0,0 0 14 16,0 0 16-16,0 0 8 0,0 0 3 15,0 0-2-15,0 0-2 0,0 0-11 16,0 0-7-16,0 0-9 0,-8 52-2 16,8-52-13-16,-4 29-5 0,1-14-3 0,-1 3-7 15,2 1-1-15,0 0-6 0,2 0-5 16,-2 3-1-16,2 1-4 0,-2-3-1 0,2 1-5 15,0 0-5-15,0 1-12 0,-2-2-23 16,2-1-25-16,-2 2-48 0,2-2-45 16,0-2-51-16,-4 1-98 0,2-3-632 0,2-3-321 15</inkml:trace>
  <inkml:trace contextRef="#ctx0" brushRef="#br0" timeOffset="-141762.74">17149 8915 688 0,'0'0'170'0,"0"0"-90"0,0 0-12 0,-13-5-18 15,13 5-11-15,0 0-11 0,0 0-3 0,0 0 4 16,0 0 1-16,0 0-4 0,0 0 6 15,0 0 1-15,0 0 10 0,0 0-6 16,0 0 8-16,0 0-2 0,0 0 1 16,0 0 4-16,0 0 6 0,0 0-12 0,0 0 6 15,0 0-5-15,0 0 8 0,0 0-11 16,0 0-7-16,0 0-4 0,0 0 15 0,0 0 1 16,0 0-2-16,0 0 9 0,0 0-13 15,0 0 9-15,0 0 6 0,0 0-18 16,0 0-10-16,0 0 7 0,0 0 7 0,0 0-4 15,0 0-4-15,0 0 8 0,0 0-4 16,0 0 3-16,0 0-5 0,0 0 3 0,0 0-4 16,0 0-7-16,0 0-2 0,0 0 4 15,0 0 0-15,0 0-7 0,0 0 0 16,0 0 0-16,51 8 7 0,-51-8-4 0,0 0-1 16,0 0-1-16,23-1-1 0,-23 1-7 0,0 0 5 15,22 0 2-15,-22 0-4 0,0 0 0 16,22 1-4-16,-22-1 2 0,20 0-2 15,-20 0-2-15,0 0-4 0,25 3 4 16,-25-3-3-16,19 1-2 0,-19-1 1 0,19 0 3 16,-19 0-5-16,20 2 1 0,-20-2-6 0,20 2-2 15,-20-2 4-15,24 2 2 0,-24-2 6 16,23 1-6-16,-23-1-1 0,26 3-1 16,-14-2-4-16,-12-1 4 0,26 3 3 0,-26-3-3 15,25 2 0-15,-25-2 3 0,23 4-17 16,-23-4 13-16,23 1 1 0,-23-1 2 15,24 2 1-15,-24-2-3 0,23 2 0 0,-12 0 1 16,-11-2 3-16,23 4-6 0,-23-4 0 16,24 2 0-16,-12 0 1 0,-12-2 3 15,23 1-5-15,-23-1 4 0,21 2-5 0,-21-2-1 16,23 3 1-16,-23-3-1 0,22 1 3 16,-22-1 4-16,21 3-8 0,-21-3 8 0,21 1-5 15,-21-1 1-15,19 0 0 0,-19 0 8 16,19 3-7-16,-19-3 16 0,19 1 12 0,-19-1 7 15,0 0 2-15,24 0 2 0,-24 0-1 16,16 0-2-16,-16 0-4 0,0 0 3 0,17 0-3 16,-17 0-3-16,0 0-2 0,0 0-5 15,0 0-10-15,24-1-17 0,-24 1-30 16,0 0-26-16,0 0-34 0,0 0-32 0,12 0-24 16,-12 0-23-16,0 0-38 0,0 0-90 15,0 0-466-15,0 0-58 0</inkml:trace>
  <inkml:trace contextRef="#ctx0" brushRef="#br0" timeOffset="-141362.4">17890 8910 2256 0,'0'0'-45'0,"0"0"18"16,-20-9 4-16,20 9 9 0,-12-8 1 15,12 8 11-15,-15-5 7 0,15 5 0 0,0 0 9 16,-19-7 8-16,19 7 0 0,0 0 3 15,-15-8 3-15,15 8-2 0,0 0 17 0,0 0-9 16,-14-6 12-16,14 6 2 16,0 0 2-16,0 0 6 0,0 0-10 0,0 0 1 0,-16-6-8 15,16 6-6-15,0 0-1 0,0 0-1 16,0 0 1-16,0 0-2 0,0 0-4 16,0 0 4-16,0 0 3 0,0 0-6 0,0 0 0 15,0 0-6-15,0 0 4 0,0 0-8 16,49 16 2-16,-49-16-3 0,24 5-3 15,-14-1 2-15,-10-4-5 0,28 7 0 0,-16-3-1 16,1 2 0-16,-13-6-4 0,23 7 2 16,-12-2 1-16,-11-5-2 0,16 7 12 0,-16-7 13 15,16 11 14-15,-16-11 12 0,6 10 7 16,-6-10 4-16,0 0 2 0,-2 21-8 16,2-21-7-16,0 0-4 0,-22 26-7 0,12-16-22 15,0 0-45-15,-5-1-49 0,-2 5-75 16,0-1-60-16,-5-1-118 0,0-1-583 0,-4 2-298 15</inkml:trace>
  <inkml:trace contextRef="#ctx0" brushRef="#br0" timeOffset="-134486.52">25508 8541 1833 0,'0'0'246'0,"0"0"-114"16,0 0-22-16,0 0-31 0,0 0-1 15,0 0-2-15,0 0-6 0,0 0 5 0,0 0 14 16,0 0 18-16,0 0-2 0,0 0 2 16,0 0-8-16,0 0-2 0,0 0 0 0,0 0-5 15,2 59-9-15,1-44-6 0,0 1-9 16,-3-16-7-16,2 32-6 16,0-13-3-16,-1-2-7 0,1-1-3 0,-2 1-12 0,2-2-26 15,-2-15-56-15,2 24-69 0,-2-24-63 16,0 18-123-16,0-13-219 0,0-5-337 15,0 0-215-15</inkml:trace>
  <inkml:trace contextRef="#ctx0" brushRef="#br0" timeOffset="-134135.84">25410 8661 2514 0,'-4'-10'-105'16,"4"10"17"-16,0 0 6 0,0 0 18 16,0 0 23-16,0 0 11 0,-12-12 21 15,12 12-1-15,0 0 24 0,0 0 8 0,0 0 8 16,0 0 6-16,0 0 25 0,0 0-4 16,0 0 3-16,-13 30 0 0,13-30-6 0,-4 17-7 15,4-17 2-15,-3 21 0 0,3-21-3 16,-2 22-5-16,2-22 7 0,-3 28-4 15,3-14 16-15,0-14 15 0,0 26 14 16,-3-11 5-16,0-1 4 0,0 4-4 0,-4-2-4 16,1 1-6-16,-2-3-8 0,-3 4-7 15,-2-1-8-15,-1 0-7 0,-1-2-7 0,-3 1-12 16,2 0-20-16,-4-6-33 0,2 2-41 16,1-2-49-16,1-1-47 0,0-4-44 0,3 1-110 15,-1-3-600-15,3-2-300 0</inkml:trace>
  <inkml:trace contextRef="#ctx0" brushRef="#br0" timeOffset="-133707.33">25713 7832 2677 0,'13'-14'-71'0,"-1"2"30"16,-5 2 12-16,-7 10 23 0,15-12 12 0,-15 12 17 16,12-7 5-16,-12 7-3 0,0 0 5 15,0 0 8-15,0 0 8 0,0 0 11 16,13 23 0-16,-13-23-1 0,-7 28 0 0,1-10-5 16,-3 1-6-16,-3 2 0 0,2 1-6 15,-3 2-3-15,-2 2 1 0,-1-2-3 16,-3 2-5-16,2-3-3 0,0-4 10 0,1-2-5 15,0-1 10-15,2 0 0 0,-5-2 3 16,5-3 9-16,3 0 4 0,-1-3 8 16,-1-3-2-16,13-5 4 0,-19 7-4 0,19-7-2 15,0 0-7-15,0 0-5 0,0 0-6 16,-23-16 3-16,23 16 3 0,0 0-1 0,0 0-3 16,8-25 0-16,-8 25-7 0,0 0-2 15,0 0-4-15,23-15-5 0,-23 15-3 0,0 0-2 16,15-4-5-16,-15 4-11 0,0 0-37 15,0 0-54-15,0 0-80 0,16 29-81 16,-16-29-165-16,-7 23-192 0,7-23-295 0,-13 27-282 16</inkml:trace>
  <inkml:trace contextRef="#ctx0" brushRef="#br0" timeOffset="-133211.78">24840 8615 2674 0,'0'0'-31'0,"0"0"30"0,2-26 11 15,-2 26-5-15,0 0 6 0,0 0-2 0,-18-10 9 16,18 10 7-16,-19-1 11 0,19 1 14 16,-25 1 16-16,25-1 8 0,-37 4 7 0,21-1 3 15,0 2 5-15,-4 3 2 0,3-3-6 16,0 3-2-16,0 3-6 0,1 1-11 15,0 1-4-15,3 2-2 0,-1 0-7 0,3 4-2 16,0 1-2-16,5 1 4 0,0-5-5 16,4 4 3-16,0-3-6 0,2 0 3 15,0-17 5-15,6 31 12 0,1-16 6 0,-1-2 6 16,4-2-4-16,1-1-3 0,3-2-7 16,-1-1-7-16,3-1-4 0,0-5-4 0,-16-1-7 15,31 0-12-15,-13-1-12 16,-18 1-11-16,32-10-22 0,-17 4-34 0,0-3-49 15,-1-1-50-15,-1 3-61 0,-1 0-40 0,-1-5-89 16,1 5-160-16,-7-1-470 0,1 1-415 16</inkml:trace>
  <inkml:trace contextRef="#ctx0" brushRef="#br0" timeOffset="-131737.31">24204 8797 2807 0,'0'0'-106'0,"6"-19"32"0,-6 19 9 15,0 0 9-15,4-14-1 0,-4 14 5 16,0 0 20-16,0 0 11 0,0 0 10 16,0 0 25-16,0 0 1 0,0 0 17 0,0 0 3 15,0 0 9-15,0 0-3 0,0 0-5 0,0 0 3 16,-20 42-7-16,20-42 4 0,-9 16-5 16,9-16-5-16,-11 13 2 0,11-13 4 15,-6 9 8-15,6-9 9 0,0 0 4 0,-13 10 2 16,13-10-5-16,0 0 0 0,0 0 1 15,0 0 9-15,0 0 8 0,0 0 7 16,0 0 12-16,-30-25 10 0,30 25 4 0,-6-11 9 16,6 11-7-16,-8-12-1 0,8 12-6 15,0 0-4-15,-8-13-9 0,8 13-9 0,0 0-8 16,0 0-7-16,-14-10-9 0,14 10-3 16,0 0-6-16,0 0-2 0,0 0-20 15,-33 20-3-15,20-15 0 0,0 2-1 0,1 1 2 16,-3 2 4-16,-2-2 2 0,-2-1 2 15,-5 3 9-15,2-3 5 0,-4-1 4 0,-2 1 4 16,1-1 2-16,-3-2-4 0,-2-1-3 16,1-1-7-16,-3 1 0 0,0-2-5 15,0-2-2-15,-1-2-6 0,1 1 2 0,1-1-5 16,1-1-6-16,3-2-12 0,2-1-13 16,1-1-21-16,3 0-29 0,1-1-34 0,2-1-48 15,5 3-55-15,4 1-52 0,0-2-84 16,11 8-158-16,-10-9-95 0,10 9-326 15,0 0-311-15</inkml:trace>
  <inkml:trace contextRef="#ctx0" brushRef="#br0" timeOffset="-131469.12">23594 9403 2833 0,'0'0'-20'0,"4"13"34"0,-4-13 25 15,10 11 27-15,-10-11 21 0,14 10 13 0,-14-10 7 16,17 4 1-16,-17-4-2 0,25 1-6 16,-25-1-10-16,27-3-9 0,-9-1-10 0,0-2-10 15,2 0-5-15,1-3-22 0,0-1-22 16,0-3-32-16,1-2-48 15,-1-3-46-15,2-2-45 0,-2-3-53 0,-1-4-77 0,-2-1-643 16,6-10-341-16</inkml:trace>
  <inkml:trace contextRef="#ctx0" brushRef="#br0" timeOffset="-131185.91">24480 7918 2845 0,'11'-15'0'0,"-11"15"26"15,5-11 4-15,-5 11-5 0,0 0-3 0,0 0 1 16,0 0 2-16,0 0 22 0,0 0 8 16,0 0 5-16,0 0 1 0,0 0-2 0,-27 45-1 15,16-26-10-15,-3 6 2 0,-2 2-8 16,0 1-1-16,-2 3-4 0,2-3-7 0,-3 2 0 15,-3 6-3-15,2-1-4 0,2-6-8 16,-1 0-24-16,2-1-38 0,-2-1-50 16,5-1-54-16,-2-1-56 0,2-4-113 15,1-2-549-15,2 0-232 0</inkml:trace>
  <inkml:trace contextRef="#ctx0" brushRef="#br0" timeOffset="-129052.54">23158 8814 2566 0,'0'0'-82'0,"0"0"27"16,0 0 16-16,0 0 19 0,0 0 6 16,0 0 16-16,0 0 17 0,0 0 20 0,0 0 15 15,0 0 21-15,-29 25 4 0,29-25 8 16,-11 11 5-16,11-11-3 0,-11 11-2 15,11-11-11-15,-14 20-6 0,8-11-8 0,-3 2-6 16,2 1-7-16,-1-1-16 0,8-11-32 16,-13 23-49-16,7-13-58 0,2 0-47 0,0-3-49 15,-3 0-106-15,7-7-469 0,-6 12-77 16</inkml:trace>
  <inkml:trace contextRef="#ctx0" brushRef="#br0" timeOffset="-128550.83">23169 8669 2265 0,'11'-19'-36'16,"-11"19"21"-16,0 0 16 0,6-14-2 0,-6 14 4 15,0 0 27-15,0 0 16 0,0 0 3 16,0 0 6-16,0 0 3 0,0 0 2 0,0 0-4 15,0 0-7-15,0 0-1 0,0 0 2 16,-38 37 7-16,27-28 0 0,1 0 3 16,-6-1 6-16,2 2 4 0,-3-1 7 0,-2 1 2 15,-2 4 1-15,-1-5 0 0,-2-2-4 16,0 2 3-16,1-1-6 0,-3-2 3 0,-2 0-3 16,4 0 0-16,-2 0-8 0,3-2 1 15,-1-1-5-15,1-1-5 0,2 0-6 16,0 2 3-16,-1-4-24 0,2 1-1 0,0-1 0 15,20 0 7-15,-29 0-3 0,29 0 1 16,-28-1 3-16,28 1 0 0,-18 1 2 16,18-1 1-16,0 0 1 0,-26 0 1 0,26 0 3 15,0 0-4-15,-17 3 1 0,17-3-7 16,0 0-5-16,0 0-4 0,0 0-3 0,-24-4-4 16,24 4-3-16,0 0 4 0,0 0 1 15,-16 8 0-15,16-8 2 0,0 0-7 0,-11 11 3 16,11-11-2-16,-7 11 1 0,7-11-5 15,0 0 1-15,-8 16 0 0,8-16-4 16,0 0-6-16,0 22-18 0,2-14-40 0,-2-8-66 16,0 0-86-16,13 23-63 0,-6-15-140 15,-1-1-174-15,0 1 14 0,2-1-285 0,-8-7-205 16</inkml:trace>
  <inkml:trace contextRef="#ctx0" brushRef="#br0" timeOffset="-128349.77">22650 9174 2594 0,'0'0'-41'0,"0"0"32"0,-2 16 6 15,2-16 42-15,0 0 11 0,0 0 22 16,0 0 4-16,7 14 8 0,-7-14-7 0,10 4 0 16,-10-4-7-16,14 2-9 0,-14-2-10 15,20-2-18-15,-20 2-27 0,23-5-53 0,-23 5-47 16,26-6-53-16,-14 0-46 0,-1-2-131 15,-2 1-433-15,1-5-40 0</inkml:trace>
  <inkml:trace contextRef="#ctx0" brushRef="#br0" timeOffset="-128145.52">22653 8497 2416 0,'-9'-11'120'15,"9"11"23"-15,0 0-8 16,-6-13-13-16,6 13-3 0,0 0-1 0,0 0 4 16,0 0-14-16,17-18-12 0,-17 18-11 0,14-8-15 15,-14 8-16-15,22-7-31 0,-22 7-41 16,18-5-45-16,-18 5-45 0,20-4-59 16,-12 0-64-16,-8 4-129 0,13-10-492 0,-13 10-202 15</inkml:trace>
  <inkml:trace contextRef="#ctx0" brushRef="#br0" timeOffset="-128011.81">22722 8354 2806 0,'0'0'139'0,"-13"-13"3"16,13 13 1-16,0 0-3 0,-10-10 1 15,10 10 0-15,0 0-16 0,0 0-14 16,-8-11-28-16,8 11-36 0,0 0-64 0,0 0-76 16,0 0-90-16,-6-6-115 0,6 6-210 15,0 0-380-15,0 0-265 0</inkml:trace>
  <inkml:trace contextRef="#ctx0" brushRef="#br0" timeOffset="-125231.83">22162 8623 2624 0,'0'0'-89'0,"0"0"18"0,0 0 15 15,0 0 24-15,0-23 9 0,0 23 21 16,0 0 18-16,0 0 13 0,0 0 13 0,0 0-4 16,0 0 10-16,0 0 6 0,0 0-9 15,6-14-1-15,-6 14-3 0,0 0 4 0,0 0 5 16,0 0 5-16,12-7 9 0,-12 7 4 15,0 0 3-15,0 0-2 0,0 0 3 16,0 0-3-16,13-8 0 0,-13 8-11 0,0 0-4 16,0 0-6-16,0 0-6 0,0 0-5 15,0 0-5-15,0 0-6 0,0 0 0 0,0 0-3 16,0 0-3-16,0 0-5 0,15-4-1 16,-15 4-1-16,0 0-2 0,0 0 2 0,0 0-4 15,0 0-4-15,0 0-1 0,0 0 0 16,0 0-1-16,0 0 1 0,0 0 2 0,0 0-3 15,0 0-1-15,0 0 1 0,0 0 8 16,-34 29-7-16,34-29 2 0,-12 12-1 16,12-12 0-16,-16 11-1 0,16-11-1 15,-14 12 11-15,14-12-13 0,-13 11-1 0,13-11 0 16,-11 12 2-16,11-12-3 0,-10 9 4 16,10-9-5-16,0 0 4 0,-9 11-2 0,9-11 1 15,0 0-4-15,0 0 2 0,-6 16 2 16,6-16 2-16,0 0-1 0,0 0 1 15,0 0 2-15,0 0 4 0,0 0-3 0,19 17 1 16,-19-17 3-16,0 0 1 0,0 0 3 16,21 3 0-16,-21-3-2 0,0 0-2 0,19 5 0 15,-19-5-2-15,13 3-1 0,-13-3-4 16,0 0 3-16,0 0 0 0,17 7 1 16,-17-7 0-16,0 0 0 0,6 14 4 0,-6-14 7 15,0 0-3-15,0 19 6 0,0-19 5 16,0 0 14-16,-8 25-6 0,8-25 6 15,-8 17 1-15,8-17 0 0,-14 15-1 0,14-15 1 16,-12 14 4-16,3-8-2 0,9-6 2 16,-12 11-5-16,12-11-5 0,-17 8-2 0,17-8-3 15,-13 7 0-15,13-7-3 16,0 0-4-16,-18 8 3 0,18-8 0 0,0 0-1 16,-16 4 0-16,16-4-5 0,0 0 5 0,0 0-4 15,-12 5-2-15,12-5-2 0,0 0-5 16,0 0-4-16,0 0 1 0,0 0-5 15,0 0 1-15,-17 6-3 0,17-6 6 0,0 0-4 16,-11 9 4-16,11-9-4 0,-9 10 1 16,9-10 6-16,-10 12 5 0,10-12 1 0,-12 11 1 15,12-11-2-15,-16 12 11 0,16-12-2 16,-14 11 1-16,14-11-5 0,-17 8 0 0,17-8-2 16,-17 6 1-16,17-6-15 0,-15 4-18 15,15-4-27-15,0 0-39 0,0 0-64 0,-26-7-89 16,20 2-104-16,6 5-209 0,-8-17-70 15,4 5-363-15,4 12-434 0</inkml:trace>
  <inkml:trace contextRef="#ctx0" brushRef="#br0" timeOffset="-124918.61">22093 8264 3161 0,'0'0'112'15,"0"0"33"-15,0 0-1 0,15-5-6 16,-15 5 3-16,0 0-4 0,0 0-2 0,0 0-21 15,0 0-8-15,0 0-12 0,0 0-14 16,15-5-16-16,-15 5-20 0,0 0-38 16,0 0-44-16,0 0-55 0,0 0-59 0,9-3-76 15,-9 3-87-15,0 0-173 0,0 0-90 16,0 0-259-16,0 0-177 0</inkml:trace>
  <inkml:trace contextRef="#ctx0" brushRef="#br0" timeOffset="-124635.16">21647 8503 2524 0,'0'0'-18'0,"0"0"50"0,0 0 38 16,-13 7 17-16,13-7 17 0,0 0-7 0,0 0-14 15,0 0-5-15,0 0-20 0,0 0-18 16,0 0-26-16,0 0-36 0,55-6-46 16,-55 6-39-16,34-5-30 0,-15 3-41 0,-4-2-85 15,2 3-482-15,-3-3-26 0</inkml:trace>
  <inkml:trace contextRef="#ctx0" brushRef="#br0" timeOffset="-124035.18">21768 8774 2222 0,'2'-21'-30'0,"-2"21"24"0,2-17 4 0,-2 17 26 15,4-16 29-15,-4 16 14 0,0 0 16 0,6-17 8 16,-6 17-3-16,0 0-8 0,0 0-5 15,0 0-4-15,0 0-3 0,0 0-1 16,0 0-6-16,0 0-4 0,0 0-2 0,0 0-8 16,0 0-5-16,15 42-2 0,-15-42-3 15,7 27-2-15,-3-10-7 0,-2 0-2 16,4 2-2-16,-1-2 1 0,-1 1-5 0,0-1-1 16,0-1-3-16,-2 0 0 0,0 1 0 15,-2-17 14-15,0 27 12 0,0-27 8 0,-4 26 13 16,-2-14 5-16,0 0 5 0,-3-1-2 15,-1-2 4-15,-4 3-3 0,4-2-6 16,-4-3-10-16,0 1-4 0,0-3-14 0,1 3-21 16,13-8-33-16,-25 9-42 0,12-5-51 15,13-4-61-15,-20 7-49 0,10-4-75 0,10-3-149 16,-18 0-462-16,18 0-291 0</inkml:trace>
  <inkml:trace contextRef="#ctx0" brushRef="#br0" timeOffset="-123456.84">21469 8818 2772 0,'0'0'-32'0,"-2"-18"37"15,2 18 12-15,0 0 24 0,0 0 1 0,2-21-5 16,-2 21-4-16,0 0-4 0,0 0 0 15,0 0-7-15,0 0 0 0,0 0-4 16,0 0 4-16,0 0-3 0,0 0-1 0,0 0-2 16,0 0 0-16,10 50-5 0,-10-33 5 0,5 0-5 15,-3 2-2-15,0 2 2 0,0-2 3 16,1 2 3-16,-1 0-10 0,0 0-2 16,0-2 0-16,0 3 1 0,0-3-1 0,0-1 0 15,-2 0-3-15,2-3 1 0,-2-15 2 16,2 26 4-16,-2-26 0 0,0 21-1 0,0-21 10 15,0 17-3-15,0-17-2 0,0 0 0 16,2 16-4-16,-2-16 0 0,0 0-5 16,0 0 6-16,0 0-7 0,0 0-9 0,0 0 2 15,0 0-3-15,13-44 1 0,-13 44 2 16,10-29-4-16,-5 16-5 0,0-3 5 16,3 3-1-16,-2 2-2 0,2-3 1 0,1 4 0 15,0-2-1-15,-9 12 8 0,16-17 10 16,-5 10-6-16,-11 7 13 0,17-12 6 15,-17 12 6-15,15-7-9 0,-15 7 0 0,0 0 8 16,22-3-2-16,-22 3 5 0,0 0-3 16,0 0 0-16,18 17 1 0,-18-17 5 0,4 15 8 15,-4-5-4-15,0-10 9 0,-2 21 6 16,2-21 7-16,-4 21 1 0,4-21 5 0,-13 22-6 16,4-12 2-16,-1-1 1 0,0 3-3 15,-3-2-7-15,-2-1-5 0,0-1-6 16,1-1-2-16,-2 1-10 0,0 0-23 15,0-3-41-15,2-1-55 0,14-4-77 0,-30 4-95 16,30-4-211-16,-25 0-111 0,13-3-246 16,12 3-169-16</inkml:trace>
  <inkml:trace contextRef="#ctx0" brushRef="#br0" timeOffset="-120762.33">9417 10362 2319 0,'0'0'-125'0,"0"0"19"16,0 0 17-16,0 0 14 0,0 0 15 16,0 0 21-16,0 0 11 0,0 0 9 0,0 0 17 15,0 0-6-15,0 0 4 0,0 0 18 16,0 0 7-16,0 0-2 0,0 0 12 15,0 0 20-15,0 0 2 0,0 0 12 0,0 0 8 16,0 0 12-16,0 0 15 0,36-3 0 16,-36 3 3-16,0 0-1 0,0 0-7 0,0 0-4 15,0 0-3-15,0 0-5 0,0 0-7 16,22-4-7-16,-22 4-5 0,0 0-2 16,14-4-6-16,-14 4-4 0,0 0-5 0,21-4-5 15,-21 4-4-15,15-4-3 0,-15 4-5 16,0 0-5-16,21-1-1 0,-21 1 1 0,0 0-7 15,22-3-4-15,-22 3 3 0,0 0-1 16,18 0-2-16,-18 0-3 0,0 0 0 0,0 0-1 16,22 0-4-16,-22 0-2 0,0 0-4 15,0 0-13-15,0 0-19 0,0 0-27 16,19 1-20-16,-19-1-27 0,0 0-30 0,0 0-18 16,0 0-33-16,4 7-58 0,-4-7-104 15,0 0-383-15,0 0-2 0</inkml:trace>
  <inkml:trace contextRef="#ctx0" brushRef="#br0" timeOffset="-120390.18">9345 10288 2036 0,'0'0'-74'0,"0"0"29"16,0 0 8-16,0 0-3 0,0 0 15 0,0 0 17 15,0 0 10-15,0 0 6 0,0 0 11 16,0 0 17-16,19-34 3 0,-19 34 19 16,0 0 9-16,15-8 3 0,-15 8 4 0,0 0-3 15,0 0 8-15,15-7 2 0,-15 7 1 16,0 0 2-16,0 0-6 0,14-4-3 15,-14 4-6-15,0 0-7 0,0 0-4 0,0 0-6 16,26 0-4-16,-26 0-8 0,0 0-5 16,0 0-4-16,25 4-3 0,-25-4-2 0,0 0-11 15,22 0-12-15,-22 0-20 16,14 2-28-16,-14-2-17 0,0 0-38 0,22 1-28 16,-22-1-21-16,14 4-35 0,-14-4-69 0,0 0-454 15,17-4 33-15</inkml:trace>
  <inkml:trace contextRef="#ctx0" brushRef="#br0" timeOffset="-119833.49">9711 10241 1954 0,'0'0'-59'16,"0"0"9"-16,0 0 12 0,0 0 17 15,0 0 6-15,0 0 5 0,0 0 13 0,0 0 2 16,-8-34 10-16,8 34 13 0,0 0-17 16,0 0 6-16,2-20 1 0,-2 20-4 0,0 0-1 15,4-15 0-15,-4 15 0 0,0 0 8 16,6-13 9-16,-6 13-1 0,0 0 3 16,0 0-9-16,13-12-1 0,-13 12-11 0,0 0 3 15,15-5-3-15,-15 5 6 0,0 0-2 16,0 0-7-16,0 0-2 0,27 4 2 0,-27-4-1 15,0 0 4-15,16 13 4 0,-16-13 2 16,8 8 1-16,-8-8 9 0,6 11 2 16,-6-11 16-16,0 0 1 0,4 19 7 15,-4-19 11-15,0 0-1 0,0 0-1 0,-10 22-9 16,10-22 2-16,-14 12-11 0,14-12 2 16,-16 11-8-16,6-4 3 0,10-7-1 0,-17 7-10 15,17-7-3-15,0 0-17 0,-24 2-17 16,24-2-29-16,0 0-21 0,0 0-35 15,-16-16-20-15,14 9-20 0,2 7-43 0,0 0-71 16,4-19-429-16,-4 19 86 0</inkml:trace>
  <inkml:trace contextRef="#ctx0" brushRef="#br0" timeOffset="-112648.86">21132 9012 1096 0,'0'0'113'16,"0"0"-45"-16,0 0-16 0,0 0-13 15,0 0 4-15,0 0 12 0,0 0 4 0,0 0 3 16,0 0 15-16,0 0 17 0,0 0 2 15,0 0 14-15,0 0-1 0,0 0-4 16,0 0-9-16,0 0-2 0,-33 27-7 0,33-27 2 16,-15 6-9-16,15-6 1 0,-19 7-11 15,19-7-2-15,-22 3-9 0,22-3 2 0,-16 6-7 16,16-6 2-16,-17 2 6 0,17-2 8 16,0 0 0-16,-21 2 2 0,21-2 0 15,0 0-2-15,0 0 0 0,-17-13-5 0,17 13-3 16,0 0 7-16,-2-19 6 0,2 19 2 15,0 0 8-15,4-25 2 0,-4 25-1 0,6-17-7 16,-6 17-7-16,6-15-11 0,-6 15-5 16,9-13-8-16,-9 13-13 0,8-14-18 0,-8 14-24 15,0 0-34-15,7-16-45 0,-7 16-64 16,0 0-51-16,8-7-64 0,-8 7-162 16,0 0-133-16,0 0-296 0,0 0-206 0</inkml:trace>
  <inkml:trace contextRef="#ctx0" brushRef="#br0" timeOffset="-112476.92">20934 9332 2526 0,'-6'15'42'16,"6"-15"5"-16,0 0-14 0,-7 11-26 16,7-11-4-16,0 0-3 0,0 0 0 0,0 0 0 15,0 0-21-15,0 0-17 0,0 0-11 16,0 0-34-16,0 0-40 0,0 0-79 15,0 0-164-15,0 0-201 0,0 0 236 0</inkml:trace>
  <inkml:trace contextRef="#ctx0" brushRef="#br0" timeOffset="-111970.36">21033 8729 1758 0,'2'-11'82'0,"-2"11"29"0,4-21-7 16,-4 21-1-16,4-13 1 0,-4 13 10 16,0 0 1-16,0 0-6 0,2-19-4 0,-2 19-10 15,0 0 1-15,0 0 0 0,0 0-3 16,0 0-7-16,0 0-5 0,0 0-8 0,-48 22-8 16,35-12-7-16,-3 2-2 0,-4 3-5 15,2-1-4-15,-4 1-4 0,-1 3 2 16,-3-2 3-16,2 3 1 0,-4-2 5 0,2 1 2 15,-1-4 1-15,-3 2 4 0,2-1 0 16,-1-2 3-16,3-2-2 0,1 0 1 0,-2-3-2 16,1-1 2-16,1 0-12 0,1-3-4 15,1 0-5-15,0-4-3 0,4 2-1 0,-3-2-3 16,22 0-2-16,-33-6 1 0,18 1-4 16,0-1 2-16,15 6-5 0,-26-14-2 15,16 7-5-15,0-1 1 0,10 8-3 0,-16-14-1 16,16 14-1-16,-10-12 3 0,10 12 0 15,-10-12 2-15,10 12 10 0,-11-9-7 16,11 9 4-16,0 0-2 0,-13-8-5 0,13 8 1 16,0 0-1-16,0 0 4 0,0 0-3 15,-29 6-4-15,29-6-6 0,-18 11 1 0,18-11 2 16,-16 17 3-16,5-7-8 0,3-1 1 16,-1 3-4-16,9-12-2 0,-15 21-4 0,9-12-24 15,0 1-30-15,2-3-34 0,4-7-37 16,0 0-48-16,-16 19-53 0,14-12-41 0,2-7-96 15,0 0-173-15,0 0-65 0,0 0-271 16,0 0-236-16</inkml:trace>
  <inkml:trace contextRef="#ctx0" brushRef="#br0" timeOffset="-111820.7">20439 8671 2704 0,'8'-16'-38'15,"-8"16"-13"-15,6-12-5 0,-6 12-12 0,8-10-6 16,-3 4-10-16,-5 6-26 0,10-10-52 16,-10 10-102-16,13-11-310 0,-13 11 229 0</inkml:trace>
  <inkml:trace contextRef="#ctx0" brushRef="#br0" timeOffset="-111669.91">20455 8522 2088 0,'-14'-13'262'0,"14"13"-10"15,0 0-31-15,0 0-23 0,0 0-26 16,-8-13-24-16,8 13-30 0,0 0-43 16,0 0-46-16,0 0-56 0,0 0-74 15,16-14-66-15,-16 14-104 0,0 0-205 0,0 0-305 16,0 0-81-16</inkml:trace>
  <inkml:trace contextRef="#ctx0" brushRef="#br0" timeOffset="-110522.18">18708 8177 2181 0,'12'-9'-75'0,"-12"9"15"0,0 0 21 16,0 0 14-16,0 0 15 0,6-15 17 15,-6 15 23-15,0 0 30 0,0 0 13 16,0 0 11-16,0 0 11 0,2-18 9 0,-2 18 0 15,0 0 0-15,0 0 2 0,0 0-3 16,0 0-10-16,0 0-7 0,0 0-4 0,-11-18-9 16,11 18-10-16,0 0-5 0,0 0-8 15,-19-8-6-15,19 8-3 0,0 0-3 16,-26-3-9-16,26 3 1 0,0 0-5 16,-27 3-3-16,27-3-1 0,0 0-1 0,-30 4-9 15,18-3 6-15,12-1-3 0,-20 8-1 0,20-8-1 16,-18 7-5-16,10-1 4 0,8-6 0 15,-18 12 3-15,18-12 2 0,-12 14-6 16,5-5 6-16,7-9-4 0,-8 17-6 0,8-17 3 16,-4 17-1-16,4-17 4 0,0 18-4 15,0-18-3-15,4 20 4 0,-4-20-3 0,6 17-4 16,-6-17 6-16,11 15-3 0,-11-15 0 16,13 14 1-16,-13-14 1 0,15 9-1 15,-15-9 3-15,14 9-7 0,-14-9 3 16,16 7 0-16,-16-7 1 0,12 5 0 0,-12-5-3 15,0 0 3-15,19 4-2 0,-19-4 0 16,0 0-2-16,0 0-4 0,0 0-2 16,27-9-1-16,-27 9 0 0,11-10 0 0,-11 10 0 15,10-13-4-15,-10 13 7 0,9-16-4 16,-9 16 2-16,9-15 5 0,-9 15-2 0,6-17 1 16,-6 17 0-16,8-17-1 0,-8 17 2 15,6-19-1-15,-6 19-5 0,7-19 7 0,-7 19 1 16,4-15 1-16,-4 15 2 0,7-17 0 15,-7 17 5-15,0 0 4 0,4-17-1 0,-4 17 1 16,0 0-2-16,4-16 4 0,-4 16-3 16,0 0-4-16,0 0 0 0,2-16-2 15,-2 16-1-15,0 0 1 0,0 0-5 0,0 0 2 16,0 0-2-16,0 0 2 0,0 0-1 16,0 0 4-16,0 0 0 0,0 0 10 15,0 0-2-15,0 0 2 0,0 0 3 0,0 0-2 16,0 0 1-16,0 0-2 0,0 0 0 15,-12 48 0-15,12-48-3 0,-5 20-2 16,5-20 1-16,0 21 0 0,0-21-5 0,2 22 1 16,-2-22 1-16,7 24 1 0,-5-16-5 15,4 6 1-15,-6-14-11 0,13 21-26 16,-5-12-50-16,-2 3-61 0,3-3-63 0,-9-9-52 16,13 14-115-16,-7-11-613 0,-6-3-438 15</inkml:trace>
  <inkml:trace contextRef="#ctx0" brushRef="#br0" timeOffset="-110051.72">18150 8254 2886 0,'0'0'-89'0,"21"1"27"15,-21-1 10-15,0 0-4 0,26-1 16 0,-26 1 6 16,21-3-5-16,-21 3 12 0,23-2-1 15,-23 2 1-15,23-1 6 0,-23 1-2 16,22-2 3-16,-22 2 5 0,18 0-8 16,-18 0 0-16,0 0-16 0,24-2-3 0,-24 2-30 15,10 0-52-15,-10 0-104 0,0 0-348 16,0 0 228-16</inkml:trace>
  <inkml:trace contextRef="#ctx0" brushRef="#br0" timeOffset="-109870.31">18211 8183 1924 0,'0'0'142'16,"-14"-9"0"-16,14 9-22 0,0 0-2 15,0 0 1-15,0 0-10 0,0 0-5 0,0 0-10 16,0 0-8-16,0 0-17 0,29-20-10 16,-29 20-28-16,0 0-36 0,24-6-38 15,-24 6-53-15,20-3-34 0,-8 1-50 0,-4-2-98 16,2 0-465-16,-10 4-21 0</inkml:trace>
  <inkml:trace contextRef="#ctx0" brushRef="#br0" timeOffset="-109372.05">17797 8019 2129 0,'0'0'-76'0,"0"0"8"16,0 0 0-16,-11-11-3 0,11 11 4 15,0 0 11-15,0 0 3 0,-11-9 2 16,11 9 12-16,0 0 11 0,0 0 11 0,0 0 8 15,-16-6 20-15,16 6 2 0,0 0 14 0,0 0 8 16,-20-3 13-16,20 3 5 0,0 0 15 16,0 0 7-16,-27 0 4 0,27 0-8 15,0 0-1-15,-22 3 1 0,22-3 2 0,-14 7 2 16,14-7 12-16,-15 8-8 0,15-8-4 16,-15 9-5-16,15-9-2 0,-14 14 0 0,7-7-6 15,7-7 0-15,-11 16 4 0,11-16-3 16,-6 19 4-16,6-19 3 0,-4 20-4 0,4-20 1 15,0 21-4-15,0-21-1 0,6 24 2 16,1-14 3-16,-7-10 5 0,12 22 2 16,-5-15-3-16,1 3 2 0,-8-10-5 0,20 13-6 15,-12-9-6-15,-8-4-2 0,18 10-8 16,-18-10-4-16,22 1-7 0,-22-1-8 16,23-1-14-16,-23 1-32 0,26-8-41 0,-14 2-52 15,1 1-67-15,0-3-54 0,-13 8-99 16,21-15-649-16,-13 7-439 0</inkml:trace>
  <inkml:trace contextRef="#ctx0" brushRef="#br0" timeOffset="-108331.27">18959 8248 2895 0,'0'0'-137'0,"0"0"24"15,0 0 15-15,0 0 15 0,0 0 9 16,0 0 9-16,0 0 8 0,0 0 8 16,0 0 14-16,0 0-9 0,0 0 0 0,0 0 3 15,0 0 6-15,0 0 6 0,0 0-3 16,0 0 7-16,0 0 21 0,0 0 1 0,0 0 11 15,0 0 16-15,0 0 15 0,0 0 24 16,0 0 1-16,0 0 14 0,0 0-2 0,0 0 3 16,0 0-5-16,0 0-3 0,0 0-11 15,0 0-3-15,0 0-4 0,0 0-5 16,0 0-10-16,0 0 0 0,0 0-10 0,0 0 3 16,0 0-6-16,0 0-4 0,0 0-4 15,0 0 2-15,0 0-5 0,0 0 3 0,0 0 3 16,0 0 1-16,0 0 4 0,0 0 5 15,0 0-6-15,0 0 2 0,0 0 3 16,0 0-7-16,0 0-4 0,0 0 6 16,0 0-8-16,0 0-3 0,0 0 2 0,0 0-2 15,0 0-5-15,0 0 1 0,0 0 0 16,0 0 1-16,0 0-4 0,0 0 5 0,0 0 1 16,0 0 2-16,0 0 3 0,0 0-2 15,0 0 1-15,0 0-4 0,0 0-1 16,0 0 0-16,0 0-7 0,0 0-6 0,0 0-12 15,0 0-22-15,0 0-48 0,0 0-55 16,0 0-75-16,0 0-165 0,0 0-414 16,0 0-98-16</inkml:trace>
  <inkml:trace contextRef="#ctx0" brushRef="#br0" timeOffset="-107157.06">18977 8248 2239 0,'0'0'-102'0,"0"0"23"16,0 0 4-16,0 0 14 0,0 0 0 15,0 0 14-15,0 0 11 0,0 0 11 0,0 0 13 16,0 0 22-16,0 0 17 0,0 0 23 16,0 0 10-16,0 0 14 0,0 0 17 15,0 0 14-15,0 0 7 0,0 0 11 16,0 0-4-16,0 0-5 0,0 0-5 0,0 0-6 16,0 0-6-16,0 0-8 0,0 0-8 15,0 0-4-15,0 0-11 0,0 0-8 16,0 0-5-16,0 0-6 0,0 0-2 0,0 0-8 15,0 0 3-15,0 0-10 0,64 0-3 16,-47 0-1-16,-17 0-4 0,30 1 0 0,-14-1-6 16,-16 0-2-16,30 0 0 0,-15 0-4 15,-15 0-19-15,26 0-37 0,-26 0-50 0,20 2-42 16,-20-2-51-16,0 0-90 0,22-3-618 16,-22 3-280-16</inkml:trace>
  <inkml:trace contextRef="#ctx0" brushRef="#br0" timeOffset="-106909.83">19128 8190 2646 0,'0'0'-47'0,"0"0"20"0,0 0 18 16,0 0 14-16,0 0 20 0,0 0 21 0,0 0 3 16,0 0 2-16,2-23 3 0,-2 23-7 15,0 0 2-15,0 0 27 0,0 0 7 0,0 0 1 16,0 0-1-16,0 0 1 0,0 0-1 15,0 0-5-15,0 52-8 0,0-52-3 16,0 23-7-16,0-23-9 0,4 27-5 0,-2-12-5 16,0 0-5-16,3 0-13 0,-1-1-38 15,-4-14-47-15,6 26-56 0,1-12-57 0,-1-3-55 16,-6-11-95-16,9 16-566 0,-5-11-269 16</inkml:trace>
  <inkml:trace contextRef="#ctx0" brushRef="#br0" timeOffset="-106312.2">19425 8099 2547 0,'0'0'-147'0,"0"0"25"16,0 0 16-16,8-9 33 0,-8 9 27 0,0 0 31 15,0 0 29-15,0 0 27 0,0 0 25 16,0 0 14-16,0 0 2 0,0 0 14 16,0 0 4-16,6 42 7 0,-6-42-4 0,2 28-4 15,0-11-10-15,-2 1-8 0,0-2-4 16,0 2-8-16,2 1-3 0,0 0-10 16,-2 0 8-16,0 0 8 0,0-2 3 0,0-1 0 15,-2 4 2-15,2-20-4 0,-4 33-2 16,2-18-1-16,-2-2-9 0,4-13-4 0,-8 27-8 15,4-18-5-15,4-9-11 0,-12 18-21 16,12-18-33-16,-12 11-42 0,12-11-53 16,-13 8-60-16,4-8-53 0,9 0-79 0,0 0-650 15,-23-14-390-15</inkml:trace>
  <inkml:trace contextRef="#ctx0" brushRef="#br0" timeOffset="-106097.84">19420 7905 2894 0,'9'-18'-36'16,"-9"18"30"-16,0 0 32 0,0 0 1 15,6-10 0-15,-6 10-10 0,0 0-3 16,0 0-28-16,0 0-46 0,8-12-42 0,-8 12-50 15,0 0-95-15,0 0-497 0,7-4-22 16</inkml:trace>
  <inkml:trace contextRef="#ctx0" brushRef="#br0" timeOffset="-105256.27">19716 7945 2136 0,'0'-20'-11'16,"0"20"33"-16,0 0-5 0,0-25 13 16,0 25 9-16,0 0 12 0,0-22 15 15,0 22 0-15,0 0 2 0,-4-17-10 16,4 17 12-16,0 0-16 0,0 0-6 0,0-19-4 15,0 19-1-15,0 0 7 0,0 0 18 16,0 0 8-16,0 0-5 0,0 0-2 0,0 0-4 16,0 0-4-16,0 0-6 0,0 0-4 15,-6 61-8-15,6-46-2 0,0 4-1 16,0 0-3-16,0-1-4 0,2 4 2 0,0-1-9 16,0 0-3-16,0 2-4 0,0-2 3 0,0 0-2 15,0-2-8-15,0 0 5 0,0 0-3 16,1-2 1-16,-1-2-2 0,-2-15-3 0,3 25 4 15,-3-25 4-15,4 24 4 0,-4-24 5 16,2 16 7-16,-2-16 7 0,2 14-7 16,-2-14-4-16,0 0-3 0,0 0-7 0,0 0 0 15,0 0 0-15,0 0-4 0,0 0-3 16,0 0-4-16,0 0 2 0,0 0-2 16,19-45 4-16,-15 33-5 0,2 1-4 0,-6 11 1 15,13-22 1-15,-4 11 0 0,-1 1-1 16,-8 10-3-16,14-13 2 0,-2 9-2 15,-2 0 1-15,0 0 0 0,-10 4-3 0,20 0 1 16,-20 0 8-16,19 4-2 0,-11 0 9 16,-8-4 9-16,15 12 6 0,-15-12 3 0,11 19 6 15,-11-19 3-15,2 16-3 0,-2-16-1 16,-4 20-4-16,4-20-7 0,-14 19-23 0,6-12-57 16,-4 3-85-16,-1-2-91 0,-2-3-162 15,-2-1-200-15,-3-3-364 0,2 2-383 16</inkml:trace>
  <inkml:trace contextRef="#ctx0" brushRef="#br0" timeOffset="-90855.96">24846 9937 1188 0,'0'0'175'16,"0"0"-59"-16,0 0-23 0,0 0-26 15,0 0 4-15,0 0 5 0,0 0-21 16,-10-16 2-16,10 16-10 0,0 0 7 0,0 0-9 16,0 0 2-16,0 0 1 0,-8-14-7 0,8 14-4 15,0 0 16-15,0 0-2 0,0 0 10 16,-13-7 3-16,13 7 2 0,0 0 5 0,0 0 6 16,0 0-4-16,-21-4 4 0,21 4 4 15,0 0-3-15,0 0 1 0,-25-4-3 16,25 4 1-16,0 0-3 0,-26-2-2 0,26 2-7 15,-18-2 2-15,7 2-1 0,11 0 2 16,0 0-5-16,-34 0 1 0,34 0-3 0,-18 2-3 16,18-2-8-16,-22 2-2 0,22-2 4 15,-19 4-4-15,19-4-6 0,-17 7 4 0,17-7-4 16,-17 10-2-16,9-2 3 0,8-8-7 16,-11 15-1-16,11-15 1 0,-11 17-4 15,11-17 0-15,-6 19-1 0,6-19-1 16,-2 19-6-16,2-19 0 0,0 21 0 0,0-21-1 15,2 21 1-15,-2-21-4 0,6 19 3 16,-6-19 10-16,9 15 1 0,-9-15 7 16,13 14-2-16,-7-7 0 0,-6-7-8 0,19 8-3 15,-9-4 1-15,-10-4-4 0,22 6-7 16,-22-6 3-16,21 1-2 0,-21-1-5 0,23 2 0 16,-23-2-13-16,23-2-15 0,-23 2-28 15,20-1-40-15,-20 1-58 0,18-5-67 16,-9 1-63-16,-9 4-117 0,15-11-177 0,-11 3-35 15,-4 8-243-15,11-13-183 0</inkml:trace>
  <inkml:trace contextRef="#ctx0" brushRef="#br0" timeOffset="-90504.95">24574 9779 2400 0,'0'0'-79'15,"0"0"31"-15,-6-12 20 0,6 12 28 16,0 0 14-16,0 0 32 0,0 0 20 0,0 0 18 15,0 0 20-15,0 0 14 0,0 0 8 16,0 0 7-16,0 0-1 0,23-14-7 16,-23 14-5-16,19-2-6 0,-19 2-9 0,26-2-6 15,-26 2-9-15,30 0-12 0,-14 0-10 16,-16 0-12-16,39 0-14 16,-19 0-32-16,0 0-36 0,-2-2-54 0,-18 2-60 0,38 0-52 15,-25 0-46-15,-13 0-109 0,27-2-550 16,-18 2-280-16</inkml:trace>
  <inkml:trace contextRef="#ctx0" brushRef="#br0" timeOffset="-90029.99">25140 10065 2695 0,'0'0'-71'0,"0"0"31"16,0 0 21-16,9 20 16 0,-9-20 16 15,0 0 14-15,0 0 20 0,0 0 8 16,14 3 8-16,-14-3-4 0,0 0 1 0,19 0-2 15,-19 0 2-15,0 0 0 0,28-2-9 16,-28 2-1-16,18 0 1 0,-18 0-9 0,24-1-2 16,-24 1-16-16,21 0-21 15,-21 0-34-15,20-4-29 0,-20 4-48 0,16-3-25 0,-16 3-28 16,11-5-59-16,-11 5-99 0,0 0-399 16,2-9 21-16</inkml:trace>
  <inkml:trace contextRef="#ctx0" brushRef="#br0" timeOffset="-89851.61">25203 10012 2145 0,'-21'-9'9'0,"21"9"31"0,0 0 9 0,0 0 23 15,0 0 6-15,-15-6 14 0,15 6 10 16,0 0 4-16,0 0 2 0,0 0-3 0,0 0-18 16,0 0-4-16,0 0-12 0,0 0-5 15,55-2-8-15,-55 2-11 0,24 0-20 0,-24 0-44 16,27 0-65-16,-14 0-43 0,-1-1-60 15,1-2-114-15,-13 3-513 0,25-4-135 16</inkml:trace>
  <inkml:trace contextRef="#ctx0" brushRef="#br0" timeOffset="-87030.73">25963 9928 2368 0,'0'0'-78'0,"0"0"14"0,0 0 10 15,0 0 18-15,0 0 9 0,-3-31 5 0,3 31 17 16,0 0 8-16,0 0 0 0,0 0 13 16,-6-12 1-16,6 12 20 0,0 0-3 0,0 0 8 15,0 0 3-15,0 0-9 0,-12-14 2 16,12 14 2-16,0 0-1 0,0 0-2 16,-19-6-3-16,19 6 2 0,-15-6 8 0,15 6 2 15,0 0 8-15,-27-3 11 0,27 3-1 16,-19-2-2-16,19 2-5 0,-19-2-5 15,19 2-2-15,0 0-4 0,-29 6 3 0,29-6-8 16,-18 6-2-16,18-6-2 0,-18 9-3 0,18-9-7 16,-13 13 12-16,5-5-14 0,8-8-3 15,-8 17 0-15,8-17-6 0,-4 18 1 16,4-18 2-16,0 20-6 0,0-20 3 0,4 19-4 16,-4-19-2-16,6 15 1 0,-6-15-3 15,12 14-1-15,-12-14-3 0,13 12-6 16,-13-12-2-16,11 5-1 0,-11-5 1 0,0 0-2 15,21 0 5-15,-21 0-2 0,0 0-2 16,0 0 0-16,22-11 0 0,-22 11 2 16,12-13 6-16,-12 13 2 0,12-16-1 0,-6 9 9 15,-6 7 0-15,11-16 4 0,-11 16 13 16,9-15 5-16,-9 15 8 0,9-14 1 0,-9 14 2 16,7-11 1-16,-7 11 1 0,0 0-3 15,8-14 2-15,-8 14-2 0,0 0 2 16,0 0 3-16,0 0 9 0,0 0-5 0,0 0 2 15,0 0-8-15,0 0-4 0,0 0-2 16,0 0-6-16,23 22-1 0,-23-22-6 16,6 17-4-16,-6-17-4 0,7 15-13 0,-7-15-26 15,10 17-38-15,-6-7-51 0,-4-10-69 16,7 16-70-16,-7-16-109 0,6 10-193 0,-4-4-372 16,-2-6-319-16</inkml:trace>
  <inkml:trace contextRef="#ctx0" brushRef="#br0" timeOffset="-86743.64">26151 9971 2692 0,'0'0'-71'0,"0"0"28"15,25-7 18-15,-25 7 16 0,0 0 33 16,0 0 28-16,20 0 23 0,-20 0 10 0,0 0 7 16,22 0 2-16,-22 0-6 0,0 0-7 15,29-2-11-15,-29 2-7 0,25 2-6 16,-25-2-6-16,27 0-11 0,-27 0-12 0,25 0-20 16,-25 0-26-16,20-2-36 0,-20 2-46 15,20 0-33-15,-20 0-36 0,17 0-50 16,-17 0-94-16,17-3-448 0,-10 1-46 0</inkml:trace>
  <inkml:trace contextRef="#ctx0" brushRef="#br0" timeOffset="-86279.74">26628 9873 2301 0,'0'0'43'16,"0"0"33"-16,0 0 36 0,0 0 8 15,0 0 15-15,0 0 4 0,0 0 0 16,0 0-7-16,0 0-9 0,0 0-11 16,0 0-14-16,0 0-13 0,0 0-6 0,0 0-9 15,0 0-6-15,0 0-8 0,0 0-7 16,0 0-5-16,0 0-2 0,0 0-7 0,2 36-1 16,0-24-5-16,2 3-1 0,-1 0-3 15,-1 5-4-15,0-4 0 0,2 4 5 0,-2-1-9 16,-2 1 0-16,3-2-3 0,-3-1 8 15,0-17 2-15,-5 34 6 0,1-20 3 0,0 3 1 16,-5-6-4-16,1 3 1 0,0-5-5 16,8-9-2-16,-23 15-10 0,12-7-16 15,11-8-35-15,-21 6-43 0,21-6-51 0,-21-2-56 16,21 2-58-16,-19-10-86 0,11 3-159 16,1-5-433-16,0-2-327 0</inkml:trace>
  <inkml:trace contextRef="#ctx0" brushRef="#br0" timeOffset="-86108.49">26544 9603 3023 0,'0'0'95'0,"0"-20"2"16,0 20-9-16,2-15-4 0,-2 15-9 16,0 0-8-16,1-19-9 0,-1 19-23 15,0 0-38-15,0 0-54 0,2-17-75 0,-2 17-74 16,4-6-149-16,-4 6-519 0,0 0-243 15</inkml:trace>
  <inkml:trace contextRef="#ctx0" brushRef="#br0" timeOffset="-85628.61">26775 9497 2632 0,'0'0'-79'16,"31"6"16"-16,-31-6-2 0,0 0 17 0,6 18 6 15,-6-18 15-15,2 17 10 0,-2-17 5 16,4 27 6-16,-4-10 6 0,3 1-2 16,-1 1 1-16,0 1-2 0,0-1 1 0,0 1 19 15,0-1 3-15,1 3 11 0,-1-1 9 16,0-4 4-16,-2 4 18 0,3-2-8 0,-3-4 10 15,0 2-3-15,0-17 5 0,0 29 10 16,0-18-1-16,0-11 5 0,-3 21-2 16,3-21 6-16,0 0 1 0,0 23 7 0,0-23-8 15,0 0-7-15,-2 13-10 0,2-13-6 16,0 0-13-16,0 0-6 0,0 0-7 16,0 0-4-16,0 0-7 0,0 0-2 0,0 0-6 15,47-30-2-15,-40 22-3 0,-7 8 2 16,25-10-3-16,-14 5-2 0,-11 5 0 15,24-6 5-15,-12 4-3 0,-12 2 6 0,26-1 3 16,-26 1 17-16,23 1 12 0,-23-1 14 16,19 9 6-16,-19-9 3 0,11 12-2 15,-11-12 2-15,6 17 0 0,-6-17-6 0,0 0-6 16,-13 26-5-16,6-15-12 0,-6-2-16 16,-1-1-45-16,-4-1-62 0,-2 1-80 0,4-2-80 15,-9-2-146-15,-2-1-210 0,0 2-359 0,3-4-389 16</inkml:trace>
  <inkml:trace contextRef="#ctx0" brushRef="#br0" timeOffset="-84427.63">23766 10071 2905 0,'0'0'-72'16,"0"0"14"-16,0 0 10 0,0 0 6 0,0 0 0 16,0 0-1-16,0 0 11 0,0 0 0 15,0 0 8-15,0 0 0 0,-32 33 9 16,32-33 5-16,-15 9 2 0,15-9 3 0,-10 8 4 15,10-8-1-15,0 0 10 0,-13 8 1 16,13-8-3-16,0 0-3 0,0 0-9 0,0 0-2 16,0 0 1-16,0 0-2 0,0 0 1 15,0 0 13-15,0 0 19 0,0 0-4 0,0 0 2 16,0 0 14-16,0 0-3 0,0 0 1 16,0 0-6-16,0 0-1 0,0 0-11 15,0 0 8-15,2-39-2 0,-2 39-6 16,0 0-7-16,0 0 4 0,0 0-5 0,0 0 4 15,0 0-5-15,0 0-1 0,0 0 0 16,0 0-3-16,0 0-16 0,0 0-19 0,0 0-16 16,0 0-19-16,0 0-16 0,0 0-22 15,0 0-35-15,0 0-74 0,0 0-450 16,0 0 102-16</inkml:trace>
  <inkml:trace contextRef="#ctx0" brushRef="#br0" timeOffset="-83866.33">23654 10090 1872 0,'0'0'-19'15,"0"0"15"-15,0 0 13 0,0 0-1 16,0 0 3-16,0 0 23 0,0 0 6 0,0 0 21 16,-18-13 30-16,18 13 12 0,0 0 9 15,0 0 2-15,-16-3 8 0,16 3 0 16,0 0 1-16,0 0 7 0,0 0-8 0,-18-3-15 16,18 3-13-16,0 0-20 0,0 0-26 15,0 0-46-15,0 0-53 0,0 0-61 0,0 0-56 16,-14 7-141-16,14-7-531 0,-12 8-178 15</inkml:trace>
  <inkml:trace contextRef="#ctx0" brushRef="#br0" timeOffset="-81983.93">22073 10222 2444 0,'0'0'-76'0,"12"-12"29"15,-12 12 21-15,0 0 30 0,0 0 16 16,8-9 20-16,-8 9 17 0,0 0 12 16,0 0 11-16,0 0-5 0,0 0-2 0,0 0 5 15,0 0 0-15,0 0 1 0,0 0-1 0,0 0-1 16,0 0-7-16,0 0-8 0,0 0-6 15,0 0-3-15,0 0-10 0,0 0-3 16,0 0-4-16,0 0-3 0,-40 22-9 16,40-22-11-16,0 0-20 0,0 0-8 0,0 0-14 15,-21 3 5-15,21-3 0 0,0 0 4 16,0 0 1-16,0 0 11 0,-15-22-3 16,15 22 9-16,0 0-1 0,-4-13-1 0,4 13-2 15,0 0-10-15,0 0-11 0,0 0-35 0,-19-4-47 16,19 4-60-16,-22 4-123 0,6 0-535 15,-7 2-154-15</inkml:trace>
  <inkml:trace contextRef="#ctx0" brushRef="#br0" timeOffset="-80851.43">20775 10191 2356 0,'0'0'-68'16,"0"0"33"-16,0 0 50 0,0 0 16 0,0 0 26 16,0 0 24-16,0 0 23 0,0 0 9 15,0 0 1-15,0 0-4 0,0 0-9 16,-27 28-4-16,27-28-12 0,-10 14-8 15,10-14-10-15,-8 12-4 0,8-12-7 0,-10 11-8 16,10-11-8-16,-8 9-10 0,8-9-13 16,0 0-19-16,0 0-22 0,-14 8-14 15,14-8-1-15,0 0 2 0,0 0 13 0,0 0 16 16,0 0 13-16,0 0 13 0,-12-28 7 16,12 28 4-16,0 0 8 0,-4-16 8 0,4 16 0 15,0 0-4-15,0 0-5 0,0 0-5 16,-21-2-6-16,21 2-45 0,0 0-71 0,-28 23-79 15,13-14-187-15,0 3-575 0,-4 2-344 16</inkml:trace>
  <inkml:trace contextRef="#ctx0" brushRef="#br0" timeOffset="-78690.38">20657 10117 2785 0,'0'0'-83'0,"0"0"27"15,0 0 6-15,0 0 16 0,0 0 26 16,0 0 26-16,-8-20 40 0,8 20 14 16,0 0 26-16,0 0 8 0,0 0 8 0,0 0-6 15,0 0-4-15,0 0-11 0,0 0-12 16,0 0-8-16,0 0-12 0,0 0 1 0,0 0-12 15,0 0-4-15,0 0-4 0,0 0-7 16,22-12-9-16,-22 12-13 0,0 0-12 16,30 5-10-16,-30-5-3 0,27 7-7 0,-12 0-8 15,2 0-5-15,-2-1 2 0,0 3-8 16,0-2-1-16,-1 3 1 0,-4 0 7 0,2-1 0 16,-4 4 2-16,0-3 5 0,-8-10 10 15,4 22 3-15,-4-22 7 0,0 16 7 16,0-16 3-16,-8 18 6 0,0-10-1 0,0 1-2 15,-4-3-1-15,4-1 2 0,-2-1 1 16,10-4 9-16,-22 8 3 0,12-6-4 16,10-2 2-16,-19-2-3 0,19 2-2 0,-18-8-2 15,18 8 3-15,-12-14-3 0,8 7 8 16,4 7 3-16,-8-17 1 0,8 17 6 0,-9-16 3 16,9 16-1-16,-7-10-2 0,7 10 0 15,0 0-4-15,0 0-4 0,-8-15-3 16,8 15 1-16,0 0-1 0,0 0-2 0,0 0-6 15,0 0 4-15,0 0-4 0,-19 25 3 16,17-15-2-16,2-10-2 0,-8 17-2 0,4-11 2 16,4-6 0-16,-8 17 0 0,4-9-2 15,4-8-2-15,-8 11-3 0,8-11 0 0,-8 9-8 16,8-9-9-16,-8 9-13 0,8-9-16 16,0 0-7-16,0 0-4 0,-16 1 6 15,16-1 3-15,0 0 7 0,0 0 5 0,0 0 6 16,-16 0 5-16,16 0 5 0,0 0-2 15,0 0 7-15,-11 4-3 0,11-4 4 16,0 0 2-16,-10 10 3 0,10-10-1 0,-9 9-3 16,9-9 4-16,-7 10 0 0,7-10-1 15,-6 11 3-15,6-11 0 0,-8 10 2 0,8-10 0 16,-6 7 2-16,6-7-2 0,-7 8-2 16,7-8 4-16,-7 7 0 0,7-7-1 15,0 0-1-15,-10 8-3 0,10-8-4 0,0 0-4 16,-10 6 0-16,10-6-2 0,0 0 2 15,0 0-5-15,-17 0 6 0,17 0 2 0,0 0 3 16,-20-2 6-16,20 2 4 0,0 0 7 16,-20-1 13-16,20 1 7 0,-20 1 6 0,10 1 7 15,10-2 1-15,-26 4 4 0,11-1 5 16,-1 2 0-16,-2-2 10 0,-2 1-4 16,-4 2 4-16,-1-2-3 0,-3-1 2 15,0 1 3-15,-1 0 11 0,-1-2-4 0,-2 0-8 16,1-2-4-16,-1 0-5 0,2-2-8 0,-1-2-3 15,1 0-14-15,0-1-16 0,3-3-47 16,0 0-57-16,1-1-83 0,3-2-77 16,-1-1-115-16,4 1-194 0,0-3-15 0,3 1-289 15,1-1-212-15</inkml:trace>
  <inkml:trace contextRef="#ctx0" brushRef="#br0" timeOffset="-78550.63">19807 10142 3171 0,'14'-3'207'0,"-4"0"-23"0,-10 3-28 16,23-7-16-16,-12 4-21 0,6-1-22 0,-3 1-42 16,2-1-58-16,0-2-77 0,3 3-91 15,4-6-77-15,-4 4-171 0,1 1-544 16,-2-1-404-16</inkml:trace>
  <inkml:trace contextRef="#ctx0" brushRef="#br0" timeOffset="-63368.74">13827 11481 329 0,'0'0'152'0,"0"0"-30"16,0 0-24-16,0 0-14 0,0 0-25 15,0 0-7-15,0 0 0 0,0 0-5 0,0 0-1 16,0 0 2-16,0 0 3 0,0 0 6 16,0 0 0-16,0 0 7 0,0 0-4 0,0 0 4 15,0 0-7-15,0 0-4 0,0 0 2 16,0 0-3-16,0 0-8 0,0 0 4 15,0 0-3-15,-47 13-9 0,47-13 15 0,0 0-15 16,0 0 4-16,0 0-4 0,0 0-3 16,-11 10-3-16,11-10-3 0,0 0 3 0,0 0 2 15,0 0 8-15,0 0 2 0,-9 10 7 16,9-10 4-16,0 0-5 0,0 0 8 16,0 0-4-16,-12 9 0 0,12-9-10 0,0 0-6 15,0 0-4-15,0 0 5 0,0 0-6 16,-11 12 8-16,11-12-2 0,0 0 0 15,0 0 7-15,0 0 0 0,-8 9-1 0,8-9 2 16,0 0 1-16,0 0-1 0,0 0-5 16,-10 14-2-16,10-14-2 0,0 0-5 0,-9 9 3 15,9-9-8-15,0 0 0 0,0 0 5 16,-9 11 0-16,9-11-2 0,0 0-1 0,0 0 0 16,-11 13-3-16,11-13-4 0,-5 8 3 15,5-8-7-15,-6 6-1 0,6-6 0 16,0 0-3-16,-7 9-1 0,7-9 1 0,0 0 0 15,-6 10-1-15,6-10 1 0,-3 9-2 16,3-9 3-16,0 0 2 0,-5 13-6 16,5-13 1-16,0 0 2 0,-4 12-1 0,4-12-2 15,0 0 0-15,-5 11 4 0,5-11-3 16,0 0-2-16,-4 13 3 0,4-13-4 0,0 0 2 16,-2 15-2-16,2-15 2 0,-2 13-4 15,2-13 3-15,0 0 0 0,-2 17 3 16,2-17-4-16,0 12-2 0,0-12 1 15,0 0 5-15,0 16-2 0,0-16-2 0,2 12 2 16,-2-12 1-16,0 0 0 0,2 17 0 16,-2-17 3-16,2 10-1 0,-2-10 5 0,2 11 4 15,-2-11-2-15,3 9 4 0,-3-9 1 0,0 0 2 16,8 13 3-16,-8-13 5 0,5 10-2 16,-5-10-1-16,5 9 2 0,-5-9 0 15,0 0-2-15,11 16 4 0,-11-16-5 16,0 0-3-16,11 13 1 0,-11-13-1 0,11 10-3 15,-11-10 0-15,7 11-3 0,-7-11 3 0,11 11-3 16,-11-11 3-16,12 8-2 0,-12-8-1 16,15 10-4-16,-15-10-1 0,14 10-2 15,-7-5 0-15,-7-5-4 0,16 8 2 16,-16-8-1-16,13 9-2 0,-13-9-8 16,13 8-21-16,-6-4-32 0,-7-4-45 0,0 0-60 15,22 7-63-15,-15-5-105 0,-7-2-204 0,12 0-70 16,-12 0-272-16,0 0-227 0</inkml:trace>
  <inkml:trace contextRef="#ctx0" brushRef="#br0" timeOffset="-60618.28">14240 11632 2511 0,'10'-14'-120'0,"-10"14"24"0,0 0 23 0,0 0 12 16,0 0 15-16,0 0 30 0,0 0 23 15,0 0 18-15,0 0 25 0,15-11 23 16,-15 11 14-16,0 0 12 0,0 0 8 0,0 0 7 16,0 0-4-16,0 0 0 0,0 0-18 15,0 0-8-15,0 0-9 0,0 0-6 0,0 0-6 16,0 0-11-16,0 0-8 0,0 0-1 16,0 0-7-16,0 0-3 0,0 0-4 15,0 0-1-15,-46 3-3 0,46-3-1 16,0 0-5-16,-28 8-5 0,28-8-2 0,-18 4 0 15,18-4-6-15,-15 4 2 0,15-4-7 0,0 0-1 16,-17 7-4-16,17-7 0 0,0 0-3 16,0 0-4-16,-13 8 1 0,13-8-6 15,0 0-2-15,0 0-5 0,0 0-5 0,0 0 0 16,36 15 3-16,-36-15 3 0,25 7 3 16,-10-2 2-16,-3-1 1 0,6-1 4 0,-3 3 0 15,-1-2 5-15,2 1 6 0,-3 1 1 16,1-1 2-16,-1 4 4 0,-4-2-2 0,-9-7-2 15,22 15 4-15,-13-8-4 0,-9-7 12 16,10 14 7-16,-8-8 4 0,-2-6 2 16,3 16 6-16,-3-16-3 0,0 0 0 15,0 0-4-15,-22 22-1 0,22-22-3 0,-17 8-3 16,5-4 3-16,12-4-5 0,-24 2-8 0,24-2-17 16,-25-2-19-16,25 2-36 0,-24-4-40 15,24 4-26-15,-21-8-45 0,13 2-45 16,-4 1-99-16,12 5-504 0,-11-10-149 15</inkml:trace>
  <inkml:trace contextRef="#ctx0" brushRef="#br0" timeOffset="-60354.05">14507 11750 2450 0,'0'0'-33'0,"0"0"22"0,0 0 22 16,19 5 3-16,-19-5 11 0,0 0 21 0,0 0 2 15,19 2 11-15,-19-2 14 0,0 0 4 16,25 0-6-16,-25 0-3 0,24-2-10 16,-24 2-11-16,24 0-6 0,-8-2-20 0,-16 2-14 15,29 0-22-15,-13-2-21 0,-16 2-36 16,29 0-32-16,-14-1-31 0,-6 1-46 0,-9 0-89 15,25-2-437-15,-25 2 33 0</inkml:trace>
  <inkml:trace contextRef="#ctx0" brushRef="#br0" timeOffset="-60128.1">14640 11679 2261 0,'0'0'70'15,"0"0"-10"-15,0 0-11 0,-13-7-11 16,13 7 1-16,0 0-3 0,0 0 0 0,0 0 10 15,0 0 7-15,0 0-2 0,0 0 0 16,0 0-2-16,0 0 1 0,15 49-7 16,-8-35-4-16,-2-1-1 0,0 1-2 15,1 0-6-15,1 1-5 0,-2 1 4 0,1-1-3 16,-2 0-6-16,1 1-5 0,0-4-1 16,-1 2-13-16,-4-14-26 0,7 22-45 15,-2-12-54-15,-3-2-46 0,-2-8-111 0,6 14-504 16,-6-14-87-16</inkml:trace>
  <inkml:trace contextRef="#ctx0" brushRef="#br0" timeOffset="-59672.39">15077 11620 2237 0,'0'0'-73'0,"24"6"41"16,-24-6 18-16,0 0 11 0,7 17 2 16,-7-17 7-16,0 15 13 0,0-15 6 0,-3 19-5 15,3-19 13-15,-6 19-3 0,6-19 18 16,-8 21-4-16,4-11 7 0,4-10-9 0,-10 17 7 16,2-8 2-16,8-9 8 0,-15 14-1 15,15-14-2-15,-16 11-6 0,16-11-5 16,-16 6-2-16,16-6-2 0,-16 3-4 0,16-3-3 15,0 0-1-15,-20-1-7 0,20 1 1 16,0 0-7-16,0 0-5 0,-16-21 1 16,16 21-5-16,-2-15-2 0,2 15 7 0,0 0 0 15,2-23 4-15,-2 23 6 0,0 0 3 16,9-19 8-16,-9 19 6 0,9-11 1 0,-9 11 3 16,12-7 2-16,-12 7-1 0,0 0-3 15,20-1 3-15,-20 1 2 0,0 0 1 0,0 0-2 16,31 12-4-16,-21-3-5 0,1 0-5 15,0 1 3-15,-3 0-8 16,2 1-5-16,2 1-1 0,-4-2-3 0,0 4-12 0,1-3-31 16,-1 1-56-16,1-1-53 0,1 1-57 15,-3-7-79-15,-7-5-160 0,10 16-453 0,-4-11-246 16</inkml:trace>
  <inkml:trace contextRef="#ctx0" brushRef="#br0" timeOffset="-59449.07">15301 11820 2775 0,'18'-6'34'0,"-18"6"5"15,0 0-6-15,0 0-9 0,0 0 3 0,16 16-3 16,-16-16 2-16,4 13 9 0,-4-13 20 16,2 19 8-16,-2-19 4 0,4 20-2 15,-4-6-6-15,0-14-5 0,6 27-3 16,-2-14-7-16,-1 1-4 0,-3-14-9 0,6 22-22 15,-4-12-30-15,-2-10-42 0,5 19-45 16,-5-19-43-16,6 17-35 0,-4-11-52 0,-2-6-118 16,0 0-401-16,0 0-40 0</inkml:trace>
  <inkml:trace contextRef="#ctx0" brushRef="#br0" timeOffset="-59162.23">15396 11558 2170 0,'6'-18'-47'0,"-6"18"8"0,4-11 12 16,-4 11 12-16,0 0 15 0,0 0 21 16,0 0 17-16,0 0 0 0,0 0 7 0,38 19 7 15,-29-8 7-15,0 2 5 0,-1 2 3 16,1 1 4-16,-1 5 3 0,0-2-3 15,1 1 1-15,0 4-6 0,-3-1-1 16,-2-1-1-16,2 1-8 0,-2 0-5 0,-2-4-5 16,-1 1-10-16,-1-2-10 0,0 0-40 0,0-2-35 15,0-16-41-15,0 27-39 0,-1-15-58 16,1-12-124-16,-6 15-421 0,6-15-2 16</inkml:trace>
  <inkml:trace contextRef="#ctx0" brushRef="#br0" timeOffset="-58704.12">15967 11535 2080 0,'0'0'-47'0,"0"0"26"0,0 0 21 16,0 0 10-16,0 0 6 0,0 0 23 0,-32 36 18 15,32-36 23-15,-10 20 11 0,6-8 18 16,0 2 10-16,4-14 0 0,-8 28 0 0,5-11-9 16,3-2-8-16,-2 4-9 0,2-1-8 15,2 0-11-15,1 0-6 0,-1 1-4 0,2-1-8 16,2 2-9-16,-2-3-5 0,4 2-7 15,-1-4-14-15,2 0-40 0,-3 1-59 16,2-4-49-16,3 1-59 0,-5-6-98 0,5 1-592 16,-2-2-244-16</inkml:trace>
  <inkml:trace contextRef="#ctx0" brushRef="#br0" timeOffset="-58268.54">16353 11610 2584 0,'0'0'-99'0,"0"0"8"15,0 0 16-15,0 0-1 0,0 0 8 16,0 0 18-16,0 0 31 0,0 0 0 0,-38 0 33 15,38 0 13-15,0 0 14 0,-28 16-2 16,28-16 0-16,-17 7-10 0,17-7 3 16,-12 12-7-16,12-12-2 0,-9 11 3 0,9-11-8 15,0 0 4-15,0 0-7 0,0 0 0 16,15 26-8-16,-15-26 0 0,21 14-1 16,-8-9 0-16,2 5-2 0,-1-2 7 15,2 2-7-15,-2 0 11 0,1-1 3 0,0 0 6 16,-3 1 15-16,-1-1 8 0,-1 1 11 0,-4 1 11 15,-6-11 9-15,10 17 2 0,-10-17 4 16,-2 16-1-16,2-16-6 0,0 0-4 0,-22 16 2 16,12-11-6-16,10-5-3 0,-24 7-5 15,24-7-4-15,-25 0-20 0,25 0-27 16,-26-2-46-16,26 2-36 0,-18-10-51 0,18 10-44 16,-18-11-24-16,18 11-132 0,-8-17-508 15,6 8-165-15</inkml:trace>
  <inkml:trace contextRef="#ctx0" brushRef="#br0" timeOffset="-58073.07">16535 11723 2739 0,'0'0'83'0,"19"4"-7"16,-19-4-30-16,17 2-19 0,-17-2-6 15,17 1-7-15,-17-1 1 0,21 2-5 16,-21-2-3-16,25 0-1 0,-25 0-7 0,26 0-11 15,-26 0-19-15,23 0-23 0,-23 0-31 16,26-2-33-16,-14 2-28 0,-2-3-75 16,-10 3-151-16,20-4-262 0,-20 4 142 0</inkml:trace>
  <inkml:trace contextRef="#ctx0" brushRef="#br0" timeOffset="-57871.6">16747 11681 2065 0,'0'0'140'0,"0"0"11"0,-20-8-13 15,20 8-8-15,0 0 2 0,0 0-6 0,0 0-5 16,0 0 2-16,0 0 4 0,-10 35-1 16,10-35-10-16,0 21-9 0,0-21-11 15,0 26-12-15,0-12-12 0,2 3-3 0,0-2-15 16,2 2-10-16,-2-2-20 0,0 1-28 16,2-1-32-16,-4-15-38 0,8 26-42 15,-4-15-44-15,0 2-31 0,-2-4-43 0,-2-9-104 16,8 16-544-16,-4-11-250 0</inkml:trace>
  <inkml:trace contextRef="#ctx0" brushRef="#br0" timeOffset="-57416.95">17129 11590 2708 0,'0'0'-41'0,"12"-4"17"0,-12 4 7 16,0 0 15-16,0 0-16 0,16 15 11 15,-16-15 8-15,4 16 10 0,-4-16 14 0,2 20 15 16,-2-20 7-16,-2 25 13 0,2-25 0 16,-6 31 1-16,2-16 1 0,0 0-4 0,-2-2-4 15,-4 2 3-15,4-3 3 16,-4 1 1-16,1-3-4 0,1-1 0 0,-3 1-5 15,11-10 2-15,-19 12 2 0,19-12-4 0,-16 7 0 16,16-7-6-16,0 0-3 0,-26-4-7 16,26 4-6-16,0 0-1 0,-19-15-3 15,19 15 0-15,-9-18-3 0,9 18 10 0,-2-15 3 16,2 15 9-16,0 0 5 0,-2-21-4 16,2 21 10-16,0 0 3 0,0 0 6 0,13-19 3 15,-13 19 3-15,0 0-11 0,17-2 10 16,-17 2 5-16,0 0-12 0,0 0 1 15,36 18 0-15,-24-11-17 0,-1 3 0 0,0 1-5 16,1 0-4-16,1 3-6 0,-1-2-21 0,0 1-38 16,-2-2-45-16,-2 3-62 0,3-1-68 15,-2-2-83-15,-1-1-164 16,-2-1-143-16,-2-2-388 0,-4-7-438 0</inkml:trace>
  <inkml:trace contextRef="#ctx0" brushRef="#br0" timeOffset="-57149.97">17373 11877 2961 0,'0'0'-13'0,"0"0"3"0,19-4-39 15,-19 4-30-15,0 0-18 0,19 0 7 0,-19 0 11 16,0 0 5-16,0 0 15 0,25 4 7 16,-25-4-2-16,0 0 17 0,16 8 16 0,-16-8 16 15,0 0 3-15,8 13 7 0,-8-13 23 16,0 0 12-16,6 16 26 0,-6-16 13 0,0 0 7 15,-2 19 3-15,2-19 2 0,0 0 10 16,0 0-1-16,-6 24-6 0,6-24-8 16,0 0-5-16,0 19-10 0,0-19-8 0,0 0-5 15,2 18-8-15,-2-18-14 0,8 9-38 16,-8-9-52-16,15 8-75 0,-6-6-65 16,1-1-138-16,-10-1-512 0,21-1-187 0</inkml:trace>
  <inkml:trace contextRef="#ctx0" brushRef="#br0" timeOffset="-56914.24">17733 11675 2518 0,'17'-7'-72'0,"-17"7"16"0,0 0 7 16,0 0 3-16,27 17 5 0,-18-9 4 0,0 3 4 15,1 2 3-15,0 0 2 0,-1 1 1 16,-1 1 1-16,1 2 8 0,0-2-4 16,-5 3 4-16,2-1 12 0,-4 0-7 0,2-2-3 15,-4 2-19-15,2-2-36 0,-2-4-58 16,0-11-145-16,-6 24-202 0,4-14 359 0</inkml:trace>
  <inkml:trace contextRef="#ctx0" brushRef="#br0" timeOffset="-56738.57">18220 11882 1612 0,'0'0'101'0,"19"5"-32"15,-10-5-46-15,1 2-52 0,-10-2-47 16,16 0-79-16,-16 0-145 0,18 0-107 0,-18 0 129 15</inkml:trace>
  <inkml:trace contextRef="#ctx0" brushRef="#br0" timeOffset="-56604.48">18531 11898 1472 0,'0'0'188'0,"15"3"-23"0,-15-3-65 16,0 0-71-16,23 6-62 0,-15-6-73 0,-8 0-112 15,20-3-297-15,-20 3 311 0</inkml:trace>
  <inkml:trace contextRef="#ctx0" brushRef="#br0" timeOffset="-56447.2">18944 11894 1619 0,'0'0'31'0,"17"2"-2"16,-17-2-24-16,0 0-12 0,28 0-5 0,-28 0 7 15,16 2-3-15,-16-2-7 0,17 2-20 16,-8-1-14-16,-9-1-27 0,14 3-40 16,-14-3-101-16,15 3-158 0,-15-3 119 0</inkml:trace>
  <inkml:trace contextRef="#ctx0" brushRef="#br0" timeOffset="-55931.78">19585 11693 1219 0,'0'0'72'0,"0"0"0"0,0 0-10 16,0 0-1-16,0 0 0 0,0 0 4 0,0 0-2 15,0 0 0-15,0 0 14 0,0 0 13 16,0 0 30-16,0 0 3 0,-17 42 2 16,17-42-4-16,-8 20 0 0,6-6-13 0,2-14-8 15,-5 26-1-15,3-10-5 0,2 0 2 16,0-16-8-16,2 33-2 0,1-14-9 0,-1-4-4 15,2 5-11-15,0-5-6 0,3 2-5 16,-1-1-9-16,0-2-35 0,2 0-46 16,2-1-58-16,-2-2-50 0,2-1-67 0,-2-1-142 15,3-1-474-15,0-4-163 0</inkml:trace>
  <inkml:trace contextRef="#ctx0" brushRef="#br0" timeOffset="-55477.29">19977 11696 2385 0,'0'0'-41'0,"0"0"30"0,0 0 26 16,0 0 5-16,0 0-9 0,0 0 0 0,0 0 16 16,0 0 12-16,0 0 23 0,0 0 13 15,0 0 5-15,0 0 3 0,0 0-6 16,-45 25-11-16,45-25-9 0,-8 14-1 0,8-14-9 16,-4 15-3-16,4-15-5 0,0 17-5 15,0-17 3-15,0 0-7 0,8 24-8 16,-8-24-3-16,17 18-9 0,-8-7-6 0,3-1-4 15,-1-1-1-15,3 3-2 0,0-3 4 16,-2 3 2-16,0-3 1 0,2 0-4 16,-4 1 1-16,-2-2-2 0,-8-8 6 0,15 19 16 15,-11-11 7-15,-4-8 8 0,0 0 3 16,0 19 1-16,0-19 2 0,0 0 4 16,-14 13-3-16,14-13-1 0,-17 4-10 0,17-4-19 15,0 0-25-15,-28-4-34 0,28 4-51 16,0 0-50-16,-19-13-45 0,13 7-41 0,6 6-130 15,-7-13-440-15,7 13-115 0</inkml:trace>
  <inkml:trace contextRef="#ctx0" brushRef="#br0" timeOffset="-55246.3">20312 11889 2291 0,'0'0'-44'16,"0"0"34"-16,0 0 10 0,16 4 0 16,-16-4 5-16,0 0-4 0,20 1 3 0,-20-1 17 15,0 0-18-15,27 0 11 0,-27 0-11 16,25 0 11-16,-10 0-1 0,-15 0-3 16,30 0-13-16,-14 0-18 0,-16 0-23 0,37-1-24 15,-21-2-33-15,-2 3-55 0,-14 0-116 16,22-8-262-16,-11 5 286 0</inkml:trace>
  <inkml:trace contextRef="#ctx0" brushRef="#br0" timeOffset="-55037.23">20559 11780 1664 0,'0'0'107'0,"0"0"-9"16,0 0-6-16,0 0-11 0,0 0-5 0,0 0-11 15,0 0 0-15,0 0-9 16,0 0-4-16,0 0 1 0,0 0 5 0,2 55 2 0,-2-55-1 15,0 25-12-15,2-10-1 0,-2-15-10 16,2 32-3-16,-2-16-1 0,3 0-3 16,-1 0-2-16,-2-16-12 0,2 29-24 15,0-15-33-15,-2-14-38 0,4 24-29 0,-2-14-35 16,0-1-50-16,-2-9-100 0,2 17-334 16,-2-17 155-16</inkml:trace>
  <inkml:trace contextRef="#ctx0" brushRef="#br0" timeOffset="-54606.41">20918 11701 1980 0,'0'0'29'0,"0"0"-18"15,0 0 7-15,0 0-4 0,0 0 0 16,22 18-1-16,-22-18-7 0,2 17-3 0,-2-17-1 15,0 23-1-15,0-23 4 0,-4 31 2 16,-2-16-6-16,4 0 7 0,-5-2 1 16,0 3-5-16,-1-3 7 0,0-2 11 15,8-11 20-15,-15 23 9 0,4-15 11 0,3-1 9 16,8-7 0-16,-17 10 16 0,17-10-2 16,-17 6-1-16,17-6-8 0,0 0-2 0,-23-4-13 15,23 4-11-15,0 0-1 0,-15-15-2 16,15 15-7-16,-4-14-9 0,4 14 3 0,0 0-5 15,0 0-4-15,2-22 1 0,-2 22 5 16,0 0 13-16,0 0 12 0,19-14 15 16,-19 14 8-16,0 0 4 0,18-2-2 0,-18 2-6 15,0 0-4-15,0 0-12 0,32 17-3 16,-21-9-8-16,0 1-7 0,1 1-3 0,1 1 2 16,-3 1-8-16,4 0-7 0,0 3-6 15,-1-3-20-15,-2 1-30 0,1 0-33 16,-1-2-55-16,4 1-64 0,-7-3-74 0,3 3-166 15,-5-3-520-15,0-4-360 0</inkml:trace>
  <inkml:trace contextRef="#ctx0" brushRef="#br0" timeOffset="-53618.64">21228 12050 2735 0,'0'0'-95'0,"0"0"17"16,17-7 6-16,-17 7 8 0,0 0 2 16,0 0-3-16,0 0 6 0,0 0 16 0,0 0 30 15,0 0 23-15,0 0 39 0,0 0 26 16,0 0 19-16,12-8 6 0,-12 8-6 0,0 0-5 16,0 0-6-16,0 0-12 0,0 0-6 15,0 0-7-15,0 0-6 0,0 0-5 16,0 0-8-16,0 0-2 0,0 0-4 0,0 0-2 15,0 0-4-15,0 0-2 0,0 0 7 0,0 0-2 16,0 0 4-16,0 0 5 0,0 0 3 16,0 0-2-16,0 0-3 0,0 0-4 15,0 0-3-15,0 0-5 0,0 0 0 0,0 0 2 16,0 0-11-16,0 0-3 0,0 0-1 16,0 0-4-16,0 0-1 0,0 0 2 15,0 0-1-15,0 0 2 0,0 0-1 0,0 0 3 16,0 0 4-16,0 0 6 0,0 0 7 15,0 0 2-15,0 0-2 0,0 0-3 16,0 0 4-16,0 0-8 0,0 0-1 0,0 0-5 16,0 0 0-16,0 0 1 0,0 0-5 15,0 0-1-15,0 0-4 0,0 0 3 16,0 0-5-16,0 0 0 0,0 0 0 0,0 0-2 16,0 0 2-16,0 0 1 0,0 0-3 15,0 0-1-15,0 0 1 0,0 0 4 16,0 0 2-16,0 0 7 0,0 0-2 0,0 0 4 15,0 0-1-15,0 0-4 0,0 0-3 0,0 0-1 16,0 0 1-16,0 0-1 0,0 0-3 16,0 0 2-16,0 0-2 0,0 0 2 15,0 0 2-15,0 0 2 0,0 0 4 0,0 0 9 16,0 0-6-16,0 0 2 0,0 0-2 16,0 0-1-16,0 0-3 0,0 0 0 0,0 0-3 15,13 22-1-15,-13-22 0 0,0 0 0 16,0 0-3-16,0 21 0 0,0-21-3 15,0 15 2-15,0-15-1 0,0 0-1 0,3 21 1 16,-3-21-1-16,0 0-2 16,0 21 1-16,0-21 1 0,0 0-1 0,0 15 1 0,0-15 4 15,0 0-2-15,0 0 3 0,0 0-5 16,4 13-1-16,-4-13-5 0,0 0-4 16,0 0-7-16,0 0-1 0,0 0-2 0,0 0-1 15,0 0 0-15,25-33 5 0,-25 33 0 16,8-13 6-16,-8 13 1 0,11-9 7 15,-11 9-1-15,9-10 1 0,-9 10 4 0,0 0 12 16,12-11 0-16,-12 11 12 0,0 0 4 16,0 0 0-16,0 0 4 0,20 0 2 0,-20 0-4 15,0 0-5-15,0 0 2 0,12 20-3 16,-12-20-5-16,0 0-2 0,6 19-9 16,-6-19-15-16,4 13-33 0,-4-13-45 0,0 0-65 15,7 15-70-15,-5-10-65 0,-2-5-134 16,0 0-192-16,6 8-347 0,-6-8-377 15</inkml:trace>
  <inkml:trace contextRef="#ctx0" brushRef="#br0" timeOffset="-53241.91">21626 11571 2729 0,'0'0'-157'0,"0"0"29"15,0 0 28-15,0 0 15 0,23 11 21 16,-23-11 23-16,12 13 13 0,-12-13 23 15,16 19 7-15,-10-9 19 0,4 3-6 0,-1 1 7 16,-1 0 5-16,3 3-6 0,0 2 6 16,-3 3 1-16,0-2-1 0,-2 0-14 0,2 3 5 15,-4 0 2-15,0 0 2 0,-2-2-7 16,-2 1-6-16,0-1 6 0,-2 2-6 0,0-2-4 16,-2 4-28-16,0-2-21 0,1 0-19 15,-2-4-24-15,1 1-24 0,0-2-39 16,-2-1-74-16,2-2-332 0,2 0 255 0</inkml:trace>
  <inkml:trace contextRef="#ctx0" brushRef="#br0" timeOffset="-52457.08">22221 11563 1599 0,'0'0'-12'0,"0"0"30"0,0 0 21 0,0 0 9 15,0 0 11-15,0 0 17 0,0 0-5 16,0 0 10-16,0 0 13 0,0 0-14 0,0 0 3 15,0 0 0-15,0 0-6 0,-23 42-7 16,18-30-3-16,-2 1 9 0,3 2 1 16,0 0 15-16,-2 2 2 0,0 2-1 0,2 0 3 15,-3 5-2-15,2-6-1 0,1 5-5 16,0 2-1-16,2-4-2 0,0-1 7 16,2 2-1-16,0 0 4 0,2-1-7 0,2 3-6 15,2-2-12-15,1-1-4 0,0 0-8 0,1 0-8 16,2-2-6-16,-1-1-18 0,0-3-37 15,-1-2-50-15,0 0-68 0,1 1-70 16,-1-5-91-16,-2 3-192 0,1-5-454 0,-3 1-348 16</inkml:trace>
  <inkml:trace contextRef="#ctx0" brushRef="#br0" timeOffset="-49868.36">22714 11672 2733 0,'0'0'-98'0,"0"0"44"0,0 0 20 0,13-16 13 16,-13 16 16-16,0 0 13 0,0 0 13 0,10-11 15 16,-10 11 13-16,0 0 12 0,0 0 12 15,0 0 7-15,0 0 5 0,0 0-5 16,6-12-7-16,-6 12-9 0,0 0-7 16,0 0-9-16,0 0-1 0,0 0-6 0,0 0-5 15,0 0-6-15,0 0 0 0,-48 10 0 16,48-10-8-16,-24 8 1 0,24-8-9 15,-18 9 7-15,7-6-9 0,11-3-2 0,-17 9-4 16,17-9-3-16,-15 7-4 0,15-7-9 16,0 0-6-16,-12 10 4 0,12-10 2 15,0 0-5-15,0 0 5 0,0 0 2 0,0 0-2 16,16 28 1-16,-16-28 1 0,15 12 2 0,-4-5 2 16,-1 1 1-16,-10-8 0 0,19 18 5 15,-11-9 0-15,2 0 0 0,-2 2 3 16,0 1-4-16,-8-12-1 0,11 23 6 15,-7-10-1-15,0 1 2 0,-4-14 2 0,0 24 0 16,0-11 2-16,0-13 6 0,-6 29 5 0,-1-15-1 16,1-3 2-16,-2 0-4 0,0 1-1 15,-4-3-3-15,12-9 3 0,-18 14 0 16,18-14-1-16,-17 8-5 0,17-8-6 0,-20 1-14 16,20-1-24-16,0 0-29 0,-26-11-37 15,26 11-25-15,-14-12-39 0,10 5-44 16,0-3-96-16,4 10-535 0,-2-16-177 15</inkml:trace>
  <inkml:trace contextRef="#ctx0" brushRef="#br0" timeOffset="-49614.07">22800 11901 2581 0,'0'0'8'16,"14"6"9"-16,-14-6 10 0,14 3-17 0,-14-3 7 16,21 4 9-16,-21-4 27 0,26 1 27 15,-12-1 20-15,6 2 14 0,-20-2-7 16,38 0-12-16,-17 0-12 0,-1 2-9 16,4-2-20-16,-3 0-24 0,1 0-24 0,-2 0-37 15,2 0-41-15,-5 0-42 0,-17 0-43 0,29 0-43 16,-16-2-105-16,0-1-499 0,-13 3-117 15</inkml:trace>
  <inkml:trace contextRef="#ctx0" brushRef="#br0" timeOffset="-49388.28">23125 11841 2422 0,'-11'-9'36'0,"11"9"6"16,0 0 2-16,0 0-11 0,0 0-5 15,-13-12-4-15,13 12 4 0,0 0 14 16,0 0 31-16,0 0 11 0,0 0 14 0,0 0 5 15,0 0-2-15,-6 36-6 0,6-36-7 0,2 25-11 16,-2-8-4-16,2 0-7 0,-2 3-9 16,2-1-4-16,0-1-7 0,0 1-4 15,2 1-6-15,-2-4-15 0,3 3-19 16,-3-3-35-16,3 0-37 0,-1-1-58 0,-4-15-37 16,4 24-36-16,0-14-43 0,-4-10-92 15,4 17-476-15,-4-17-135 0</inkml:trace>
  <inkml:trace contextRef="#ctx0" brushRef="#br0" timeOffset="-48267.05">23558 11530 2327 0,'0'0'-115'0,"2"-11"21"15,-2 11 12-15,0 0 20 0,0 0 23 0,0 0 12 16,0 0 27-16,0 0 9 0,0 0 17 15,0 0 10-15,5-19 24 0,-5 19-14 16,0 0-8-16,0 0 9 0,0 0-2 0,0 0-6 16,0 0 2-16,0 0 3 0,0 0-3 15,0 0 13-15,0 0-1 0,0 0 1 0,0 0-6 16,0 0-4-16,13 48 0 0,-13-34-11 16,0-14 0-16,0 29-4 0,0-13 2 15,0 3-7-15,0-2-5 0,2 2 4 0,0 1-6 16,-2-1 2-16,2 3-6 0,0-2 0 15,2 0 1-15,-2 1-3 0,0-2 1 0,0 2-1 16,0-2-1-16,0 0 1 0,0-2-4 16,0 0 3-16,-2-17-3 0,4 27-5 15,-4-15 7-15,0-12 3 0,2 19-5 0,-2-19 3 16,2 18 2-16,-2-18-6 0,0 0 2 16,0 19 5-16,0-19 3 0,0 0 2 15,0 0 2-15,-4 16 3 0,4-16 3 0,0 0-1 16,0 0 0-16,0 0-2 0,0 0-1 0,0 0-5 15,0 0 1-15,0 0-3 0,0 0-2 16,-10-40-5-16,10 40-2 0,0 0-5 16,6-27 0-16,-6 27 1 0,10-17-6 0,-10 17 5 15,8-16-5-15,-2 7 1 16,-6 9-2-16,15-11 2 0,-15 11 0 0,13-12-5 0,-13 12 8 16,15-6 3-16,-15 6 5 0,16-1 8 15,-16 1 14-15,0 0 6 0,0 0-3 0,30 5-1 16,-30-5 2-16,13 9 6 15,-9-2 8-15,-4-7 4 0,5 15 6 0,-5-15 4 16,0 0 3-16,-7 25-2 0,5-15-2 0,2-10-7 16,-13 15 0-16,3-6-12 0,-1-1-1 15,2-3-7-15,-1-1-10 0,-1 2-19 16,11-6-28-16,0 0-46 0,-30 4-61 16,22-3-63-16,8-1-85 0,0 0-188 0,-20-9-467 15,20 9-345-15</inkml:trace>
  <inkml:trace contextRef="#ctx0" brushRef="#br0" timeOffset="-47711.09">23874 12009 2809 0,'0'0'-58'0,"0"0"43"16,0 0 24-16,0 0 13 0,0 0 17 16,0 0 14-16,0 0 14 0,0 0 19 0,0 0 16 15,0 0 7-15,0 0 1 0,0 0 5 16,15 9 4-16,-15-9-4 0,0 0-7 0,0 0-3 16,-4 25-11-16,4-25-4 0,0 17-16 15,0-17-4-15,0 0-9 0,0 25-9 0,0-25-6 16,0 15-9-16,0-15-25 0,0 0-41 0,0 21-57 15,0-21-69-15,0 14-60 0,0-14-81 16,0 0-159-16,-3 20-504 0,-1-12-399 16</inkml:trace>
  <inkml:trace contextRef="#ctx0" brushRef="#br0" timeOffset="-45453.08">22756 11253 2896 0,'0'0'-84'15,"8"-12"25"-15,-8 12 26 0,0 0 24 0,16-15 13 16,-16 15 37-16,6-10 19 0,-6 10 25 15,0 0 11-15,10-13 12 0,-10 13 6 0,0 0-8 16,11-12-8-16,-11 12-9 0,0 0-12 16,9-9-12-16,-9 9-1 0,8-7-9 15,-8 7-4-15,0 0-10 0,0 0 1 0,17-8-9 16,-11 6-2-16,-6 2-3 0,0 0 2 16,19-2-2-16,-19 2 2 0,0 0 6 0,0 0-3 15,25 8-4-15,-25-8-3 0,14 9-2 16,-14-9-1-16,8 14-3 0,-8-14 3 15,6 13-5-15,-6-13 3 0,0 16 1 16,0-16 7-16,-2 20 4 0,2-20 9 0,-10 19 10 16,10-19 10-16,-12 17-3 0,6-9 4 15,6-8-3-15,-12 14-3 0,12-14-10 0,-11 14 1 16,11-14-8-16,-11 10-8 0,11-10 4 16,0 0-10-16,-6 14-5 0,6-14-11 15,0 0-5-15,0 0-13 0,0 0-20 0,0 0-20 16,22 19-22-16,-22-19-18 0,24 5-20 15,-8-3-24-15,3 0-28 0,0 2-25 0,2-3-23 16,3 3-22-16,-4-4-60 0,4 2-150 0,-1-2-493 16,-2 0-345-16</inkml:trace>
  <inkml:trace contextRef="#ctx0" brushRef="#br0" timeOffset="-44446.36">24329 11725 2680 0,'0'0'-142'0,"0"0"29"0,4-24 27 15,-4 24 29-15,0 0 29 0,0 0 22 16,4-16 26-16,-4 16 0 0,0 0 10 15,0 0 16-15,6-16 12 0,-6 16 16 0,0 0 11 16,0 0 5-16,0 0 10 0,0 0-2 16,0 0-11-16,0 0-6 0,0 0-3 0,0 0-6 15,0 0-3-15,0 0-7 0,0 0-8 16,-34 0-2-16,34 0-2 0,0 0-8 16,-27 12-4-16,27-12-5 0,-17 8-3 0,17-8-3 15,-15 8-7-15,15-8 1 0,-10 11-3 16,10-11 0-16,-6 11-1 0,6-11-8 0,0 0-7 15,0 0-7-15,8 27-7 0,-8-27-2 16,15 17 3-16,-7-8 2 0,3 1-3 16,-2-1-1-16,-1 1 2 0,2 0 4 0,-1-1 1 15,0 1 1-15,-1-1 1 0,-8-9 1 16,10 17 2-16,-10-17 0 0,9 16 15 16,-9-16 12-16,2 13 6 0,-2-13 1 0,0 0 3 15,0 0-1-15,-17 22 3 0,17-22-4 16,-18 4 3-16,18-4-5 0,-20 4-2 0,20-4-7 15,-21 0-20-15,21 0-30 0,0 0-52 16,-30-7-64-16,30 7-61 0,-16-10-57 0,16 10-117 16,-16-11-510-16,12 3-262 0</inkml:trace>
  <inkml:trace contextRef="#ctx0" brushRef="#br0" timeOffset="-44256.67">24384 11858 2698 0,'21'4'-35'0,"-21"-4"15"16,21 3 0-16,-7 0 2 0,-14-3 4 0,29 4 0 15,-13-3 9-15,6-1-2 0,-2 2-2 16,2-2 6-16,-1 2-9 0,-2-2-11 16,2 2-17-16,-1-2-26 0,-20 0-35 0,30-2-48 15,-30 2-139-15,22-4-309 0,-11 3 198 16</inkml:trace>
  <inkml:trace contextRef="#ctx0" brushRef="#br0" timeOffset="-44033.62">24604 11767 1854 0,'0'0'67'0,"0"0"0"0,0 0-5 0,0 0-8 0,0 0 9 15,0 0 3-15,0 0 14 0,0 0 21 16,0 0 3-16,0 0 5 0,-4 40 9 15,4-40 3-15,2 25-12 0,2-11-16 16,-2 4-6-16,2-3-11 0,3 4-5 0,-2-2-10 16,-1 1-6-16,3-1-10 0,-4-2-24 0,5 0-39 15,-4 0-57-15,3 1-47 0,-2-5-43 16,1 0-45-16,-1-1-97 0,0-3-493 16,-5-7-109-16</inkml:trace>
  <inkml:trace contextRef="#ctx0" brushRef="#br0" timeOffset="-43538.19">24799 11603 2358 0,'0'0'-76'0,"9"-17"2"0,-9 17 10 0,0 0 13 15,0 0 26-15,10-6 1 0,-10 6 0 16,0 0 18-16,0 0 10 0,0 0 1 15,14 34 18-15,-12-21 0 0,6 3 11 0,-4-1 5 16,2 4-9-16,-1 0 17 0,0 2 13 16,4 2 2-16,-3 0 0 0,1 0 4 15,-1 0-11-15,0 0 5 0,1-1 5 0,-3-3 3 16,0-2-1-16,0 3 0 0,1-5-2 16,-2 0 1-16,-1-1-11 0,-2-14 0 0,7 22 7 15,-7-22-1-15,2 19-1 0,-2-19-1 16,1 14-6-16,-1-14-12 0,0 0-2 15,0 0-5-15,0 0-3 0,0 0-4 0,0 0-1 16,0 0-11-16,0 0-10 0,0 0-9 16,0 0-5-16,18-40-5 0,-11 28 6 15,-1 1 2-15,-6 11-4 0,15-17 3 0,-9 9 0 16,-6 8 4-16,17-13 7 0,-17 13 10 16,15-8 11-16,-15 8 17 0,16-6-3 15,-16 6 3-15,0 0 4 0,0 0 1 0,0 0 7 16,25 14 3-16,-25-14 0 0,2 13 2 15,-2-13-3-15,0 0-2 0,-10 27-5 0,10-27-4 16,-12 17-1-16,4-7-6 0,-3-3-7 16,11-7-11-16,-21 16-34 0,12-11-37 15,9-5-50-15,-14 8-74 0,14-8-59 0,0 0-104 16,-19 2-147-16,19-2-416 0,0 0-282 16</inkml:trace>
  <inkml:trace contextRef="#ctx0" brushRef="#br0" timeOffset="-43288.46">25131 11965 2727 0,'14'10'-61'0,"-14"-10"41"0,14 7 4 0,-14-7 13 16,8 9 15-16,-8-9 1 0,0 0 14 16,4 16 12-16,-4-16 12 0,0 0 3 15,0 0 2-15,0 19-4 0,0-19-1 0,0 0-10 16,0 0 0-16,0 0-7 0,0 0 0 15,0 0-8-15,0 0-4 0,0 0-2 0,0 0-4 16,0 0-5-16,0 0-3 0,0 0-12 16,0 0-19-16,0 0-17 0,0 0-23 15,0 0-18-15,0 0-32 0,0 0-23 0,11-46-31 16,-11 46-83-16,0 0-486 0,8-4-8 16</inkml:trace>
  <inkml:trace contextRef="#ctx0" brushRef="#br0" timeOffset="-42994.46">25320 11700 2183 0,'14'-18'-30'16,"-14"18"31"-16,0 0 7 0,9-5 10 15,-9 5 25-15,0 0 19 0,0 0 7 16,0 0 3-16,20 23-1 0,-20-23 10 0,11 23 11 16,-8-7 2-16,1-2 5 0,0 5 0 15,0-1 0-15,1 3-5 0,0-2-4 0,-1 2-7 16,-3 0-11-16,-1-3-10 0,0 3-4 16,0-2-19-16,-1 1-44 0,-1-3-50 15,-2 0-49-15,-2-2-69 0,0-1-76 0,0-1-173 16,1-2-368-16,-5-3-93 0</inkml:trace>
  <inkml:trace contextRef="#ctx0" brushRef="#br0" timeOffset="-41824.17">25848 11599 2211 0,'0'0'-115'0,"0"0"29"0,0 0 18 16,0 0 24-16,-5-19 12 0,5 19 15 0,0 0 13 16,0 0 8-16,0 0 8 0,0 0 14 15,0 0 0-15,0 0 12 0,0 0-6 16,0 0 21-16,0 0 2 0,0 0-6 0,0 0 9 15,0 0-2-15,0 0 3 0,-15 37 4 16,15-37-5-16,-9 22 2 0,8-7 11 0,1-15 1 16,-6 31 4-16,6-16-8 0,-3 4 13 15,0 1-5-15,3-2 5 0,-1 1-6 0,1 2-4 16,0 0 3-16,1 0 0 0,2 4-4 16,2-2-7-16,0 0-6 0,2 0-3 15,1-1-7-15,1-2-5 0,-2 0-2 0,5-2-11 16,1-1-5-16,-1-1-20 0,-1-2-20 15,-1-2-30-15,2-2-34 0,-5 2-35 16,3-2-32-16,-1 0-28 0,1-5-45 16,-6 3-94-16,-4-8-498 0,9 12-128 0</inkml:trace>
  <inkml:trace contextRef="#ctx0" brushRef="#br0" timeOffset="-41000.44">26295 11700 2251 0,'0'0'-128'16,"0"0"25"-16,0 0 20 0,0 0 8 0,0 0 7 15,0 0 12-15,0 0 10 0,0 0 8 16,0 0 3-16,0 0 10 0,0 0 5 16,0 0 4-16,0 0 21 0,0 0 9 0,0 0 1 15,-41-7 17-15,41 7 18 0,0 0 11 16,-33 7 0-16,33-7 20 0,-18 7-13 15,18-7-3-15,-18 4-6 0,18-4-8 0,-14 8-4 16,14-8-11-16,-11 8 3 0,11-8-5 16,0 0-22-16,0 0-4 0,-5 17-19 0,5-17-27 15,0 0-4-15,0 0-15 0,23 19 4 16,-23-19 0-16,16 12 7 0,-7-7 11 0,-9-5 19 16,18 11 9-16,-7-5 20 0,0 2 27 15,0 0 5-15,-1 1 10 0,-10-9-15 16,19 17 4-16,-11-7-5 0,0-1 0 15,-1 1-1-15,-7-10 4 0,12 21-4 0,-8-12 5 16,-4-9 7-16,4 19 16 0,-4-19 12 16,1 22 6-16,-1-22 1 0,0 0-1 15,-7 23-4-15,7-23-4 0,-16 13-8 0,16-13-7 16,-17 7-10-16,4-3-7 0,13-4-20 16,-22 4-24-16,22-4-37 0,-24-2-43 15,24 2-55-15,-23-4-42 0,23 4-90 0,-25-12-528 16,12 5-101-16</inkml:trace>
  <inkml:trace contextRef="#ctx0" brushRef="#br0" timeOffset="-40501.71">26354 11410 2257 0,'0'0'-82'0,"0"0"-2"16,2-11 8-16,-2 11 1 0,0 0-3 0,0 0 25 15,8-8 15-15,-8 8 18 0,0 0 9 16,0 0 17-16,0 0 12 0,27 0 10 0,-27 0 10 16,0 0 9-16,0 0 18 0,28 12 2 15,-28-12-3-15,10 11-19 0,-10-11 1 16,9 16 7-16,-9-16 14 0,5 20 14 15,-5-20 12-15,-2 23 12 0,-3-11 12 0,3-1 13 16,-3 3 4-16,1-1-5 0,0-4 0 16,-1 3-9-16,5-12-12 0,-4 19-10 15,2-11-8-15,2-8-10 0,-5 15-7 0,5-15-8 16,0 15-6-16,0-15-9 0,5 13-17 16,1-7-34-16,-6-6-50 0,0 0-54 0,20 19-57 15,-10-15-57-15,0 2-106 0,5-2-615 16,-4-1-357-16</inkml:trace>
  <inkml:trace contextRef="#ctx0" brushRef="#br0" timeOffset="-40288.89">26685 11833 2885 0,'0'0'-52'0,"0"0"12"0,0 0-1 15,-2 18 6-15,2-18 4 0,0 0 28 16,18 13-3-16,-18-13 14 16,13 5-2-16,-13-5 5 0,23 8 1 0,-23-8-22 15,21 5-30-15,-21-5-35 0,22 5-30 0,-15-5-61 16,-7 0-122-16,19 0-355 0,-19 0 134 16</inkml:trace>
  <inkml:trace contextRef="#ctx0" brushRef="#br0" timeOffset="-40076.22">26768 11778 1991 0,'0'0'62'0,"0"0"6"0,0 0 6 15,0 0 12-15,0 0 15 0,0 0 2 16,0 0 11-16,0 0 2 0,0 0 4 16,-17 31 1-16,17-31-5 0,0 23-12 0,0-23-9 15,2 28-7-15,-2-11-11 0,0 2-12 16,0-1-7-16,3 1-12 0,-1-2-24 0,2 0-32 15,-2 0-36-15,2 0-61 16,-3 0-44-16,3-3-41 0,3-3-60 0,-6 0-115 16,1-1-408-16,2-1-74 0</inkml:trace>
  <inkml:trace contextRef="#ctx0" brushRef="#br0" timeOffset="-37808.13">27416 11743 2184 0,'0'0'-124'0,"0"0"6"16,-7-14-4-16,7 14-29 0,0 0-61 15,0 0-259-15,0 0 363 0</inkml:trace>
  <inkml:trace contextRef="#ctx0" brushRef="#br0" timeOffset="-36238.78">27296 11626 1353 0,'-13'-12'-19'0,"13"12"7"0,-10-9 0 0,10 9-2 16,-15-8 12-16,15 8 21 0,0 0 16 16,-11-11 2-16,11 11 23 0,0 0 15 0,0 0 7 15,-11-10 21-15,11 10 1 0,0 0 9 16,0 0-9-16,0 0 1 0,0 0-10 0,0 0-2 15,0 0-12-15,0 0-3 0,0 0-9 16,0 0-11-16,0 0-8 0,49 32 3 16,-35-22-13-16,0 4-7 0,1 0-7 0,-1 0 6 15,-1 3-9-15,1-1 1 0,-1 2-5 16,-4 0 8-16,4-1-13 0,-6-1 5 16,0-2-5-16,-1 0 10 0,-3 1 3 15,1-2 16-15,-4-13 8 0,1 21 4 0,-1-21 9 16,-1 19 7-16,1-19 5 0,0 0 8 15,-9 19 5-15,9-19 2 0,-11 8 0 0,11-8 5 16,0 0-3-16,0 0-2 0,-23 0-3 16,23 0-1-16,0 0-5 0,0 0-6 15,-21-23-8-15,21 23-13 0,-6-21-3 0,6 21-2 16,0-27-9-16,3 10-8 0,-3 17-7 16,5-32-14-16,-1 17-23 0,1-3-29 15,1 3-47-15,-2 2-46 0,6-1-66 0,-4 1-62 16,-1-1-141-16,2 4-180 0,-1 0-322 0,-1 2-294 15</inkml:trace>
  <inkml:trace contextRef="#ctx0" brushRef="#br0" timeOffset="-35638.67">27633 12024 2590 0,'0'0'-147'0,"0"0"31"0,0 0 20 15,0 0 21-15,0 0 22 0,0 0 27 16,0 0 1-16,0-25 11 0,0 25 7 0,0 0 6 15,0 0 5-15,0 0 9 0,0 0-2 16,0 0 18-16,0 0 7 0,0 0 2 0,0 0 12 16,0 0 9-16,0 0 10 0,7-15 6 15,-7 15 16-15,0 0 0 0,0 0 15 16,0 0-2-16,0 0 2 0,0 0 3 16,0 0 2-16,0 0-4 0,0 0-2 0,0 0 5 15,0 0-3-15,0 0-1 0,0 0-4 16,0 0-6-16,0 0-11 0,0 0-11 15,0 0-4-15,0 0-5 0,0 0-6 0,0 0-6 16,0 0-5-16,0 0-5 0,0 0-1 16,12 38-5-16,-12-38-4 0,2 21-2 0,-2-21-5 15,2 25-3-15,-2-25-3 0,4 23-31 16,-4-13-34-16,0-10-47 0,4 18-59 0,-4-18-51 16,3 20-46-16,-3-20-68 0,0 0-145 15,2 15-461-15,-2-15-326 0</inkml:trace>
  <inkml:trace contextRef="#ctx0" brushRef="#br0" timeOffset="-34548.71">27988 11658 2596 0,'0'0'-171'0,"0"0"22"0,0 0 26 16,0 0 20-16,0 0 24 0,0 0 14 15,0 0 25-15,0 0-1 0,0 0 10 16,0 0 8-16,0 0 10 0,0 0 5 0,0 0 13 16,0 0 16-16,-51 11 5 0,51-11 8 15,0 0 5-15,-17 8 13 0,17-8-15 16,-13 8 8-16,13-8-2 0,-10 8-8 0,10-8-2 16,0 0-5-16,-15 11 5 0,15-11 6 15,0 0 2-15,-11 11-14 0,11-11-2 16,0 0 6-16,-8 14 4 0,8-14-3 0,0 0-9 15,0 0 6-15,0 17-5 0,0-17-3 16,0 0-2-16,0 0-1 0,0 0-4 0,0 0 2 16,8 19-2-16,-8-19-1 0,0 0-3 15,0 0-1-15,0 0-3 0,9 11 0 0,-9-11 7 16,0 0 14-16,0 0-14 0,0 0 9 16,0 0-4-16,10 10-2 0,-10-10-3 15,0 0-1-15,0 0-4 0,0 0 0 16,0 0 2-16,11 8-2 0,-11-8 0 0,0 0-1 15,0 0-3-15,0 0-5 0,0 0 8 16,13 5-3-16,-13-5-4 0,0 0 6 0,0 0-9 16,0 0 9-16,0 0-6 0,0 0 3 15,0 0-6-15,0 0-3 0,14 6 0 16,-14-6-4-16,0 0-1 0,0 0 2 0,0 0-5 16,0 0 0-16,17 4 1 0,-17-4 9 15,0 0-5-15,0 0 5 0,0 0-5 16,0 0 5-16,17 4 13 0,-17-4-2 0,0 0-10 15,0 0 15-15,0 0-4 0,0 0 1 16,13 5 4-16,-13-5-6 0,0 0 2 0,0 0-3 16,0 0 3-16,11 12 6 0,-11-12-6 15,0 0 6-15,5 11 6 0,-5-11 3 16,0 0-1-16,0 0 6 0,0 19-2 0,0-19 2 16,0 0 12-16,0 0 11 0,-5 25 6 15,5-25 6-15,-11 11-3 0,11-11 4 16,-13 11-3-16,13-11-5 0,-17 8 1 0,17-8-5 15,-19 8-5-15,19-8-4 0,-19 6-5 16,19-6-4-16,-22 4-14 0,22-4-25 0,-20 0-38 16,20 0-43-16,0 0-51 0,-27-4-52 15,27 4-68-15,-14-10-149 0,8 6-409 0,6 4-140 16</inkml:trace>
  <inkml:trace contextRef="#ctx0" brushRef="#br0" timeOffset="-34230.72">28299 11881 2441 0,'0'0'-39'0,"0"0"28"16,0 0 11-16,0 0 11 0,15 9 10 15,-15-9 6-15,0 0 10 0,0 0-9 0,25 3 1 16,-25-3 2-16,18 0 3 0,-18 0-10 16,25 1-11-16,-25-1 5 0,24 0 1 15,-24 0-10-15,26-1-28 0,-26 1-24 16,24 0-36-16,-24 0-38 0,18-4-63 0,-18 4-134 15,13-7-303-15,-13 7 172 0</inkml:trace>
  <inkml:trace contextRef="#ctx0" brushRef="#br0" timeOffset="-34040.86">28428 11809 1725 0,'0'0'-5'0,"0"0"23"0,0 0 17 15,0 0 19-15,0 0 24 0,0 0 26 16,0 0 12-16,0 0 13 0,0 0 10 0,0 0-2 15,-16 24 0-15,16-24-14 0,-4 20-14 16,4-20-8-16,0 22-12 0,-2-7-12 0,2-15-5 16,6 29-16-16,-4-13-37 15,-2-16-50-15,6 27-49 0,-2-14-60 0,0-2-41 0,-4-11-76 16,5 19-552-16,0-11-128 0</inkml:trace>
  <inkml:trace contextRef="#ctx0" brushRef="#br0" timeOffset="-33501.88">28770 11651 2301 0,'0'0'-48'0,"-13"-14"28"16,13 14 13-16,0 0 14 0,0 0-3 0,0 0 6 15,0 0 2-15,0 0-3 0,0 0 1 16,0 0-3-16,0 0 1 0,0 0 1 15,0 0 4-15,43 21-4 0,-35-11-3 0,4-1 5 16,-2 4-7-16,0 1 1 0,2 3 9 16,0 2 4-16,-2 0-6 0,1 0 5 0,0 2 6 15,-2 0-2-15,-1 0 5 0,-2-2 29 16,-2 0 11-16,0 0 3 0,-2-3 16 16,-2 0 2-16,0-16 8 0,-2 25 0 15,2-25-3-15,-6 21 2 0,2-11-6 0,4-10 3 16,-10 12-6-16,10-12-1 0,-13 9-3 15,13-9 2-15,0 0 1 0,0 0-1 0,0 0 0 16,-34-17-5-16,34 17-9 0,-6-21-9 16,4 6-5-16,2 15-6 0,4-37-7 15,0 18-1-15,2-2-7 0,2 0-6 0,-1 0-7 16,3 3-16-16,-1-4-18 0,2 3-32 16,-5 5-41-16,2-4-56 0,0 6-60 0,2-1-65 15,-6 1-142-15,0 1-172 0,0 4-254 16,-4 7-170-16</inkml:trace>
  <inkml:trace contextRef="#ctx0" brushRef="#br0" timeOffset="-33223.56">29114 11969 2387 0,'7'15'-92'0,"-7"-15"30"0,4 14 27 16,-4-14 18-16,0 0 22 0,6 13 23 16,-6-13 22-16,0 0 28 0,0 0 18 15,4 13 5-15,-4-13-1 0,0 0 0 16,0 0-9-16,0 0-2 0,0 0 2 0,0 0-4 16,0 0-8-16,0 0-2 0,0 0-14 0,0 0-9 15,0 0-12-15,0 0-20 0,0 0-44 16,0 0-50-16,0 0-48 0,0 0-38 15,0 0-59-15,0 0-132 0,0 0-425 16,0 0-70-16</inkml:trace>
  <inkml:trace contextRef="#ctx0" brushRef="#br0" timeOffset="-32948.02">29256 11730 2333 0,'6'-16'20'0,"-6"16"7"16,6-10 7-16,-6 10-8 0,0 0 3 16,11-10 22-16,-11 10 13 0,0 0 10 15,0 0 14-15,0 0-5 0,0 0 4 16,28 21-3-16,-22-9-8 0,0 1-1 0,0 0-11 16,-2 5-3-16,4 1-4 0,-4 0 1 15,-2 2-1-15,0 0-4 0,-2 0-7 16,0 0-5-16,0 0-2 0,-2 0-7 0,0-2-5 15,0-1-19-15,0 0-36 0,0-1-54 16,-4-2-44-16,6-15-61 0,-4 23-82 0,4-23-158 16,-2 17-369-16,0-11-105 0</inkml:trace>
  <inkml:trace contextRef="#ctx0" brushRef="#br0" timeOffset="-32414.8">29737 11653 2318 0,'0'0'-71'0,"0"0"32"0,0 0 31 16,0 0-1-16,-35 15 21 0,35-15 25 15,-8 17 11-15,4-6 15 0,4-11 15 16,-7 27-7-16,3-11 4 0,2 2-5 0,0 0-2 15,-1 1-10-15,3 0-3 0,0 1-6 16,3 1-8-16,-1 0 1 0,2-2-5 0,-2 2 1 16,5 0-12-16,-1-3-5 0,0-3-35 15,1 2-60-15,-1-4-49 0,0-1-51 16,-6-12-112-16,11 16-464 0,-2-10-31 0</inkml:trace>
  <inkml:trace contextRef="#ctx0" brushRef="#br0" timeOffset="-32245.03">29967 11919 2285 0,'0'0'65'0,"0"0"-16"0,0 0-13 16,12-9-34-16,-12 9-25 0,0 0-9 0,0 0 0 16,0 0-33-16,0 0-15 0,16 0-34 15,-16 0-45-15,0 0-134 0,12-3-234 16,-12 3 293-16</inkml:trace>
  <inkml:trace contextRef="#ctx0" brushRef="#br0" timeOffset="-32128.61">30293 11933 1692 0,'0'0'141'0,"0"0"-16"0,17 2-66 16,-17-2-61-16,0 0-59 0,17 1-53 15,-17-1-97-15,14 0-313 0,-14 0 297 16</inkml:trace>
  <inkml:trace contextRef="#ctx0" brushRef="#br0" timeOffset="-31991.02">30619 11939 1582 0,'0'0'126'16,"0"0"-19"-16,0 0-6 0,23 0-46 0,-23 0-41 15,0 0-43-15,0 0-27 0,22 1-45 16,-22-1-68-16,0 0-354 0,18 0 294 15</inkml:trace>
  <inkml:trace contextRef="#ctx0" brushRef="#br0" timeOffset="-31664.58">31148 11762 1562 0,'0'0'140'0,"0"0"16"16,0 0-19-16,19 1-12 0,-19-1-19 15,0 0-5-15,18 9-12 0,-18-9-3 16,12 12 5-16,-4-2 2 0,1 1 11 0,1 2 10 15,1 4-12-15,0 2-11 0,-1 2-6 16,2 2-11-16,0-2-12 0,-2 3 2 16,-2-2-15-16,1 1-9 0,-3-2-29 0,-1-3-42 15,-1 1-48-15,-2 0-51 0,0-2-58 16,-4-3-91-16,-2 0-571 0,-3-3-197 0</inkml:trace>
  <inkml:trace contextRef="#ctx0" brushRef="#br1" timeOffset="-213984.87">32251 12975 925 0,'0'0'132'0,"0"0"-15"16,0 0-33-16,-10-9 14 15,10 9 0-15,0 0 6 0,0 0 17 0,0 0-14 16,0 0 21-16,0 0 7 0,0 0 3 15,0 0 8-15,0 0-7 16,0 0-9-16,0 0-12 0,0 0-12 0,0 0-4 16,0 0-6-16,0 0-8 0,0 0-9 0,0 0-3 15,0 0-7-15,0 0-13 0,0 0-2 16,0 0-11-16,0 0 1 0,53 13-9 16,-39-6-1-16,1-1-6 0,2 0-4 0,-2-1-2 0,-1 1 0 15,-1 2-4-15,2-3-4 16,-15-5-1-16,24 14-2 0,-14-11 1 0,-10-3-5 15,15 11 1-15,-15-11 1 0,12 11-3 0,-12-11-1 16,7 11 3-16,-7-11-6 16,0 0-1-16,0 0 7 0,0 0-4 0,-24 25 0 0,14-19-8 15,10-6 0-15,-24 9-6 16,12-5 4-16,12-4 3 0,-23 5-4 16,23-5-1-16,-26 4 3 0,26-4 1 15,-23 0-1-15,23 0 1 0,-21-4 3 0,21 4-4 16,-17-7 4-16,17 7-3 0,-15-10 1 0,15 10 1 0,-11-9-1 15,11 9 1-15,-8-12-1 16,8 12 0-16,0 0 0 0,-2-17 1 0,2 17 1 16,0 0-2-16,0 0 6 15,0 0-3-15,0 0 4 0,10-21 1 0,-10 21 1 16,0 0-2-16,0 0 4 0,0 0-3 16,0 0-3-16,0 0 4 0,0 0 0 15,0 0-4-15,0 0 6 0,0 0 0 0,33 28 2 0,-33-28 2 0,0 0 5 16,-10 25 0-16,10-25 11 15,-14 23 3-15,5-11 1 0,-1 1 8 0,-3 3 3 16,-2-2-3-16,1 2 6 16,-4 1-3-16,2 0-1 0,-1 0-5 15,0-2-4-15,0 3 0 0,-1 1-4 16,2-3-2-16,1 0-4 0,0 0-2 0,-2-1 1 16,3-2-3-16,3-2-2 0,-2 2-11 15,1-3-38-15,-3-1-52 0,2-1-65 0,0-2-68 16,1-1-84-16,1-2-179 0,11-3-482 0,-23 4-402 15</inkml:trace>
  <inkml:trace contextRef="#ctx0" brushRef="#br1" timeOffset="-213065.72">31690 13203 2852 0,'-12'-13'-116'0,"12"13"25"0,0 0 18 0,0 0 18 15,0 0 28 1,0 0 21-16,0 0 18 0,0 0 10 16,2-21-1-16,-2 21 8 0,0 0-6 0,0 0 12 15,4-23-3-15,-4 23 3 0,4-17-1 0,-4 17 4 16,6-18 6-16,-6 18 10 0,4-18-6 16,-4 18 10-16,6-20 3 0,-6 20 5 0,5-15 9 15,-5 15-8-15,5-13-3 16,-5 13-7-16,0 0-9 0,6-14-4 0,-6 14-7 0,0 0-3 15,6-13-6-15,-6 13-3 16,0 0-3-16,0 0-1 0,0 0-2 0,19-7-4 16,-19 7 3-16,0 0-3 0,26 6 0 0,-26-6-4 15,22 5 3-15,-6 1-4 0,0-3-2 16,-1 3-1-16,2-2-3 0,0 2 1 0,-2 0 2 16,0-2-5-16,-15-4 5 15,21 5-1-15,-21-5 0 0,19 7 6 0,-19-7 1 16,15 3 0-16,-15-3-4 0,0 0 1 0,0 0-1 0,0 0-3 15,0 0 3-15,0 0-4 16,0 0 2-16,0 0 0 0,0 0 3 0,0 0-5 16,0 0 0-16,0 0 2 15,-53 10-5-15,41-3 5 16,-2 1-4-16,2-1 4 0,-3 1-4 0,0-1 1 16,0 1 0-16,1-1 1 0,-4 2 0 0,4-4-2 0,-3 1-1 15,0-1 3-15,0-1-1 16,17-4 1-16,-32 6 4 0,18-4-4 0,14-2-1 15,-26 0 6-15,26 0-3 0,-25-5-1 0,25 5 3 16,-22-8 6-16,12 2 5 16,10 6 3-16,-17-8 2 0,17 8-3 15,-15-7 0-15,15 7-5 0,0 0-7 16,-15-6 0-16,15 6 1 0,0 0-4 0,0 0 4 0,0 0-4 16,-23 9 1-16,23-9-1 0,-11 10 0 15,11-10 0-15,-10 12 2 0,10-12-2 0,-10 9 0 16,10-9-3-16,0 0 6 0,-18 11-3 0,18-11 1 15,-12 4 1-15,12-4 1 16,0 0-4-16,-22 0 3 0,22 0-4 0,0 0 0 0,-19-10 1 16,19 10 0-1,-10-10 9-15,10 10 7 0,0 0 2 0,-12-16 6 0,12 16 0 16,-10-10-2-16,10 10-3 16,0 0-2-16,0 0-5 0,-12-9-4 15,12 9 3-15,0 0-2 0,0 0-1 0,0 0-3 16,0 0 1-16,-34 19-1 0,34-19-2 15,-15 12 0-15,7-7-6 0,8-5-31 0,-20 15-39 16,10-9-48-16,10-6-56 0,-16 10-53 16,16-10-71-16,-18 5-148 0,8-3-161 0,10-2-238 0,-15 0-181 15</inkml:trace>
  <inkml:trace contextRef="#ctx0" brushRef="#br1" timeOffset="-212816.12">31442 12779 2553 0,'0'0'46'0,"0"0"23"16,5-13 14-16,-5 13 14 16,0 0 13-16,0 0 5 0,0 0-2 0,0 0-9 15,8-12-8-15,-8 12-12 16,0 0-12-16,0 0-7 0,0 0-4 0,0 0-7 15,0 0-5-15,0 0-14 0,0 0-31 0,0 0-59 16,0 0-73-16,9-4-81 16,-9 4-126-16,0 0-597 0,0 0-341 0</inkml:trace>
  <inkml:trace contextRef="#ctx0" brushRef="#br1" timeOffset="-212531.52">31561 13501 2711 0,'0'0'-74'0,"-8"10"31"16,8-10 30-16,0 0 34 15,0 0 1-15,0 0 9 0,0 0 13 16,0 0 2-16,0 0-10 0,18 22-4 16,-18-22-3-16,24 4-6 0,-10-4-19 15,-14 0-22-15,32 2-43 0,-15-2-40 16,-17 0-52-16,32-4-82 0,-20 2-486 0,2 0 19 16</inkml:trace>
  <inkml:trace contextRef="#ctx0" brushRef="#br1" timeOffset="-212356.04">31603 13752 2205 0,'-10'11'56'0,"10"-11"14"0,-8 8 1 16,8-8 14-16,0 0 9 16,0 0 8-16,-12 11-7 0,12-11-20 0,0 0-36 15,0 0-50-15,0 0-60 0,0 0-65 16,0 0-85-16,0 0-191 0,0 0-233 15,0 0 127-15</inkml:trace>
  <inkml:trace contextRef="#ctx0" brushRef="#br1" timeOffset="-211425.82">31030 13205 1851 0,'0'0'23'0,"-13"-15"30"0,13 15 45 0,-6-14 17 16,6 14 18-16,0 0 6 15,-7-17-1-15,7 17-9 0,0 0-11 0,-2-20-6 16,2 20-18-16,0-18-11 0,0 18-12 16,0 0-5-16,5-24-7 0,-5 24-4 0,6-15-8 15,-6 15-9-15,12-18-4 16,-5 11-1-16,-7 7-7 0,21-18 1 0,-10 12-8 0,1-1-8 15,3 2 1-15,0-3-12 0,-15 8-5 0,27-10-4 16,-12 7-2-16,-2-2 6 16,-13 5 1-16,24-5-3 0,-24 5 5 0,20-2-5 0,-20 2 2 15,19 0 4 1,-19 0 2-16,17 4 2 0,-17-4-1 0,0 0 0 0,11 15 4 16,-11-15 3-16,0 0 1 15,-6 24 1-15,6-24 2 0,-15 24 7 0,4-13 5 16,0 2 3-16,-1 3 0 0,-2 0 1 0,-2-2-1 15,2 4-2-15,1-3 1 0,-2 0 0 16,2 0-9-16,1 0 3 0,0 0-5 0,4-2 0 16,0 1-1-16,4-1 1 15,0 1-3-15,4-14 0 0,-4 23-5 16,4-23-1-16,2 21-1 0,-2-21-1 16,8 17-5-16,-8-17-1 0,14 14-4 0,-7-9 1 0,-7-5 1 15,15 7 3-15,-15-7 0 0,0 0 4 16,17 4 8-16,-17-4 7 0,0 0 0 15,0 0 0-15,0 0 1 0,0 0-1 16,0 0 7-16,0 0 3 0,0 0 1 0,0 0 3 16,0 0 2-16,0 0 2 0,0 0 5 15,-53 4 1-15,53-4-5 0,-24 4 4 16,12-2-1-16,12-2-4 0,-25 2-1 16,25-2-1-16,-24 2-1 0,24-2-2 0,-23 0-1 15,23 0 5-15,-19-6-3 0,19 6-1 0,-19-8 1 16,19 8 0-16,-20-13 1 0,12 3-3 15,8 10-4-15,-14-26-3 0,10 12 3 0,-2 1-2 16,6 13-2-16,-4-29 2 0,0 16-3 0,4 13 2 16,-2-21-5-16,2 21-1 15,-2-19-4-15,2 19-1 0,0 0-3 16,-2-20-1-16,2 20 2 0,0 0 3 16,0 0 3-16,0 0-2 0,0 0-3 0,0 0 2 15,0 0-4-15,0 0 2 0,0 0 4 16,0 0-11-16,2 64 2 0,-4-51 4 15,2-13-6-15,-2 27 4 0,2-27 0 0,-6 25 0 16,2-14-6-16,-3 1 9 0,7-12 4 16,-13 18-1-16,7-10 2 0,6-8-1 0,-17 14 0 0,17-14-2 15,-19 9 6-15,19-9 2 16,-19 6-20-16,19-6 6 0,-19 2-1 16,19-2 0-16,-17 4-3 0,17-4-5 15,-15 3 8-15,15-3-7 0,0 0 0 0,-23 8-2 16,23-8 3-16,-13 12-5 0,13-12-1 15,-8 12 0-15,8-12-15 0,-6 20-24 0,6-20-29 0,-2 23-45 16,2-23-50-16,4 28-62 0,-2-14-48 16,2 3-15-16,2-2-37 0,-2 1-135 15,5-3-143-15,-3 2-278 0,3-2-258 0</inkml:trace>
  <inkml:trace contextRef="#ctx0" brushRef="#br1" timeOffset="-211280.31">30797 13737 2788 0,'0'0'47'15,"0"0"23"-15,4 17 17 0,-4-17 13 0,0 0 16 16,0 0 9-16,0 0-3 16,0 0-15-16,0 0-12 0,6 12-17 15,-6-12-37-15,0 0-46 0,0 0-66 0,0 0-83 16,0 0-72-16,0 0-129 0,0 0-545 0,0 0-287 16</inkml:trace>
  <inkml:trace contextRef="#ctx0" brushRef="#br1" timeOffset="-211056.03">30567 13114 2748 0,'2'-23'-34'0,"-2"23"25"0,0 0 12 15,0 0 15-15,-2-18 7 16,2 18 33-16,0 0 17 0,0 0 0 0,0 0-8 15,0 0-4-15,0 0-10 0,4 54-5 16,-2-37-4-16,0 2-20 0,-2 3-29 0,2-2-46 16,-4 1-48-16,2 2-25 0,0 4-41 0,-2-6-65 15,0-2-142-15,-2 2-322 16,-2-3 54-16</inkml:trace>
  <inkml:trace contextRef="#ctx0" brushRef="#br1" timeOffset="-210326.14">30441 13502 1958 0,'-13'-15'-37'0,"13"15"32"15,0 0 21-15,-6-11 14 0,6 11 28 0,0 0 9 16,0 0 7-16,0 0-1 0,-8-12-3 16,8 12-1-16,0 0 19 0,0 0-2 0,0 0 3 0,0 0-1 15,0 0-3 1,0 0-5-16,0 0-1 0,0 0-9 0,-23 31-7 15,23-31-3-15,-9 19-5 0,2-10 0 0,1 3 2 0,0 1-6 16,-2 1-2-16,1 1-3 16,-4 3-3-16,1 1 1 0,-1-1-3 0,1 0-1 15,-3 1-1-15,0 3 4 0,3-1 14 16,-4 2 0-16,4 0-7 0,-2-2-4 16,-1 1-2-16,0 2 3 0,0-2-4 15,-1 3-1-15,4-2-3 0,-6 1-7 0,2 4 0 0,-1-4 3 16,0-1-5-16,0 1 2 0,-2 1-4 15,2 0-4-15,-1-2-2 0,-2 1 3 16,2-4-3-16,1-1-2 0,-2 0-3 0,2 0 2 16,-1-2 0-16,0 0-6 15,-1 1 6-15,0-3-1 0,-2 2-4 16,3-4 5-16,-2 2-6 0,2-1-1 16,-4-1 2-16,3 1-3 0,-1-1 3 15,-2-2 1-15,0 2 6 0,-2-1 3 0,1-1 4 0,-1 1-3 0,0-1 1 16,0 0-4-16,1 0-2 0,0-2 0 15,0 1-5-15,1-3 5 16,0 1-6-16,-2 2-1 0,5-5 1 0,-3 4-6 16,0-2 4-16,2-1 0 0,-2 1-5 0,3-4 2 15,-2 3-1-15,-2-2-1 0,-1 2 1 16,2-5-2-16,1 3-2 0,-5-4 2 16,1 2-3-16,0-2-5 0,-3 0 8 15,-3-2-2-15,-1 0 2 0,0-1-3 0,-1-3 0 16,-5 1 1-16,0-3-1 0,0 1 2 0,-1-1-1 15,2 0-2-15,-1-2 0 0,2 1-6 16,-2-1 8-16,2 3 3 0,5-3 5 0,-2 2 0 16,4 4-8-16,2-4 11 15,1 1 0-15,-1 2-8 0,6 1 1 16,2-2-3-16,1 2 0 0,16 4 4 16,-26-6-3-16,26 6-2 0,-22-5-1 0,22 5-6 0,-14-3 5 15,14 3 2-15,0 0-5 16,0 0 3-16,0 0 1 0,0 0-11 15,0 0-15-15,0 0-36 0,0 0-58 0,0 0-71 16,0 0-83-16,0 0-151 0,68 0-211 16,-49-5 17-16,3 0-252 0,4-5-228 0</inkml:trace>
  <inkml:trace contextRef="#ctx0" brushRef="#br1" timeOffset="-209773.1">29880 13358 2459 0,'0'0'-129'0,"0"0"19"16,0 0 21-16,0 0 13 0,0 0 11 15,0 0 17-15,0 0 17 0,0 0 7 16,0 0 11-16,-50 8 14 0,50-8 11 0,0 0 10 15,-18 3 4-15,18-3 1 0,0 0 33 16,-17 8 3-16,17-8 3 0,0 0 5 0,-14 9-3 16,14-9-4-16,0 0-4 0,-13 13-13 0,13-13 4 15,-5 12-10-15,5-12-19 0,0 0-53 16,0 22-60-16,0-22-72 0,-2 16-145 0,2-7-321 16,0-9 154-16</inkml:trace>
  <inkml:trace contextRef="#ctx0" brushRef="#br1" timeOffset="-209616.22">29711 13657 1925 0,'-9'12'116'0,"9"-12"27"0,-8 13 23 16,8-13 8-16,0 0-5 0,-6 11-9 16,6-11-18-16,0 0-19 0,0 0-32 15,0 0-32-15,-7 12-49 0,7-12-77 0,0 0-86 0,0 0-137 0,0 0-559 16,0 0-192-1</inkml:trace>
  <inkml:trace contextRef="#ctx0" brushRef="#br1" timeOffset="-208865.05">29347 13598 2438 0,'-18'-6'-90'0,"18"6"21"0,0 0 16 16,0 0 11-16,0 0 16 0,-12-10-12 0,12 10 13 16,0 0 6-16,0 0-4 15,0 0 0-15,0 0 10 0,4-26 2 0,-4 26 14 16,0 0 6 0,6-26-5-16,-6 26 13 0,8-25 5 0,-6 11-7 15,2-2-6-15,-2-1 12 0,2 0 5 0,0 0 4 16,0 2 8-16,0-2 19 0,0 2 4 15,-4 15 0-15,9-29-8 0,-4 18 0 16,1-3-8-16,-6 14-7 0,8-19 2 0,-8 19-8 16,9-13-4-16,-9 13 8 0,6-12 5 0,-6 12 8 15,0 0 2-15,0 0-1 0,0 0-7 16,0 0-3-16,0 0-6 0,22 29-1 16,-22-29 7-16,6 19-13 0,-4-7-4 0,-2-12-1 15,2 23 0-15,-2-23-8 0,0 23 6 0,0-23-6 16,-6 22 2-16,2-12 6 0,4-10-1 15,-16 19-4-15,8-10 1 0,-3-1-3 16,11-8 2-16,-21 11 0 0,21-11 0 0,-19 8-6 0,9-4 2 16,10-4-4-16,-22 1 1 15,22-1 8-15,-19 2 10 0,19-2 5 16,0 0 8-16,-21 3 5 0,21-3-3 16,0 0-1-16,-19 0-8 0,19 0-5 15,0 0-6-15,0 0 0 0,-14 5 2 0,14-5 6 16,0 0 0-16,-10 11-3 0,10-11 0 15,0 0-1-15,-6 20-2 0,6-20 0 0,-8 17-5 0,8-17 3 16,-8 17 0-16,8-17 3 16,-11 17-1-16,11-17 0 0,-11 13 0 15,11-13-2-15,-10 13-3 0,10-13 0 0,-13 12-4 16,13-12-1-16,-10 6-9 0,10-6-6 0,0 0-7 16,-20 1-7-16,20-1 2 15,0 0 1-15,0 0 1 0,-20-11-1 0,20 11 3 0,0 0 2 16,-14-9-1-16,14 9 2 15,0 0 0-15,0 0 1 0,0 0 9 16,0 0 13-16,0 0 8 0,0 0 11 16,0 0 3-16,0 0-2 0,0 0 3 0,0 0-4 15,0 0-1-15,0 0-1 0,0 31-4 16,0-31-1-16,-2 16-5 0,2-16-2 16,-4 20-9-16,4-20-25 0,-8 16-40 15,8-16-45-15,-13 16-73 0,5-8-83 0,8-8-177 16,-18 11-187-16,8-7-291 0,10-4-297 15</inkml:trace>
  <inkml:trace contextRef="#ctx0" brushRef="#br1" timeOffset="-208555.91">28987 13637 2652 0,'0'0'-119'0,"0"0"23"16,0 0 18-16,0 0 26 0,0 0 24 15,0 0 30-15,0 0 10 0,0 0 5 16,0 0 34-16,0 0-9 0,0 0 11 0,0 0 12 15,-30 31-2-15,30-31-1 0,-14 14-4 0,14-14-7 0,-18 15-6 16,10-7-3-16,-2 1-8 16,10-9-25-16,-20 20-58 0,12-13-69 0,8-7-85 15,-19 11-178-15,11-7-291 0,8-4 88 16</inkml:trace>
  <inkml:trace contextRef="#ctx0" brushRef="#br1" timeOffset="-208236.06">28913 13440 1951 0,'0'0'-51'16,"0"0"20"0,0 0 8-16,0 0 10 0,0 0 16 0,0 0 10 0,0 0 7 15,0 0 16-15,0 0 7 16,0 0 39-16,0 0 16 0,-53 21 24 0,38-13 19 15,-6 5 18-15,-3-2 14 0,-6 4 6 16,-1-1 5-16,-3 1 25 0,-8 0 0 0,-3-1-4 16,4-5-27-16,0 2 1 0,-8-2 25 15,0 1-19-15,4-2-17 0,2-3-14 16,0 2-17-16,1-6-21 0,1 3-13 0,8-4-20 16,3-2-37-16,0 0-58 0,4-2-63 15,2-4-67-15,1-1-74 0,5-2-61 0,2-1-50 16,4-3-71-16,0 2-89 0,5-1-38 0,2 1-333 15,1 2-209-15</inkml:trace>
  <inkml:trace contextRef="#ctx0" brushRef="#br1" timeOffset="-208136">27984 13491 2497 0,'0'0'20'0,"6"-19"80"0,-6 19 52 0,10-17 35 16,-2 9 15-16,4-2 10 15,1 3-19-15,5-1-18 0,-2 0-25 16,6 1-17-16,-3 1-16 0,5-1-35 16,1-1-70-16,-4 3-104 0,3-3-125 0,-4 1-205 0,-4-1-185 15,-6 2-275-15,-10 6-252 0</inkml:trace>
  <inkml:trace contextRef="#ctx0" brushRef="#br1" timeOffset="-206445.73">20227 13535 2565 0,'-30'4'-102'16,"17"-3"39"-16,13-1 28 0,-25 4 18 0,10-1 23 15,15-3 28-15,-24 5 19 0,24-5 8 16,-22 6 18-16,22-6 1 0,-20 4 8 15,20-4-2-15,-17 4-5 0,17-4-4 0,-14 3-2 16,14-3-6-16,0 0-8 16,-18 4-6-16,18-4-3 0,0 0-4 15,0 0-6-15,-16 4-6 0,16-4-3 0,0 0-4 16,0 0-2-16,0 0 6 0,-17 5 1 0,17-5 3 0,0 0 0 16,0 0 0-16,-17 8-4 15,17-8 0-15,0 0-3 0,-11 8 1 0,11-8-3 16,0 0-1-16,0 0-5 0,-14 11 1 0,14-11-3 15,0 0 3-15,0 0-6 0,-9 13-1 16,9-13-1-16,0 0-1 0,0 0-3 0,0 19-1 16,0-19 3-16,0 0-3 15,13 16-2-15,-13-16 0 0,19 11-4 16,-9-4-5-16,3 0 1 0,2 0-3 16,-1-1 0-16,2 0 1 0,0 1-4 15,-1 1 3-15,2-1-2 0,-2 4 0 16,-1-4 5-16,2 1-3 0,-4 1 0 0,-1-1 3 15,2 1-1-15,-13-9 2 0,17 13 3 16,-11-6 7-16,-6-7 7 0,10 16 11 0,-10-16-8 16,0 15 11-16,0-15 6 0,0 0 6 15,-8 24 2-15,8-24 2 0,-10 16 5 0,10-16 1 16,-15 16 1-16,6-9-6 0,-2 1 2 16,11-8-6-16,-22 14-6 0,8-11-3 0,2 2-5 15,12-5-2-15,-24 6-1 0,24-6-6 0,-25 5 4 16,25-5-12-16,-32-7-14 0,18 3-25 0,-4-3-29 15,0-4-40-15,1-1-60 16,2 3-64-16,2-3-56 0,-3-1-126 0,2 4-181 0,4-3-351 16,-1 3-341-1</inkml:trace>
  <inkml:trace contextRef="#ctx0" brushRef="#br1" timeOffset="-205015.9">20411 13217 2726 0,'0'0'-96'0,"0"0"32"0,0 0 34 0,-2-23 27 16,2 23 20-16,0 0 14 15,0 0 15-15,0 0 10 0,0 0-9 16,0 0 1-16,0 0 3 0,0 0 12 16,0 0 7-16,0 0 5 0,0 0 0 0,0 0 3 0,0 0-5 0,0 0-3 15,0 0-3 1,0 0-5-16,-2 53-8 0,2-53-3 0,0 19-7 16,0-19-2-16,2 19-1 0,-2-19-3 15,2 18-4-15,-2-18-6 0,0 0 1 16,0 22 0-16,0-22-7 0,0 0 1 0,2 18-4 15,-2-18 1-15,0 0 1 0,0 0-3 0,0 0-5 16,4 15 2-16,-4-15-2 0,0 0 0 0,0 0-5 16,0 0 1-16,0 0-3 15,0 0-4-15,0 0 1 0,26-33 0 0,-26 33-1 16,10-17-1-16,-10 17 0 0,10-19 1 16,-5 9 0-16,-5 10-1 0,13-17-1 0,-13 17 2 15,10-15 4-15,-10 15 4 16,11-11 3-16,-11 11 19 0,0 0 12 0,14-6 7 15,-14 6 5-15,0 0 1 0,0 0 2 0,18 20-1 0,-18-20 0 16,8 19-2-16,-4-9-9 16,-4-10-3-16,6 21-5 0,-2-9-9 15,-4-12 3-15,7 21-7 0,-7-21-35 0,7 17-43 16,-7-17-59-16,2 17-67 0,-2-17-69 16,4 15-122-16,-4-7-205 0,0-8-400 15,0 0-424-15</inkml:trace>
  <inkml:trace contextRef="#ctx0" brushRef="#br1" timeOffset="-204775.82">20720 13716 2829 0,'0'0'-138'0,"0"0"28"0,4 18 37 0,-4-18 35 15,0 0 38-15,8 15 36 0,-8-15 27 0,11 7 16 0,-11-7 15 16,17 7 0 0,-17-7-4-16,21 4-4 0,-21-4-15 15,30 6-4-15,-18-8-12 0,-12 2-10 0,30 2-22 16,-15-2-46-16,-15 0-63 0,27-2-43 16,-16 0-64-16,-11 2-105 0,15-3-490 0,-15 3-90 15</inkml:trace>
  <inkml:trace contextRef="#ctx0" brushRef="#br1" timeOffset="-204543.45">20779 13650 2265 0,'0'0'-25'0,"0"0"16"15,0 0 25-15,0 0 35 0,0 0 24 0,0 0 21 16,0 0 13-16,0 0 2 16,0 0-4-16,0 0-1 0,-7 39 5 15,7-39 8-15,7 29-10 0,-3-12-9 0,1 4-11 16,-3-2-3-16,4 4-13 0,0 0-8 0,-1 2-8 15,1-3-4-15,0 1-7 0,-2 0-3 0,0-4-13 0,-2 0-23 16,4 0-35 0,-2-4-40-16,-2 0-47 0,4-1-30 15,-6-14-45-15,6 21-49 0,-6-21-104 0,8 12-503 16,-6-9-192-16</inkml:trace>
  <inkml:trace contextRef="#ctx0" brushRef="#br1" timeOffset="-203926.03">21109 13502 2464 0,'11'-15'-91'0,"-11"15"17"16,0 0 12-16,0 0 3 16,8-10 7-16,-8 10 19 0,0 0 11 15,0 0 25-15,0 0 18 0,0 0 5 0,0 0 18 16,0 0 11-16,0 0 9 0,13 37 3 16,-10-26 5-16,-3-11-1 0,4 27 3 15,-4-10-12-15,4 0 0 0,0 0-3 0,0 2-10 0,0 2-4 16,2 0-2-16,-1 2-6 0,1 1-1 0,1-1-7 15,-3-5 5-15,0 1 14 16,0 0 12-16,-2-2 1 0,3-2 2 16,-1 0 1-16,-4-15 3 0,4 25-2 15,-4-25-2-15,2 21-3 0,-2-21-3 0,4 15 0 16,-4-15-6-16,0 0-5 0,4 13-4 16,-4-13-7-16,0 0-4 0,0 0-4 15,0 0-2-15,0 0-3 0,0 0-3 0,0 0-1 0,0 0-4 16,5-49-1-16,-5 49-2 0,4-22 2 15,-4 22-5-15,5-19-2 0,-1 7 0 0,-4 12-5 16,10-17 1-16,-10 17 0 16,13-15 3-16,-4 9-1 0,-9 6-2 0,14-8-4 0,-14 8 3 15,19-1 0-15,-19 1-1 16,0 0 5-16,30 7 0 0,-30-7 3 0,16 11 4 16,-6-3 10-16,-10-8 10 15,8 17 12-15,-8-17 5 0,4 17 2 0,-4-17 5 16,-4 21 0-16,4-21-8 0,-13 18-2 15,2-7-4-15,1-3-7 0,-5 1-4 0,0-3-7 16,2 1-23-16,-1-2-35 0,-4-1-50 0,18-4-65 0,-24 3-69 16,24-3-77-16,0 0-178 15,-32-10-119-15,32 10-269 16,-7-10-214-16</inkml:trace>
  <inkml:trace contextRef="#ctx0" brushRef="#br1" timeOffset="-203475.97">21488 13876 2533 0,'13'9'-75'0,"-13"-9"29"15,0 0 16-15,8 16 32 0,-8-16 43 16,2 17 17-16,-2-17 19 0,3 17 11 15,-3-17 5-15,0 23 1 0,0-23-8 0,2 23-4 16,-2-23-6-16,0 23-6 0,0-23-6 0,2 22 3 16,-2-22-4-16,0 20-6 0,0-20-4 15,2 16-4-15,-2-16-2 0,0 0 3 0,2 18-1 0,-2-18-8 16,0 0 0-16,0 0-7 16,0 0-8-16,0 0-8 0,0 0-12 0,0 0-3 0,0 0-8 15,0 0 4 1,24-34-6-16,-24 34 1 0,8-20 3 0,-8 20-4 15,8-15 7-15,-8 15 5 0,8-13 2 0,-8 13 8 0,7-9 9 16,-7 9 9-16,0 0 7 0,0 0 4 16,0 0 9-16,0 0 5 0,0 0 7 15,32 12-5-15,-32-12-3 0,10 17 4 16,-10-17-10-16,11 16-5 0,-7-7-6 16,-4-9-3-16,11 18-4 0,-5-11-4 15,-6-7-4-15,8 15-21 0,-8-15-33 0,9 12-51 0,-9-12-70 16,7 10-82-16,-7-10-74 0,0 0-167 0,0 0-118 15,0 0-313-15,0 0-280 16</inkml:trace>
  <inkml:trace contextRef="#ctx0" brushRef="#br1" timeOffset="-203305.97">21799 14001 2652 0,'0'0'-53'15,"17"-3"28"-15,-17 3 17 0,0 0 7 0,0 0 29 0,23 0 19 16,-23 0 18-16,0 0 7 15,22 0 3-15,-22 0-1 16,0 0-11-16,27 1-8 0,-27-1-10 0,21 2-19 16,-21-2-38-16,21 3-53 0,-21-3-49 15,24 1-51-15,-24-1-107 0,18-4-500 16,-8 2-65-16</inkml:trace>
  <inkml:trace contextRef="#ctx0" brushRef="#br1" timeOffset="-203072.28">22061 13902 2353 0,'0'0'14'0,"0"0"7"0,14-7 25 0,-14 7 32 16,0 0 33-16,0 0 14 15,0 0 11-15,0 0 6 0,0 0-3 0,0 0 1 0,6 40-5 16,-6-40-5-16,2 24-11 16,0-8-8-16,2-1-12 0,0 0-12 15,1 2-8-15,-1-2-6 0,0 3-12 16,1-4-3-16,-1 3-14 0,0-2-26 15,0-1-40-15,-4-14-40 0,7 20-53 0,-5-8-49 0,2-5-49 0,-4-7-64 16,0 0-145-16,6 15-499 16,-6-15-324-16</inkml:trace>
  <inkml:trace contextRef="#ctx0" brushRef="#br1" timeOffset="-202440.77">22432 13626 2702 0,'0'0'-111'0,"9"-12"41"0,-9 12 13 15,0 0 19-15,12-11 23 0,-12 11 1 0,0 0 11 16,11-8 12-16,-11 8-15 0,0 0 17 0,0 0-17 15,0 0-2-15,0 0 2 16,0 0 11-16,0 0-2 0,0 0 4 0,0 0 1 16,-60 10 3-16,60-10 10 0,-22 4 0 15,22-4 2-15,-24 5-4 0,24-5 4 16,-19 4-10-16,19-4-2 0,-17 4 2 16,17-4-4-16,0 0 2 0,-15 6 0 15,15-6-3-15,0 0-1 0,0 0-4 0,0 0-3 0,0 0 5 0,0 0 2 16,32 22-5-16,-32-22 4 15,23 11-5-15,-7-6 2 0,-2 4-6 0,1-4 4 0,0 2-1 16,0-1 5 0,-3 3-7-16,3 0 5 0,-4-1 0 0,1 0 12 15,1 4 1-15,-6-2 6 0,1-1 14 16,-8-9 16-16,10 17 9 0,-10-17 7 0,5 17 11 16,-5-17-6-16,0 0 9 15,-11 21 16-15,11-21-13 0,-10 12-4 0,10-12-8 0,-24 5-10 16,24-5-4-16,-23 4-6 0,23-4-9 0,-30-4-18 15,30 4-27-15,-30-9-42 16,16 2-56-16,2-2-52 0,12 9-48 0,-22-19-101 16,14 4-593-16,-3 2-275 0</inkml:trace>
  <inkml:trace contextRef="#ctx0" brushRef="#br1" timeOffset="-201965.82">22517 13249 2642 0,'0'0'-98'0,"0"0"13"0,0 0 14 0,0 0 13 0,0 0 16 16,0 0 35-16,25 20-7 0,-25-20 12 0,2 18 15 15,-2-18 10-15,4 18 1 16,-4-18 9-16,5 22 0 0,-3-10 11 0,-2-12 2 16,2 20-6-16,-2-20-1 15,5 20-5-15,-5-20-1 0,2 16 0 0,-2-16-7 0,2 14-1 16,-2-14 13-16,0 0-3 16,0 0-2-16,4 15-4 0,-4-15-6 15,0 0-10-15,0 0-7 0,0 0-8 0,0 0 4 0,0 0-2 0,0 0 3 16,0 0-5-16,16-38 2 15,-16 38 5-15,8-17 3 0,-8 17 4 0,6-15 15 16,-6 15 8-16,8-11 13 16,-8 11 6-16,0 0 7 0,12-10 6 0,-12 10 11 0,0 0 9 15,0 0 2-15,0 0 5 16,0 0-2-16,35 14-7 0,-35-14-12 16,12 12-4-16,-12-12-11 0,12 14-4 0,-4-6-7 15,-8-8-2-15,10 14-7 0,-10-14-15 16,10 14-46-16,-10-14-52 0,7 12-63 0,-7-12-61 0,0 0-101 15,10 9-198-15,-10-9-387 16,0 0-257-16</inkml:trace>
  <inkml:trace contextRef="#ctx0" brushRef="#br1" timeOffset="-201786.05">22877 13275 2787 0,'0'0'38'0,"0"0"-1"0,0 0-7 0,16-6 2 15,-16 6 13-15,0 0 20 0,0 0-7 0,26 0-4 16,-26 0-7-16,0 0-5 16,30 3-6-16,-30-3-25 0,23 4-45 0,-23-4-59 0,26 2-41 15,-14-2-38 1,1 0-74-16,-13 0-160 0,19-3-285 0,-11-3 63 0</inkml:trace>
  <inkml:trace contextRef="#ctx0" brushRef="#br1" timeOffset="-201574.9">23085 13111 2042 0,'0'0'34'0,"0"0"8"15,0 0 15-15,10-8 33 0,-10 8 39 0,0 0 28 0,0 0 0 16,0 0 4-16,0 0-3 16,8 34-3-16,-8-34-7 0,8 26-14 0,-3-10-9 15,-1 0-19-15,5 6-7 16,-3-2-11-16,2 1-11 0,1 0-11 0,-1 0-17 0,1-2-50 15,-2-1-59 1,1-1-68-16,-2 0-76 0,-2-3-121 0,2 0-209 0,-2-2-329 16,-4-12-218-16</inkml:trace>
  <inkml:trace contextRef="#ctx0" brushRef="#br1" timeOffset="-200635.8">23446 13813 2520 0,'0'0'-80'0,"-14"9"33"15,14-9 41-15,0 0 27 0,0 0 26 16,0 0 28-16,0 0 28 0,0 0 20 0,0 0 10 15,0 0 2-15,0 0-4 0,0 0-7 0,0 0-11 16,0 0-4-16,0 0-10 0,0 0-13 0,0 0-9 16,0 0-9-16,0 0-7 15,50 4-13-15,-50-4-13 0,23 0-16 0,-23 0-19 0,30-1-24 16,-15 1-31 0,-15 0-36-16,28 0-36 0,-28 0-41 0,22-3-35 0,-22 3-58 15,20-4-144-15,-14 3-415 16,-6 1-142-16</inkml:trace>
  <inkml:trace contextRef="#ctx0" brushRef="#br1" timeOffset="-200405.83">23558 13739 2420 0,'0'0'-55'0,"0"0"23"0,0 0 26 15,0 0 17-15,0 0 30 0,0 0 27 0,0 0 17 16,0 0 18-16,0 0 7 0,0 0-2 0,0 0-2 0,0 0-1 15,5 43-16 1,-5-43-10-16,8 27-4 0,-3-11-10 0,-1 2-6 0,0-4-4 16,2 2-11-16,0 2-3 15,-2-2-10-15,4 0-28 0,-4-2-44 16,0 1-59-16,0-1-51 0,2-3-57 0,-6-11-100 16,6 17-547-16,-2-10-209 0</inkml:trace>
  <inkml:trace contextRef="#ctx0" brushRef="#br1" timeOffset="-200196.18">23963 13853 2615 0,'0'0'27'15,"15"-6"14"-15,-15 6 0 0,0 0 9 0,0 0 12 16,0 0 13-16,0 0-3 15,16-4-11-15,-16 4-11 0,0 0-25 0,0 0-44 16,0 0-68-16,24 0-71 0,-24 0-125 16,10-3-511-16,-10 3-106 0</inkml:trace>
  <inkml:trace contextRef="#ctx0" brushRef="#br1" timeOffset="-200066.07">24181 13840 2455 0,'19'3'-9'16,"-19"-3"6"-16,0 0 4 15,0 0 4-15,0 0-14 0,24 0-28 16,-24 0-10-16,0 0-25 0,14 0-34 0,-14 0-63 16,0 0-161-16,19 0-209 0,-19 0 277 15</inkml:trace>
  <inkml:trace contextRef="#ctx0" brushRef="#br1" timeOffset="-199947.6">24477 13850 1558 0,'17'5'19'0,"-17"-5"-2"0,0 0-14 15,19 2-6-15,-19-2-11 16,0 0-33-16,22-2-51 0,-22 2-123 16,14-5-177-16,-6 2 127 0</inkml:trace>
  <inkml:trace contextRef="#ctx0" brushRef="#br1" timeOffset="-199801.08">24786 13843 1336 0,'0'0'227'0,"19"0"9"0,-19 0-9 0,0 0-6 15,23 0-16-15,-23 0-21 0,0 0-21 0,0 0-21 16,27 0-21-16,-27 0-54 16,0 0-68-16,0 0-84 0,20-3-83 15,-20 3-147-15,9-6-477 0,-9 6-98 0</inkml:trace>
  <inkml:trace contextRef="#ctx0" brushRef="#br1" timeOffset="-199115.9">25077 13476 2243 0,'0'0'-96'0,"0"0"25"0,0 0 21 0,0 0 6 16,0 0 5-16,0 0 17 15,0 0 18-15,0 0 1 0,0 0 16 0,0 0 11 16,0 0 7-16,10 40 12 0,-10-40 20 0,2 15-4 0,-2-15 0 15,4 19-1-15,0-7 3 16,-4-12-1-16,7 26 5 0,-3-11-9 16,1 3 3-16,1-3-9 0,-2-1-38 15,2 4-2-15,-2-1 2 0,1 0-1 16,-1-1-1-16,-1 3 3 0,4-4-1 0,-3 2 11 16,-1-1 12-16,1-2 5 0,-2 0 2 0,-2-14 15 15,4 27 0-15,-2-17-2 0,-2-10 0 16,2 22-4-16,-2-22-3 0,3 19 10 0,-3-19 2 15,0 0-2-15,0 20-2 0,0-20-12 0,0 0-2 16,0 0-1-16,0 0-4 16,0 0-2-16,0 0-7 0,0 0-1 0,0 0-4 15,0 0-4-15,0 0-2 16,0 0-4-16,0 0-2 0,10-54-3 0,-10 54-9 16,11-17-3-16,-3 7-4 0,1 1-1 15,-9 9 2-15,18-14 0 0,-8 8-1 0,-10 6 3 16,20-7 4-16,-20 7 2 0,20-4-1 0,-20 4 0 15,0 0 7-15,25 2 0 0,-25-2 4 16,13 7 14-16,-13-7 10 0,14 12 5 0,-14-12 8 16,4 17 7-16,-4-17 4 0,0 19 6 15,0-19 1-15,0 0-2 0,-16 26 0 0,7-17-11 16,-3-2-8-16,-1 1 2 16,13-8-12-16,-29 10-16 0,14-6-38 0,-3-3-45 15,18-1-71-15,-23 2-77 0,10-4-101 0,13 2-193 0,-21-10-451 16,15 5-390-1</inkml:trace>
  <inkml:trace contextRef="#ctx0" brushRef="#br1" timeOffset="-198696.07">25462 13821 2826 0,'0'0'-138'0,"0"0"10"0,0 0 11 15,0 0 16-15,0 0 9 0,0 0 18 0,0 0 23 0,0 0 8 16,17-22 37-16,-17 22 17 15,0 0 16-15,14-4 7 0,-14 4 18 0,0 0 13 16,0 0 18-16,0 0 4 16,32 9-5-16,-32-9-8 0,8 10-2 15,-8-10-6-15,11 14-4 0,-11-14-5 16,5 19 3-16,-5-19 3 0,0 19 4 0,0-19 9 0,0 0 5 16,-12 28-1-16,12-28-7 15,-10 13-3-15,3-8-12 0,7-5 0 0,-20 7-5 16,20-7-8-16,0 0-2 0,-28-7-14 15,28 7-13-15,-14-15-30 0,14 15-57 16,-12-20-57-16,12 20-49 0,-2-18-67 0,2 18-134 16,2-23-455-16,0 13-164 0</inkml:trace>
  <inkml:trace contextRef="#ctx0" brushRef="#br1" timeOffset="-198095.7">24864 13853 2336 0,'0'0'-116'16,"0"0"27"-16,0 0 16 0,0 0 22 0,0 0 16 0,0 0 11 15,0 0 29-15,0 0-2 16,0 0 18-16,0 0-2 0,0 0 3 0,26-6 28 0,-26 6 2 16,0 0 15-16,0 0 7 15,25 15 4-15,-25-15-6 0,13 11-7 0,-13-11-8 16,13 16-6-16,-9-7-2 0,-4-9-5 0,8 18 3 15,-8-18 4-15,5 15 4 0,-5-15 13 16,0 0 5-16,-5 23 6 0,5-23 6 16,0 0-1-16,-14 15 0 0,14-15 5 15,-16 6 1-15,16-6 6 0,0 0-1 16,-25-6-1-16,25 6-6 0,0 0-9 16,-21-17-14-16,21 17-4 0,-9-17-13 0,9 17-30 15,-6-17-29-15,6 17-42 0,-2-16-41 0,2 16-59 0,0 0-52 16,0 0-65-16,17-22-165 15,-10 18-450-15,-7 4-257 0</inkml:trace>
  <inkml:trace contextRef="#ctx0" brushRef="#br1" timeOffset="-196965.94">24748 13895 2497 0,'0'0'-109'0,"0"0"32"0,0 0 34 16,0 0 31-16,0 0 37 0,0 0 32 15,0 0 25-15,0 0 19 0,0 0 18 0,0 0 16 16,0 0 12-16,0 0 7 0,0 0 2 15,0 0-8-15,0 0-6 0,0 0-9 16,0 0-15-16,0 0-11 0,0 0-14 0,0 0-7 16,0 0-10-16,0 0-9 0,0 0-8 0,51 7-2 15,-51-7-10-15,27 0-7 16,-9-1-2-16,0 1-8 0,-18 0-7 0,41-3-7 16,-23 2-9-16,4 1-9 0,-5-2-14 15,-17 2-11-15,34-1-15 0,-34 1-17 0,25 0-18 16,-12-3-17-16,-13 3-42 0,0 0-38 15,0 0-42-15,16-4-48 0,-16 4-120 0,0 0-534 16,0 0-314-16</inkml:trace>
  <inkml:trace contextRef="#ctx0" brushRef="#br1" timeOffset="-196610.46">24890 13822 2676 0,'0'0'-92'0,"-6"-18"23"0,6 18 26 16,0 0 30-16,0 0 13 16,0 0 25-16,0 0 15 0,0 0 20 15,0 0 22-15,4-24 14 0,-4 24 3 16,0 0-2-16,0 0 2 0,0 0-2 0,0 0 3 16,0 0 10-16,0 0 10 0,0 0 0 15,0 0-3-15,7-14-10 0,-7 14-4 16,0 0-11-16,0 0-13 0,0 0-8 0,0 0-1 15,0 0 11-15,0 0 1 0,0 0 11 0,0 0 5 16,0 0-5-16,0 0 30 0,0 0-14 16,0 0 1-16,14 47-4 0,-12-35-10 0,0 3-6 15,-2-15-12-15,7 29-8 16,-6-9-7-16,3-2-9 0,-1 2-6 0,3 0-16 16,-3 4-31-16,1-3-57 0,0 0-56 15,0-4-79-15,0 1-86 0,-2-4-113 0,3 0-216 16,-3-3-4-16,-2 1-409 0,0-12-512 15</inkml:trace>
  <inkml:trace contextRef="#ctx0" brushRef="#br1" timeOffset="-194415.87">19600 13807 1558 0,'0'0'350'0,"0"0"-149"0,0 0-71 0,-9-27-25 15,9 27-27-15,0 0-7 0,0 0 1 16,0 0-2-16,0 0 9 0,0 0 4 0,0 0 6 16,-14-9 5-16,14 9 11 0,0 0 7 15,0 0 8-15,0 0 9 0,0 0 3 16,0 0-1-16,-28 30-12 0,22-20-9 15,-3 1-12-15,3 4-11 0,-4-2-9 0,-4 3-7 16,4 1-11-16,-2 1-3 0,1 0-11 0,0-2-16 16,1-1-39-16,-1-2-42 0,1-1-49 15,1 2-70-15,0-5-52 0,1-3-97 0,-2-3-203 16,10-3-406-16,-16 6-338 16</inkml:trace>
  <inkml:trace contextRef="#ctx0" brushRef="#br1" timeOffset="-194136.23">19389 13371 2853 0,'0'0'-47'0,"0"0"55"0,8-8 33 15,-8 8 16-15,0 0 7 16,0 0 26-16,0 0-1 0,0 0-1 16,0 44-1-16,0-44-7 0,0 30-1 0,0-10-11 15,0-2-8-15,2 2-5 0,0-1-7 16,0 2-6-16,0-2-3 0,0 0-19 16,-2 0-44-16,0-2-65 0,2-1-62 0,-4-1-65 0,2-15-105 15,-2 24-595-15,-2-13-310 0</inkml:trace>
  <inkml:trace contextRef="#ctx0" brushRef="#br1" timeOffset="-193636.03">19130 13714 2715 0,'0'0'-26'0,"0"0"39"16,-17-9 17-16,17 9-3 0,0 0 1 0,0 0-6 0,0 0-14 15,0 0 8 1,0 0-13-16,0 0 9 0,0 0-7 0,0 0-7 16,30-20-14-16,-30 20-13 0,19 0 1 15,-19 0-2-15,0 0 14 0,25 4-9 0,-25-4 3 16,0 0 1-16,16 9-3 0,-16-9 30 16,0 0 3-16,0 0 18 0,-10 24 15 15,10-24 24-15,-16 15 6 0,16-15 10 0,-24 17-3 16,11-8-1-16,1 1-8 0,0 2-6 15,0-2-8-15,2 4-6 0,0-1-5 0,1-1-3 16,2 4-2-16,1-1-1 16,4 0-6-16,2-15-6 0,-4 32 0 0,6-17-2 0,0 1-2 0,2 0-4 15,-2 0-1 1,3-2-2-16,-1 1 0 0,-4-15-5 0,7 24-1 16,-5-12 3-16,-2-12 1 0,2 19 3 15,-2-19 8-15,-6 18 8 0,6-18 3 0,-14 14 14 16,4-7 13-16,10-7 12 0,-29 4 7 0,13-4 9 0,16 0 3 15,-34-4-1-15,18-1-1 16,-1-2 4-16,2-3 0 0,2 0 11 0,1-7-15 16,4 2-6-16,0-1-12 15,4-3-10-15,2 1-22 0,2-1-31 0,4 0-29 16,-2-1-41-16,6-1-55 0,-2 4-86 16,2-2-75-16,-4 0-157 0,2 4-189 15,1-3 37-15,-5 3-293 0,-2 15-243 0</inkml:trace>
  <inkml:trace contextRef="#ctx0" brushRef="#br1" timeOffset="-193215.67">18859 13626 2547 0,'0'0'-20'0,"0"0"43"0,-11-13 13 0,11 13-1 16,0 0-4-16,0 0 3 15,0 0 6-15,0 0 12 0,0 0 0 16,0 0-1-16,0 0 0 0,0 0 3 0,0 0-9 15,0 0 0-15,0 0-3 0,0 0-9 16,20 49 0-16,-18-35 5 0,-2-14 4 0,2 26 7 16,-4-12 8-16,2-14 13 0,-4 28 7 15,-3-14 6-15,1-1-2 0,-1-2-5 16,-1 2-5-16,-3-1-4 0,1-5-8 0,10-7-4 16,-20 14-7-16,20-14-3 0,-16 8-4 0,16-8-9 15,0 0-15-15,-19-2-16 16,19 2-8-16,0 0 3 0,0 0-3 0,0 0 0 15,0 0 7-15,-7-23-3 0,7 23 8 0,0 0 10 0,0 0 12 16,0 0 13-16,0 0 10 16,0 0 0-16,0 0 1 0,44-2 2 0,-44 2 7 0,0 0 2 15,12 23 6 1,-12-23-4-16,0 21 1 0,0-21 0 0,-10 27-5 0,2-13-8 16,-2-1-5-16,-3 2-1 15,-2-2-15-15,-2 1-18 0,-1-4-42 0,-2 0-55 16,4-4-65-16,0 1-88 0,-2-4-88 15,3-3-183-15,0 0-83 0,-2-4-361 16,17 4-384-16</inkml:trace>
  <inkml:trace contextRef="#ctx0" brushRef="#br1" timeOffset="-193065.8">18717 13502 2946 0,'11'-9'57'0,"-11"9"-1"0,19-17-8 16,-7 7-12-16,4 1-8 15,-2-1-5-15,6 0-26 0,0-1-40 0,-1 2-46 16,3-1-34-16,-2 1-44 16,0-1-90-16,1 1-522 0,-4-1-76 0</inkml:trace>
  <inkml:trace contextRef="#ctx0" brushRef="#br1" timeOffset="-192886.07">18624 13394 2550 0,'-6'11'71'0,"1"2"0"0,5-13-1 16,-2 25 4-16,2-10-5 15,0-15-6-15,9 31-8 0,-3-15-3 0,1 2-12 16,-1 3-27-16,2-2-44 16,3 3-57-16,-3-2-50 0,-4-3-79 0,1 1-170 0,0-3-323 15,-5-4 31-15</inkml:trace>
  <inkml:trace contextRef="#ctx0" brushRef="#br1" timeOffset="-192475.99">18546 13714 2076 0,'-13'-9'85'0,"13"9"25"0,0 0 13 0,-15-7-2 16,15 7 7-16,0 0 7 15,0 0-8-15,0 0-6 0,0 0 3 0,0 0 2 0,-16-3-2 16,16 3-2-16,0 0-12 15,0 0-11-15,0 0-28 0,-2 27-8 0,2-27-4 16,0 0-8-16,2 30-6 0,-2-30-3 16,6 28-5-16,-4-10-1 0,2 1-4 15,0-2-6-15,-2 2-1 0,2 1-3 0,1 1-1 0,-3-3-1 16,0 0-6-16,0 1 2 0,0-1-2 16,-2 0-3-16,0-2 1 0,0-16 2 0,-4 33 0 15,2-18 0-15,-5-2 3 0,-1 1 9 0,0 0 9 16,-3-2 7-16,-4 1 15 15,1-5 0-15,-4 2 2 0,-5 0-1 0,0-3 5 16,-2 1 6-16,-1-2 22 16,-3-3 1-16,1 2 0 0,-2-5-4 0,5 0-3 15,-1 0-3-15,-1-5-3 0,-2 4-8 16,3-6-6-16,3 2-6 0,-1-2-7 16,6-3-12-16,-2 0-3 0,6-1-19 0,3 2-32 15,0-5-32-15,3 1-56 0,3-5-67 0,5 2-89 16,-2-8-109-16,7 1-211 0,-1 3-30 0,0-3 23 15,3 0-350-15,-3 2-349 16</inkml:trace>
  <inkml:trace contextRef="#ctx0" brushRef="#br1" timeOffset="-192356.06">18143 13741 2965 0,'0'0'228'0,"14"-6"10"0,-14 6 15 0,0 0-30 16,14-5-26-16,-14 5-24 16,0 0-19-16,14-7-23 0,-14 7-51 15,12-5-57-15,-12 5-80 0,0 0-109 16,6-14-151-16,-6 14-297 0,2-9 34 0,-2 9-312 15,0 0-269-15</inkml:trace>
  <inkml:trace contextRef="#ctx0" brushRef="#br1" timeOffset="-191340.86">31413 14785 2609 0,'0'0'-113'0,"6"-13"5"0,-6 13 5 0,0 0 12 0,0 0 9 16,0 0 23-16,0 0 26 0,0 0 31 0,8-11 30 15,-8 11 24-15,0 0 22 16,0 0 27-16,0 0 17 0,0 0 15 16,0 0 13-16,0 0 4 0,0 0-5 15,0 0-10-15,0 0-19 0,0 0-10 16,0 0-10-16,0 0-11 0,20 31-9 16,-18-19-10-16,-2-12-5 0,6 25-6 0,-1-11-4 0,-1 2-9 15,2-2-13-15,-2 1-25 16,0 0-43-16,0-2-42 0,2 1-62 15,-6-14-53-15,6 23-71 0,-6-23-162 0,-2 13-410 16,2-13-176-16</inkml:trace>
  <inkml:trace contextRef="#ctx0" brushRef="#br1" timeOffset="-190786.09">31233 14818 2467 0,'0'0'-74'0,"-6"-7"22"0,6 7 24 0,0 0 13 0,0 0 4 16,0 0 11-16,0 0 12 15,0 0 22-15,0 0-11 0,0 0-3 16,0 0-14-16,0 0 6 0,0 0-1 16,0 0 4-16,0 0-3 0,0 0 2 0,0 0-5 15,8 62 0-15,-4-47 5 0,0 2 1 16,1 0-2-16,-1-2 2 15,2 1-7-15,-2 0-7 0,-2-2 10 0,-2-14-2 0,7 25 0 0,-7-25 16 16,0 17 0-16,0-17 9 16,0 0 0-16,-13 18 15 0,13-18 0 15,-15 4-1-15,15-4-8 0,0 0 2 0,-29-4-3 16,29 4-5-16,0 0-3 0,-27-11 3 0,27 11-11 16,-14-7 3-16,14 7-3 15,0 0-8-15,-16-8 1 0,16 8-1 0,0 0-4 16,0 0 1-16,0 0-2 0,0 0 1 15,0 0-3-15,0 0 6 0,0 0-3 16,0 0-1-16,0 0-5 0,0 0 9 0,-17 19-5 0,17-19 3 16,-11 11 9-1,11-11 10-15,-17 12 9 0,7-5 28 0,-6-2 5 0,16-5 0 0,-29 9 1 16,12-3-8-16,-2-2-4 16,0 0-8-16,-2 0-1 0,-1-3-7 0,0 1-2 15,0-2-6-15,3 0 0 0,-1 0-7 0,20 0 1 16,-41-2-7-16,24 1 0 15,-2-2-2-15,-1-1 3 0,20 4 0 16,-31-5 0-16,18 3-3 0,13 2 0 16,-25-5-11-16,25 5-10 0,-19-6-34 15,19 6-44-15,-17-10-62 0,17 10-69 0,-10-9-104 16,8 2-228-16,2 7-381 0,0 0-322 0</inkml:trace>
  <inkml:trace contextRef="#ctx0" brushRef="#br1" timeOffset="-190625.77">30826 14848 3068 0,'0'0'76'0,"0"0"-1"15,11-11 5-15,-11 11 5 0,0 0 1 16,0 0-9-16,0 0-7 0,0 0-12 16,0 0-11-16,0 0-25 0,0 0-58 0,17-3-85 0,-17 3-101 15,0 0-148-15,0 0-538 0,0 0-301 0</inkml:trace>
  <inkml:trace contextRef="#ctx0" brushRef="#br1" timeOffset="-182045.86">18961 15047 2674 0,'0'0'-83'16,"-2"-18"10"-16,2 18 13 0,0 0 19 0,0 0 14 15,0 0 27-15,-2-17 26 0,2 17 8 0,0 0 24 16,0 0 9-16,0 0 13 15,0 0 13-15,0 0 7 0,0 0 4 0,-3-18 2 16,3 18 4-16,0 0 0 16,0 0-4-16,0 0-6 0,0 0-9 15,0 0-2-15,0 0 14 0,0 0-3 0,0 0-1 16,0 0-5-16,0 0-5 0,0 0-8 16,0 0-3-16,0 0-9 0,-12 42-1 15,12-42 0-15,0 23-1 0,0-23-24 0,2 31 0 0,-2-14-4 16,2 2-4-16,0 0-4 0,-2 3 3 0,2 4-7 15,2-1-6-15,1 1 7 16,-3 2-9-16,2-1 1 0,0 2-4 16,0-3 0-16,-2 3-5 0,2-1 4 0,-1-2 5 15,1 4-9-15,-1-3 4 0,1 1 0 0,-2-1 4 16,0 0-1-16,2-1 6 16,2-1-7-16,-4-1-2 0,2 0 1 15,-2-4-1-15,3 0-2 0,-3-1-2 0,0-4 1 0,3 1 1 16,-5-16-2-16,4 24-1 0,-2-12 1 15,-2-12 1-15,2 18-7 0,-2-18-7 0,4 15-11 0,-4-15-19 16,0 0-32-16,0 0-44 16,0 0-50-16,4 17-66 0,-4-17-74 0,0 0-165 15,0 0-122-15,0 0 0 16,0 0-252-16,0 0-177 0</inkml:trace>
  <inkml:trace contextRef="#ctx0" brushRef="#br1" timeOffset="-180955.98">18982 14945 2432 0,'0'0'-93'0,"0"0"16"0,0 0 29 0,0 0 15 16,-19-8 27-16,19 8 31 16,0 0 28-16,0 0 18 0,0 0 16 15,-17-5 8-15,17 5 7 0,0 0 1 16,0 0 0-16,0 0 7 0,0 0-6 16,0 0 5-16,0 0-7 0,0 0-11 15,0 0-6-15,0 0-11 0,0 0-9 0,0 0-5 0,0 0-6 16,0 0-7-16,65 2-8 0,-45-1-2 0,1-1-3 15,0 0-4-15,2 0-3 16,3 0-2-16,-3 0-1 0,0 0-1 16,0 0-5-16,1 0 3 0,-1 0-4 15,-2 0 2-15,0 0-5 0,-1 0 1 0,-20 0-4 16,33-1 1-16,-18 1 1 0,-15 0 8 0,25 0 3 16,-25 0 7-16,20 0-5 0,-20 0 1 0,0 0-4 15,24 0 0-15,-24 0-6 0,0 0 1 0,24-2-4 16,-24 2-3-16,0 0-1 15,21-2 2-15,-21 2-2 0,0 0 4 0,0 0 0 0,20-3-1 16,-20 3 1-16,0 0 3 16,0 0-5-16,0 0 2 0,0 0-1 0,0 0-1 15,0 0-3-15,18 3-2 16,-18-3-2-16,0 0 2 0,0 0-4 16,0 0 4-16,0 0-2 0,0 0 4 0,4 13 0 15,-4-13 3-15,0 0-3 0,0 0 3 16,-6 24 5-16,6-24-6 0,0 0 4 0,-8 27 6 0,8-27-1 15,-4 22 6-15,0-11 0 16,4-11-14-16,-5 23 0 0,5-23-1 0,-2 23 1 16,0-8-2-16,2-15 0 15,2 28 4-15,0-12 1 0,-2-16-2 0,0 27 0 0,3-11 0 16,-1-1 1-16,-2 3 1 16,0-18 4-16,0 29-2 0,2-10 2 15,-2-3-2-15,0-16 3 0,0 33-6 0,2-20 4 0,-2 3-1 0,2-1 2 16,-2-15-1-16,4 28 4 15,-2-14 0-15,0-1 3 0,0 1-1 0,-2-14 6 16,4 26 1-16,-2-15-4 16,-2-11-6-16,4 28 4 0,0-17 0 15,-4-11-6-15,2 26 1 0,-2-12 6 0,0-14-13 16,-2 25 5-16,4-12-4 0,-2-13-2 0,-2 22 2 16,2-22-8-16,0 22 2 0,0-22-2 15,0 20 1-15,0-20-6 0,0 18-8 16,0-18-17-16,0 0-26 0,2 21-45 0,-2-21-60 15,0 13-77-15,0-13-73 0,0 0-172 16,-2 13-118-16,2-13 25 0,0 0-331 0,0 0-282 16</inkml:trace>
  <inkml:trace contextRef="#ctx0" brushRef="#br1" timeOffset="-180272.37">19268 16147 2617 0,'8'-13'-90'0,"-8"13"29"16,0 0 14-16,0 0 15 0,0 0 15 0,0 0 20 16,0 0 27-16,0 0 25 15,0 0-2-15,0 0 17 0,0 0 4 16,0 0 0-16,0 0 11 0,0 0 3 0,-17 42 3 16,17-42 9-16,-4 14 5 0,4-14-6 15,-2 18 0-15,2-18 2 0,-2 18 2 16,2-18 0-16,0 18-5 0,0-18-1 0,2 19-4 15,-2-19-2-15,4 18-5 0,-4-18-11 16,4 15-9-16,-4-15-1 0,5 15-10 16,-5-15-3-16,0 0-8 0,4 15-11 15,-4-15-15-15,0 0-31 0,0 0-54 0,0 0-71 16,0 0-71-16,6 4-86 0,-6-4-187 0,0 0-109 0,0 0-261 16,0 0-199-1</inkml:trace>
  <inkml:trace contextRef="#ctx0" brushRef="#br1" timeOffset="-180103.73">19244 15976 2692 0,'0'0'111'15,"0"0"22"-15,0 0 4 0,-4-15-8 0,4 15-6 16,0 0-6-16,0 0-9 16,0 0-12-16,0 0-10 0,0 0-12 0,0 0-6 0,0 0-22 15,0 0-57-15,-4-18-58 0,4 18-72 0,0 0-71 16,0 0-102-16,0 0-640 15,0 0-387-15</inkml:trace>
  <inkml:trace contextRef="#ctx0" brushRef="#br1" timeOffset="-179616.25">19454 16267 2858 0,'0'0'-89'0,"0"0"25"0,0 0 22 0,0 0 30 0,0 0 10 15,0 0 16-15,0 0 25 16,0 0 17-16,0 0 16 0,0 0 3 16,0 0 2-16,0 0-5 0,0 0-8 15,0 0-7-15,0 0-4 0,0 0 2 0,44-5-13 0,-44 5-2 16,0 0-5-16,26-2-15 16,-26 2-14-16,0 0-36 0,21 0-36 0,-21 0-48 15,0 0-44-15,15-2-51 0,-15 2-107 0,0 0-469 0,4-10-85 16</inkml:trace>
  <inkml:trace contextRef="#ctx0" brushRef="#br1" timeOffset="-179455.83">19480 16201 2296 0,'0'0'34'0,"0"0"39"16,0 0 36-16,-13-6 25 0,13 6 5 16,0 0-5-16,0 0-9 0,0 0-16 15,0 0-12-15,0 0-6 0,0 0-12 16,0 0-12-16,0 0-12 0,39-12-35 0,-39 12-48 0,24 0-63 0,-24 0-65 15,21-3-87 1,-21 3-199-16,22-4-361 0,-22 4-118 16</inkml:trace>
  <inkml:trace contextRef="#ctx0" brushRef="#br1" timeOffset="-178961.12">19761 16118 2327 0,'12'-13'-16'0,"-12"13"49"0,0 0 35 0,0 0 2 15,0 0 4-15,0 0 0 0,0 0 23 0,0 0 15 16,0 0 18-1,0 0 12-15,0 0 0 0,0 0-5 0,0 0-5 16,0 0-5-16,0 0-8 0,9 36-2 16,-9-36 1-16,2 16-8 0,-2-16-5 0,2 19 1 15,-2-19-4-15,5 21-11 0,-5-21-2 16,4 25-9-16,-2-16-2 0,2 4-10 16,-4-13-12-16,6 22-2 0,-6-22-8 15,6 17-3-15,-6-17-5 0,4 15-9 0,-4-15-20 0,6 11-30 16,-6-11-61-16,0 0-85 0,0 0-104 0,0 0-166 15,0 0-145-15,0 0 10 16,0 0-332-16,0 0-289 0</inkml:trace>
  <inkml:trace contextRef="#ctx0" brushRef="#br1" timeOffset="-177854.08">19157 14611 2637 0,'0'0'-135'0,"0"0"20"0,0 0 16 0,0 0 28 16,0 0 21-16,0 0 14 16,0 0 23-16,0 0 21 0,0 0 25 0,0 0 17 0,0 0 23 15,0 0 10 1,-2 39 4-16,2-39 23 0,0 0 7 0,2 17 14 0,-2-17 5 16,0 0-3-16,0 19-1 15,0-19-9-15,0 0-10 0,-2 19-7 0,2-19-9 16,0 0-12-16,-2 17-5 15,2-17-7-15,0 0-9 0,0 19-3 0,0-19-11 16,0 0 1-16,0 20-6 0,0-20 1 0,0 0 0 0,0 18-2 16,0-18-3-16,0 0-2 15,4 19-2-15,-4-19-1 0,0 0-7 0,5 18-4 0,-5-18-2 16,0 0-1-16,2 13-3 16,-2-13-2-16,0 0 5 0,0 0-3 0,4 15 4 15,-4-15 10-15,0 0-2 0,0 0-2 0,0 0-4 16,0 0-5-16,0 0 1 15,0 0-4-15,0 0-1 0,0 0-5 16,0 0 0-16,0 0-8 0,0 0-2 0,17-36-1 16,-17 36 0-16,6-19-7 0,-6 19 0 15,6-21 0-15,0 11 3 0,-6 10-2 16,6-17-3-16,-6 17 1 0,8-17-2 16,-8 17 2-16,8-13 4 0,-8 13-1 15,9-12-1-15,-9 12 3 0,0 0-5 0,10-13 5 16,-10 13 1-16,0 0 2 0,9-11 2 0,-9 11 0 0,0 0 4 15,0 0 3-15,0 0 10 16,13-7 2-16,-13 7 9 0,0 0-2 0,0 0 5 16,0 0-7-16,12 26 5 0,-12-26 2 15,6 15-12-15,-6-15 2 0,9 18-1 0,-6-8-3 16,-3-10 2-16,6 21-5 16,-6-21-4-16,10 23 1 0,-8-13-27 15,-2-10-36-15,6 20-61 0,-2-10-74 0,3-1-88 16,-7-9-208-16,5 14-134 0,-5-14 11 15,0 0-259-15,0 0-218 0</inkml:trace>
  <inkml:trace contextRef="#ctx0" brushRef="#br0" timeOffset="-153413.84">14669 8691 1066 0,'0'0'178'0,"0"0"-47"0,0 0-15 16,0 0-15-16,0 0-3 15,0 0-20-15,0 0-5 0,0 0 7 0,0 0-2 16,0 0 14-16,0 0 11 16,0 0 16-16,0 0 0 0,0 0 5 0,0 0-3 0,0 0-1 15,0 0-6-15,0 0-9 0,0 0-10 0,0 0-11 16,0 0-6-16,0 0-14 15,0 0-5-15,0 0-9 0,0 0-1 0,0 0-7 16,0 0-9-16,0 0 2 16,0 0-5-16,0 0-6 0,0 0 1 0,50-13-6 15,-50 13 3-15,21 6-4 0,-21-6-3 16,21 7-1-16,-11-3 1 0,-10-4-2 0,21 8-3 16,-11-2 0-16,-10-6 4 0,16 9 2 15,-16-9 8-15,10 11 6 0,-4-2 9 0,-6-9 0 16,0 0 4-16,2 22-8 0,-2-22 1 0,0 0-5 15,-5 25-6-15,5-25 0 16,-11 15-8-16,2-7-6 0,9-8-17 16,-9 14-30-16,9-14-33 0,-16 13-40 0,16-13-48 15,-13 11-39-15,9-7-41 0,4-4-104 16,-17 4-584-16,17-4-326 0</inkml:trace>
  <inkml:trace contextRef="#ctx0" brushRef="#br0" timeOffset="-153086.03">14514 8579 2733 0,'-9'-11'-98'0,"9"11"31"16,0 0 22-16,0 0 18 0,0 0 15 0,-8-12 18 0,8 12 12 16,0 0-5-1,0 0 17-15,0 0 16 0,0 0 12 0,0 0 11 16,0 0 0-16,0 0-6 0,0 0-3 16,0 0-4-16,-2 47-5 0,2-47-8 0,0 24 1 15,0-24-7-15,4 28 3 0,-4-12-8 16,2 0-6-16,-2-16-28 0,2 33-46 15,-2-14-53-15,0-1-41 0,0-4-35 0,0 0-45 16,0-14-103-16,-6 27-375 0,2-13 50 16</inkml:trace>
  <inkml:trace contextRef="#ctx0" brushRef="#br0" timeOffset="-152906.22">14436 8891 1974 0,'0'0'-8'0,"0"0"45"0,0 0 26 0,0 0 13 16,-29-5 1-16,29 5 8 0,0 0-7 15,0 0-2-15,0 0-13 0,-14 7 0 16,14-7-8-16,0 0-5 0,-13 14-4 16,13-14-9-16,-11 14-5 0,11-14-19 0,-14 12-21 15,9-3-48-15,5-9-33 0,-12 15-42 16,4-9-58-16,8-6-140 0,-15 9-309 16,6-5 139-16</inkml:trace>
  <inkml:trace contextRef="#ctx0" brushRef="#br0" timeOffset="-152626.28">14209 8791 1980 0,'0'0'48'0,"-3"-17"17"0,3 17 6 16,-4-16 26-16,4 16 13 0,0 0 9 15,-6-16-6-15,6 16-11 0,0 0-14 16,0 0-12-16,-2-18-7 0,2 18-7 15,0 0-3-15,0 0 6 0,0 0 4 0,0 0 1 16,0 0 0-16,40 21-5 0,-32-12 5 16,0 1-4-16,1 1 2 0,-3 3-6 0,-1 0 1 15,-5-14-4-15,7 26 3 0,-7-13-6 16,0-13-6-16,-12 31-3 0,3-16-5 16,0 2-8-16,-4 0-21 0,-2-1-41 0,-4-1-58 15,3 0-69-15,-4 0-72 0,0-4-125 0,2-1-620 0,-2 0-420 16</inkml:trace>
  <inkml:trace contextRef="#ctx0" brushRef="#br0" timeOffset="-143146.31">17710 13567 2866 0,'0'0'-131'0,"0"0"23"0,8-15 20 0,-8 15 21 0,0 0 33 15,0 0 22-15,0 0 33 16,0 0 16-16,0 0 21 0,0 0 15 16,0 0 3-16,0 0 4 0,0 0 2 0,0 0-3 15,0 0 5-15,0 0-4 0,0 0 3 0,0 0 2 16,0 0 0-16,0 0 0 0,11-12 1 0,-11 12 1 15,0 0-10-15,0 0 1 16,0 0-5-16,0 0-4 0,0 0-7 0,0 0-2 0,0 0-10 16,0 0-3-16,0 0-7 15,0 0-3-15,0 0-2 0,0 0 6 16,0 0 2-16,0 0 2 0,0 0-4 16,0 0-3-16,0 0-1 0,2 46-2 0,-2-46 1 0,0 21-6 15,0-21-3-15,0 21 1 16,0-21-2-16,0 21-5 0,0-21 2 0,0 19-5 15,0-19 0-15,-2 19-5 0,2-19-1 0,0 0 2 16,0 24 0-16,0-24-1 16,0 0 0-16,-2 15 1 0,2-15 4 0,0 0 3 15,0 0 3-15,-7 17-5 0,7-17 0 16,0 0 5-16,-12 6-9 0,12-6-5 0,0 0 3 0,-20 1-1 16,20-1 1-16,0 0-4 15,-22 2 3-15,22-2-7 0,-18 2 0 16,18-2 4-16,-19 4 1 0,19-4 0 0,-21 4-2 0,21-4 0 15,-19 7-1-15,19-7-1 0,-22 10 3 16,12-4-3-16,10-6-1 0,-21 13 3 0,12-7-4 16,9-6-1-16,-14 10-4 15,14-10-15-15,-13 16-30 0,13-16-40 0,-8 10-55 0,8-10-64 16,-6 10-57-16,6-10-85 16,0 0-163-16,-5 9-72 0,5-9-316 0,0 0-277 15</inkml:trace>
  <inkml:trace contextRef="#ctx0" brushRef="#br0" timeOffset="-142513.52">18181 12850 2539 0,'0'0'-157'0,"0"0"25"15,0 0 21-15,0 0 16 16,0 0 17-16,0 0 7 0,0 0 6 15,0 0 3-15,0 0 6 0,0 0 8 16,0 0 1-16,0 0 5 0,0 0 5 0,0 0 3 16,0 0 4-16,0 0-1 0,0 0 8 0,0 0-3 0,0 0 9 15,0 0-4-15,0 0 4 16,0 0-4-16,0 0-17 0,0 0-28 16,0 0-45-16,0 0-87 0,0 0-101 15,0 0 96-15</inkml:trace>
  <inkml:trace contextRef="#ctx0" brushRef="#br0" timeOffset="-141525.97">18252 12967 900 0,'8'-17'43'15,"-8"17"5"-15,0 0 13 0,0 0 1 16,8-11 5-16,-8 11 8 0,0 0 8 16,0 0 13-16,0 0 7 0,0 0 9 15,0 0 12-15,0 0 16 0,0 0-7 0,0 0 0 0,-42 27 2 16,29-18-4-16,1 2-5 0,-4 4 3 15,0 1-7-15,-1 0-9 0,-2 1-11 16,-4 5-11-16,-1-1-9 0,2 2-11 16,-4-2-5-16,0 1-6 0,3 1-9 15,-3-2-2-15,4 0-10 0,-2-2-8 0,5-4-42 16,3 2-57-16,0-3-72 0,4-3-75 0,1 0-176 16,0-3-453-16,3 0-187 0</inkml:trace>
  <inkml:trace contextRef="#ctx0" brushRef="#br0" timeOffset="-140281.32">15553 13695 2435 0,'0'0'-88'0,"12"-8"20"0,-12 8 25 0,0 0 12 15,19-10 17-15,-19 10 23 16,13-9 28-16,-13 9 24 0,13-7 23 0,-13 7 4 16,10-11 14-16,-10 11 2 15,11-9 4-15,-11 9 9 0,0 0-9 0,11-15 1 0,-11 15-5 16,0 0-8-16,6-15-2 16,-6 15-6-16,0 0-9 0,0 0-12 0,0 0-5 15,0 0-9-15,0 0-3 0,0 0-7 16,0 0 7-16,-22-19-8 0,22 19-1 0,0 0 1 15,0 0 4-15,-35 9-1 16,35-9-3-16,-21 13-8 0,10-5 2 0,0 0-6 16,11-8-4-16,-21 17-3 0,13-7-2 15,-1 1-2-15,9-11 0 0,-14 21-7 16,9-8 2-16,5-13-6 0,-6 20 5 0,6-20-4 16,-2 17-2-16,2-17 0 0,0 0 1 15,8 20-4-15,-8-20 4 0,13 12-3 0,-13-12-1 16,13 6-4-16,-13-6 2 0,16 5 0 0,-16-5 1 15,18 0 0-15,-18 0-1 16,0 0-2-16,23-2 3 0,-23 2-2 0,0 0 3 0,19-7-2 16,-19 7 1-16,13-7-1 15,-13 7-1-15,0 0 0 0,12-14 3 16,-12 14-1-16,6-13 1 0,-6 13-1 0,0 0-3 16,12-20 2-16,-12 20 3 0,4-11-2 0,-4 11 0 15,0 0-2-15,6-13 2 16,-6 13-2-16,0 0-2 0,0 0-2 0,8-12 4 15,-8 12-2-15,0 0 1 0,0 0-2 0,0 0 0 16,0 0-4-16,0 0 3 16,0 0 2-16,0 0 1 0,7-14-16 0,-7 14-28 0,0 0-42 15,0 0-66-15,0 0-60 16,0 0-101-16,0 0-219 0,0 0-419 0,0 0-377 16</inkml:trace>
  <inkml:trace contextRef="#ctx0" brushRef="#br0" timeOffset="-139485.95">15510 13382 2861 0,'0'0'-89'16,"0"0"31"-16,-6-16 39 0,6 16 35 0,0 0 25 16,-5-18 27-16,5 18 30 15,0 0 14-15,0 0 9 0,-6-15 10 0,6 15-11 16,0 0-10-16,0 0-8 0,0 0-9 15,-4-15-14-15,4 15-8 0,0 0-5 0,0 0 2 16,0 0 3-16,0 0-6 0,0 0-3 0,0 0-6 16,0 0-6-16,0 0-5 0,-2 57-4 15,2-42-3-15,0-15-5 16,0 32-3-16,0-14-3 0,2 0-1 0,0 1-4 16,-2 1-1-16,0-3-1 0,0 2-3 15,0-2-3-15,2 0 1 0,-2 1 0 0,2-2-6 0,-2-16 3 16,1 31 14-16,2-20-3 15,2 3-3-15,-5-14 1 0,3 20-8 0,-3-20 4 0,3 20-4 16,-3-20 1-16,3 17-2 16,-3-17 0-16,2 13-1 0,-2-13 2 0,0 0 6 0,4 16 4 15,-4-16-6-15,0 0-3 16,0 0-3-16,0 0 3 0,0 0-8 0,0 0 0 16,0 0 1-16,0 0-1 0,0 0 0 15,0 0-4-15,0 0-1 0,25-38-3 0,-18 30 3 16,-7 8 0-16,12-22-4 0,-3 9 5 0,-1 1-1 15,0 2 0-15,1-2-2 16,2 1 0-16,-3 1-3 0,2-2 2 16,2 3 4-16,0 0 0 0,-1 1-5 0,-1 1 1 15,1-1 0-15,-1 2 3 0,-10 6-1 16,21-5 3-16,-21 5-1 0,20 0 1 16,-20 0 1-16,0 0 4 0,24 11 0 0,-17-6 2 0,-7-5 8 15,11 18-1-15,-11-18 7 0,4 18 1 16,-4-18 3-16,0 22 7 0,0-22 0 15,-2 20 0-15,2-20 0 0,-11 20 8 16,5-9-21-16,6-11 2 0,-17 19 9 16,9-9-7-16,-6-2-1 0,2 1-2 0,0-1-2 0,-3-3-1 15,15-5-2-15,-28 10-4 16,14-6 1-16,0-1-4 0,14-3-23 0,-22 3-22 16,11-3-26-16,11 0-43 0,-21-4-58 15,21 4-66-15,-17-4-50 0,8 0-117 0,9 4-176 16,-13-8-39-16,13 8-336 0,-10-9-368 0</inkml:trace>
  <inkml:trace contextRef="#ctx0" brushRef="#br0" timeOffset="-139109.37">15933 13708 2848 0,'0'0'-95'0,"0"0"25"15,22 4 23-15,-22-4 14 0,0 0 32 16,0 0 32-16,0 0 22 0,0 0 20 0,0 0 13 0,0 0 7 15,-22 35 4-15,22-35 5 0,-10 15-7 16,10-15-5-16,-8 17-4 0,8-17-8 0,-6 20 2 16,6-20-4-16,-5 22-5 15,3-11-6-15,2-11-7 0,-2 21-6 0,2-21-7 0,0 20-6 16,0-20 2 0,2 21-11-16,-2-21-3 0,4 13-21 0,-4-13-36 15,0 0-39-15,11 9-51 0,-11-9-60 0,10 0-62 0,-10 0-149 16,0 0-530-16,13-18-324 15</inkml:trace>
  <inkml:trace contextRef="#ctx0" brushRef="#br0" timeOffset="-138966.1">15963 13588 2965 0,'0'0'73'0,"0"0"7"16,0-17-5-16,0 17-10 15,0 0-7-15,0 0-7 0,0 0-6 0,-4-19-9 16,4 19-13-16,0 0-27 0,0 0-45 0,0 0-67 15,0 0-58-15,0 0-96 0,8-8-603 16,-8 8-234-16</inkml:trace>
  <inkml:trace contextRef="#ctx0" brushRef="#br0" timeOffset="-138474.42">16446 13603 2563 0,'8'-8'-97'15,"-8"8"28"-15,0 0 30 0,11-10 14 0,-11 10 31 16,0 0 28-16,6-14 10 15,-6 14 0-15,0 0 0 0,0 0-2 0,0 0 0 16,0 0-1-16,0 0 12 0,0 0 9 16,0 0 16-16,-27-13 14 0,27 13 5 0,0 0 9 15,0 0 0-15,-36 11 2 0,23-3-6 0,13-8-4 0,-23 13-4 16,10-4-5-16,1 3-7 16,-2-2-4-16,4 1 1 0,0 3-7 0,-1-3-6 15,2 1-6-15,1 1-2 0,2 0-6 16,6-13-6-16,-9 27-2 15,5-14-4-15,4-13-6 0,0 24-1 0,0-24-2 16,4 27-2-16,0-14-3 0,3-1 3 16,-1 2-1-16,5-3-1 0,2-4 1 0,-1 3-4 15,2-2 0-15,4-3 0 0,-1 1-6 16,4-1 1-16,-2 0-4 0,1-5 0 0,0 3-3 16,2-5 1-16,-1 1-14 0,-3-1-20 15,2-2-24-15,-2 0-30 0,-2-2-38 0,-4 1-51 16,-12 5-51-16,21-14-47 0,-16 4-89 15,-1 3-140-15,-4 7-441 0,-7-19-341 16</inkml:trace>
  <inkml:trace contextRef="#ctx0" brushRef="#br0" timeOffset="-138301.28">16370 13719 2759 0,'0'0'-3'15,"0"0"25"-15,0 0 4 0,0 0-3 0,0 0 9 16,0 0 14-16,0 0 5 15,0 0-1-15,0 0-6 0,0 0-4 16,0 0-1-16,0 0-13 0,62-3-28 0,-46 1-62 16,1-1-62-16,2 0-59 0,-4-3-135 15,4 2-444-15,-4-1-52 0</inkml:trace>
  <inkml:trace contextRef="#ctx0" brushRef="#br0" timeOffset="-138006.37">16787 13418 2240 0,'8'-15'3'0,"-8"15"19"16,0 0 8-16,7-11 16 0,-7 11 21 16,0 0 27-16,0 0 6 0,0 0 9 15,0 0-3-15,0 0-9 0,0 0-5 0,0 0-2 16,0 0-7-16,-7 49-1 15,7-49-3-15,0 31-5 0,-2-12 0 0,-2-2 0 16,4 2-9-16,-2 2-1 0,0 0-7 0,2 0-4 16,-2 0-6-16,2 0-3 0,0 0 10 0,0 1-3 15,0-2-10-15,2 1 0 16,-2-2-7-16,2 0-4 0,0-2-8 16,-2 0-19-16,4-4-33 0,-4-13-35 0,2 24-51 15,-2-24-55-15,2 18-58 0,-2-18-78 0,0 0-667 16,0 7-424-16</inkml:trace>
  <inkml:trace contextRef="#ctx0" brushRef="#br0" timeOffset="-137598.42">16747 13585 2959 0,'0'-18'-104'0,"0"18"30"0,0-32 10 16,0 19 11-16,0 13 13 0,6-31 18 0,-2 16 16 0,0 0 7 15,2 1 11-15,3 0-3 0,2 3-3 0,1 0 13 16,-1-1-11-16,4 5 7 0,2 0 11 15,-1 1 2-15,4 2 13 0,-1 0 12 16,0 4-4-16,-19 0-3 0,41 6-3 16,-23-2-3-16,-1 3 1 0,-2 0-13 15,-2 5 3-15,-1-1-1 0,-4 1-5 16,0-1 1-16,-4 3-4 0,-4-14-1 0,0 22 6 16,0-22-5-16,-14 27 16 0,4-15 11 15,0-1 11-15,-3 1-2 0,-2-3 2 0,0 1-1 16,3-1-2-16,-2-1-6 0,4-1-5 15,-2 3-3-15,12-10-4 0,-18 13-7 16,18-13 0-16,-14 13-1 0,9-3-2 0,5-10-6 16,-2 19 1-16,2-19-4 0,2 21 0 15,-2-21-5-15,11 23-2 0,-3-12 2 0,1 1-1 0,2 0-1 16,1-1-2-16,-2-1-3 16,2 1 1-16,0-2-5 0,-1 1-9 0,1-1-23 15,-1-1-26-15,-11-8-15 0,15 15-39 16,-9-10-36-16,-6-5-41 0,10 12-53 15,-10-12-107-15,0 0-556 0,0 0-282 16</inkml:trace>
  <inkml:trace contextRef="#ctx0" brushRef="#br0" timeOffset="-137246.05">16662 13483 2636 0,'0'0'-62'0,"0"0"32"0,0 0 27 0,12-8 27 15,-12 8 26-15,0 0 31 0,0 0 20 0,0 0 17 16,0 0 7-16,0 0 0 0,0 0-8 15,22 30-7-15,-18-19-2 0,-4-11-14 0,4 27-6 16,-2-12-9-16,1 0-12 16,1 0-6-16,-4 2-6 0,4 0-12 15,-4 2-22-15,2-1-32 0,0-1-36 16,-2 0-25-16,2 2-25 0,0-1-29 0,0-4-20 16,-2-14-12-16,2 27-11 0,-2-27-13 15,0 23-14-15,0-23-36 0,0 17-56 16,0-17-427-16,0 0 24 0</inkml:trace>
  <inkml:trace contextRef="#ctx0" brushRef="#br0" timeOffset="-136566.18">18135 13618 2099 0,'0'0'19'0,"0"0"8"0,0 0 15 0,0 0 33 16,0 0 36-16,0 0 18 16,0 0 8-16,0 0-4 0,0 0 1 0,-17 44-6 15,15-29-14-15,0 3-12 16,-2 1-9-16,0 6-12 0,2-1-6 0,-3 1-10 0,-2 4-7 15,1-3-4-15,0 7-18 0,-4-7-37 0,-1 5-55 0,-2 2-73 16,-4-1-60 0,-8 0-105-16,-2 0-628 0,-5-1-321 15</inkml:trace>
  <inkml:trace contextRef="#ctx0" brushRef="#br0" timeOffset="-135746.36">15279 13601 2908 0,'0'0'18'0,"0"-19"17"0,0 19 1 15,0 0 18-15,0 0 25 0,0 0 30 0,0 0 23 16,0 0 18-16,0 0 11 16,0 0-2-16,-30 32 2 0,27-16 25 0,-1 1-12 15,-1 2-38-15,5 4-16 16,3 4-9-16,-1 0-9 0,4 1-17 0,2 8-5 16,3 0-21-16,3-2-36 0,4 5-59 15,-4-6-72-15,10 4-111 0,-7-8-97 0,8 2-224 0,-4-5-65 16,3 0-370-16,1-6-426 0</inkml:trace>
  <inkml:trace contextRef="#ctx0" brushRef="#br1" timeOffset="-129097.74">18131 15549 1428 0,'0'0'156'0,"15"-8"-17"0,-15 8-24 0,0 0-11 15,0 0 6-15,0 0-31 0,0 0-1 0,17-4-19 16,-17 4 11-16,0 0 3 16,0 0 9-16,0 0 5 0,0 0 12 0,0 0 2 0,0 0 17 15,0 0 14 1,28 4 4-16,-28-4 4 0,0 0 0 0,0 0-7 0,0 0 0 16,16 4-14-16,-16-4-12 15,0 0-9-15,0 0-6 0,0 0-10 16,0 0-9-16,0 0-5 0,0 0-3 0,17 4-2 0,-17-4-4 0,0 0-4 15,0 0-3-15,0 0-3 16,17 2-6-16,-17-2-6 0,0 0-1 16,0 0-2-16,23 0-8 0,-23 0-1 15,0 0-4-15,0 0-3 0,26-2-2 0,-26 2-5 16,0 0-2-16,18-2-4 16,-18 2-4-16,0 0-8 0,0 0-12 0,0 0-19 15,26-2-25-15,-26 2-37 0,0 0-47 0,0 0-60 0,0 0-54 0,0 0-85 16,0 0-143-16,0 0-74 15,0 0-277-15,0 0-178 0</inkml:trace>
  <inkml:trace contextRef="#ctx0" brushRef="#br1" timeOffset="-128801.78">18088 15418 2530 0,'0'0'-37'0,"0"0"22"0,0 0 30 16,0 0 19-16,0 0 32 16,0 0 21-16,0 0 11 0,0 0 2 15,-16-10-2-15,16 10-3 0,0 0 10 0,0 0 24 0,0 0 12 16,0 0 4-16,0 0-9 0,0 0-10 15,0 0-13-15,50-1-15 0,-31-2-13 16,1 1-18-16,0 1-38 0,0-2-54 16,1 0-64-16,0-1-86 0,2 0-75 15,-3 2-155-15,0-2-161 0,2 0-274 16,-3 3-177-16</inkml:trace>
  <inkml:trace contextRef="#ctx0" brushRef="#br1" timeOffset="-127984.91">20302 15118 2359 0,'0'0'-109'16,"0"0"20"-16,0 0 13 15,10-17 16-15,-10 17 15 0,0 0 27 0,0 0 22 16,6-15 21-16,-6 15 20 0,0 0 31 16,0 0 13-16,4-13 15 0,-4 13 8 15,0 0 12-15,0 0 2 0,0 0 7 0,0 0 2 16,0 0 2-16,0 0 2 0,0 0-11 0,0 0-11 15,0 0-7-15,0 0-5 0,0 0-1 16,0 0-1-16,-32 40-4 16,28-23-1-16,0 0 0 0,-1 2-9 0,-1 4-6 0,2 3-11 15,2-4-7-15,0 2-7 16,2-1-7-16,0 4-6 0,4-1-5 0,-2-1-13 16,2 0-25-16,2-4-45 0,1 0-56 15,3-2-69-15,1-1-66 0,-2-7-88 0,3 0-176 16,0-1-74-16,2-5-276 0,-14-5-195 15</inkml:trace>
  <inkml:trace contextRef="#ctx0" brushRef="#br1" timeOffset="-127435.15">20832 15082 2509 0,'0'0'-65'0,"0"0"26"0,0-21 16 0,0 21 6 16,0 0 11-16,0 0 21 15,0 0 4-15,-27-10 7 0,27 10 18 0,0 0 10 16,-28 5 12-16,28-5 6 0,0 0 9 0,-31 5 0 16,31-5 7-16,-22 5 4 0,22-5-4 15,-17 7-12-15,17-7-10 0,-15 9-2 16,15-9-10-16,-13 8-7 0,13-8 1 16,0 0-6-16,-6 15-4 0,6-15-5 0,0 0-7 15,0 0 0-15,0 0-4 0,15 27-3 0,-15-27 3 0,15 11-5 16,-15-11-3-16,19 11 0 15,-11-3-2-15,2 1 1 0,-10-9 1 0,14 16 0 0,-8-8 3 16,-6-8 1-16,10 17 4 16,-5-7 7-16,-5-10 4 0,6 15 8 0,-6-15 8 15,0 20 7-15,0-20 5 16,0 0 8-16,-6 29 2 0,6-29 1 0,-13 18-1 0,7-11-1 16,-4 0-3-1,10-7-5-15,-22 13-4 0,10-9-5 0,-2 2-4 0,14-6-4 16,-25 6-6-16,15-3-7 15,10-3-11-15,-24 0-25 0,24 0-41 0,-23-3-46 16,23 3-66-16,-17-8-66 0,11 3-71 0,6 5-158 0,-11-18-130 16,9 11-334-16,2 7-313 15</inkml:trace>
  <inkml:trace contextRef="#ctx0" brushRef="#br1" timeOffset="-127131.93">21021 15272 2720 0,'14'8'-54'0,"-14"-8"37"0,14 4 26 0,-14-4 21 15,18 6 21-15,-18-6 19 16,19 1 5-16,-19-1 0 0,19 3-7 0,-19-3-3 16,21 0-2-16,-21 0-13 0,22-3-6 15,-22 3-6-15,22-1-4 0,-22 1-2 16,24-3-3-16,-24 3-15 0,21-1-22 16,-21 1-35-16,17-2-50 0,-6 2-45 0,-11 0-54 15,12-5-122-15,-12 5-492 0,13-4-118 16</inkml:trace>
  <inkml:trace contextRef="#ctx0" brushRef="#br1" timeOffset="-126873.61">21223 15208 2466 0,'-8'-13'19'0,"8"13"20"0,0 0 12 0,0 0 34 16,0 0 19-1,-10-12 11-15,10 12 12 0,0 0-3 0,0 0 21 0,0 0 8 16,0 0 3-16,0 0 0 15,0 0-18-15,0 0-15 0,-13 32-11 0,13-32-9 16,-2 22-15-16,2-22-4 0,0 30-5 16,0-14-11-16,0 0-3 0,0 3-8 0,0-19-6 15,0 35-3-15,-2-16-9 0,4-2-3 0,-2 1-8 16,0-3-26-16,0-15-40 16,0 29-44-16,0-29-60 0,2 22-65 15,0-12-56-15,-2-10-125 0,4 11-206 0,-4-11-353 16,0 0-375-16</inkml:trace>
  <inkml:trace contextRef="#ctx0" brushRef="#br1" timeOffset="-126386.41">21584 15063 2807 0,'0'0'-112'15,"0"0"28"-15,14-4 36 16,-14 4 47-16,0 0 23 0,0 0 17 16,0 0 6-16,9 29 1 0,-9-29-1 0,-2 23 8 15,2-23-4-15,-5 29-5 0,1-15 5 0,0 2 4 16,0-1 8-16,-2-2 3 0,-1 1 4 16,-2-1 1-16,3-1-1 0,-2 1-3 15,0-2-5-15,-4 0-5 0,4 0 0 0,8-11-1 0,-21 15-4 16,11-9-5-16,10-6-3 15,-20 7-6-15,20-7-4 0,-18 4-4 0,18-4 0 0,0 0-3 16,-24-6-8-16,24 6-1 16,0 0-2-16,-19-14-5 0,19 14 3 0,-4-16-7 15,4 16-1-15,-2-16 3 16,2 16-2-16,0 0-1 0,6-26 1 16,-6 26-2-16,9-15 3 0,-9 15 5 15,10-14 4-15,-10 14 10 0,12-8 7 0,-12 8 9 16,16-3 7-16,-16 3 11 0,0 0 7 15,0 0 1-15,27 14 3 0,-27-14 1 0,17 14 3 16,-9-5-8-16,1 4-5 0,-1-3-5 0,1 4-6 16,2-1-3-16,-1 5-3 0,2-2-10 15,0 0-1-15,-2 0-5 0,0 0-31 16,-1-2-38-16,-1-1-57 0,1-2-72 0,-3 0-80 16,1-4-115-16,-1 1-201 0,-2-1-13 15,-4-7-316-15,0 0-277 0</inkml:trace>
  <inkml:trace contextRef="#ctx0" brushRef="#br1" timeOffset="-126128.73">21871 15398 2629 0,'0'0'-99'0,"0"0"28"0,0 0 29 16,0 0 25-16,0 0 36 0,0 0 20 0,13 24 21 15,-13-24 9-15,0 0 8 16,-7 23 12-16,7-23 10 0,0 0 10 0,-4 30 1 0,4-30 1 16,-2 21-6-16,2-21-18 15,-2 19-5-15,2-19-8 0,4 20-11 0,-4-20-7 16,4 18-5-16,-4-18-21 16,7 15-52-16,-7-15-58 0,9 14-60 15,-5-10-51-15,-4-4-100 0,0 0-620 0,0 0-306 16</inkml:trace>
  <inkml:trace contextRef="#ctx0" brushRef="#br1" timeOffset="-125927.78">21859 15118 2743 0,'-4'-17'99'0,"4"17"35"0,0 0 2 0,-5-13-9 16,5 13-7-16,0 0-12 0,0 0-5 0,0 0-12 15,-4-19-16-15,4 19-7 16,0 0-27-16,0 0-51 0,0 0-80 0,0 0-76 16,0 0-96-16,0 0-194 15,0 0-417-15,9-8-237 0</inkml:trace>
  <inkml:trace contextRef="#ctx0" brushRef="#br1" timeOffset="-125287.54">22176 14960 2580 0,'0'0'-86'0,"0"0"36"0,0 0 23 16,0 0 22-16,0 0 24 16,0 0 29-16,0 0 6 0,0 0 7 0,0 0 8 15,0 0 16-15,0 0 20 0,36 23 30 16,-36-23 6-16,11 18 6 0,-5-6 0 15,-2 4-3-15,2 2-12 0,-1 4-13 0,-1 3-13 0,-2 2-12 16,-2-1-10-16,-2 2-9 0,-2 2-16 16,-5 6-45-16,-3-1-54 15,-5 4-74-15,-3 3-85 0,-18 9-128 0,-4 0-224 16,-5-3-364-16,-5 2-311 0</inkml:trace>
  <inkml:trace contextRef="#ctx0" brushRef="#br1" timeOffset="-119936.13">23120 15286 2590 0,'0'0'-135'0,"0"0"36"0,0 0 33 0,0 0 16 16,0 0 27-16,0 0 23 0,0 0 17 16,0 0 28-16,0 0 12 0,0 0 15 0,0 0 8 15,0 0-2-15,0 0-4 16,0 0-6-16,0 0-9 0,0 0-4 0,0 0-2 15,0 0-2-15,0 0 6 0,0 0 5 16,0 0 1-16,0 0 1 0,0 0-4 16,0 0-10-16,0 0-4 0,0 0-7 0,-17-10-10 15,17 10 3-15,0 0-4 0,0 0-4 16,0 0-5-16,0 0-2 0,0 0-1 0,34-20 1 16,-34 20 4-16,0 0 6 0,19-4 9 15,-19 4 11-15,0 0-1 0,0 0-1 0,0 0-1 16,8 24-9-16,-8-24 0 0,0 0 1 15,-18 31-10-15,9-20-14 0,-1 0-27 16,-3 1-35-16,2-3-44 0,-1 2-42 16,1-2-41-16,0-3-37 0,1-1-90 0,10-5-597 15,-15 6-289-15</inkml:trace>
  <inkml:trace contextRef="#ctx0" brushRef="#br1" timeOffset="-119488.06">23747 14941 2667 0,'6'-11'-92'16,"-6"11"29"-16,0 0 15 0,4-14 9 0,-4 14 14 0,0 0 22 16,0 0 17-1,0 0 27-15,0 0 13 0,0 0 23 0,0 0 1 0,-48 19 4 16,35-9 8-16,-2 3-1 16,0 2-1-16,3 1-6 0,-3 0-3 0,2 4-9 0,1-1-5 15,-2 0-8-15,4 0-9 0,2 0 1 16,2-2-6-16,1 0-6 0,1 1-3 15,2-4-3-15,2-14-3 0,2 28-3 16,2-15-2-16,-4-13-1 0,11 19-4 16,-1-9-4-16,0-3 1 0,-10-7-3 0,24 8-5 15,-9-6 1-15,-15-2-9 0,25 0-4 16,-25 0-11-16,30-6-1 0,-17 2-10 0,1-3-11 16,-14 7-18-16,26-12-29 15,-13 5-37-15,-3 0-25 0,1-2-31 0,-5 0-38 16,-6 9-85-16,11-13-493 0,-11 13-102 15</inkml:trace>
  <inkml:trace contextRef="#ctx0" brushRef="#br1" timeOffset="-118706.48">23855 14937 2293 0,'6'-17'-74'0,"-6"17"28"0,0 0 21 16,0 0 13-16,4-15 24 0,-4 15 5 0,0 0 24 15,0 0 10-15,0 0 14 0,0 0 3 0,7-13 23 16,-7 13 14-16,0 0 4 0,0 0-1 15,0 0-9-15,0 0-1 0,0 0-15 16,0 0-6-16,0 0-9 0,-3 53-4 16,3-53-3-16,-8 27 4 15,2-13-5-15,-1 4-1 0,1-3 1 0,-4 1-5 16,1 3-3-16,-2-4-2 0,1 2-4 0,-3-2 0 0,0 0 1 16,-1 1 0-16,-1-1 0 15,2-3-3-15,0 0-4 0,3-3-2 0,-3 0-4 16,2-1 0-16,11-8-4 0,-21 14-5 0,21-14-2 0,-19 4-6 15,19-4-5 1,-15 0 6-16,15 0-11 0,0 0 0 0,0 0 1 16,-20-17 1-16,20 17-6 0,-8-16 2 15,8 16 2-15,-2-23-7 0,2 23 0 0,0-24 0 16,0 24 4-16,8-24-5 0,-8 24 0 16,8-25 1-16,-2 12-4 0,0 1 3 0,3 1-3 15,1-1 3-15,-1 1-2 0,2 0-1 0,-1 3 2 16,0-2 0-16,-10 10-1 0,22-13 8 15,-14 10 9-15,-8 3 3 0,17-5 8 0,-17 5-1 16,0 0 5-16,26 9-2 16,-26-9-4-16,18 15 2 0,-9-7-5 0,0 2-2 15,-1 2 0-15,-2 0-2 16,2 1 1-16,2 2-3 0,-2 0-3 0,0 0-2 16,5 2 3-16,-3 2 2 0,1-2-5 15,0 0-2-15,-1 1 0 0,0-5-11 0,2 3-24 16,-2-4-32-16,0-1-37 0,-1 2-47 0,2-2-52 0,-1 0-49 15,-3-4-88-15,1-3-160 16,-8-4-440-16,10 8-343 0</inkml:trace>
  <inkml:trace contextRef="#ctx0" brushRef="#br1" timeOffset="-118416.51">24127 15156 2762 0,'0'0'-105'0,"0"0"26"15,0 0 37-15,0 0 36 0,0 0 21 0,0 0 20 16,0 0 17-16,-20 42 11 0,20-42 0 15,-6 20-1-15,1-8-4 0,5-12-2 0,-4 27-8 16,1-13-7-16,3-14-2 0,0 27-4 0,0-27-8 0,3 26-22 16,-1-16-30-16,-2-10-49 15,4 20-41-15,-4-12-45 0,0-8-77 0,5 10-161 16,-5-10-270-16,0 0 94 0</inkml:trace>
  <inkml:trace contextRef="#ctx0" brushRef="#br1" timeOffset="-118246.21">23998 14998 2087 0,'0'0'34'0,"0"0"15"16,-2-16 12-16,2 16-7 0,0 0-9 0,0 0-5 16,0 0-13-16,0-20-33 15,0 20-52-15,0 0-47 0,4-8-76 0,-4 8-158 0,0 0-207 16,0 0 262-16</inkml:trace>
  <inkml:trace contextRef="#ctx0" brushRef="#br1" timeOffset="-114376.49">24824 14923 1045 0,'0'0'206'0,"0"0"-12"0,12-12-19 0,-12 12-55 16,0 0 14-16,0 0-9 0,0 0-9 0,0 0-12 0,0 0 4 15,0 0-3 1,0 0-1-16,0 0-3 0,0 0 1 0,0 0-2 0,0 0-8 16,0 0-6-16,0 0-6 15,0 0-6-15,0 0-6 0,0 0-9 0,0 0-1 16,0 0 1-16,0 0-3 0,-56 11-1 16,39-6 2-16,-1 2 1 0,2 0 7 15,0 1-5-15,-6 1-5 0,5-1 1 16,-2 1-5-16,0 2-7 0,2-3-4 0,2 0-4 15,0-1-3-15,3 1-1 0,-1 0-4 0,2 2-4 16,11-10 3-16,-16 12-6 16,16-12-1-16,-14 16-1 0,10-6 2 15,4-10-5-15,-4 15 0 0,4-15-4 0,0 0 2 16,3 25 1-16,-3-25-4 0,5 15 0 0,-5-15 0 0,12 17-2 16,-4-9 0-1,0 1-2-15,-8-9 1 0,19 13-1 16,-6-5 1-16,2-4-2 0,-3 2-2 0,4-2 4 15,-16-4-3-15,36 3-2 0,-20-3 3 0,4 0-4 16,-20 0 2-16,37-2-3 0,-17 1 2 0,-2-3-6 16,-1 4 5-16,1-4 2 0,-18 4 0 15,28-6-4-15,-14 6 3 0,-14 0-6 16,21-1-5-16,-21 1-29 0,19-7-25 16,-19 7-48-16,17-4-47 0,-17 4-51 15,13-5-50-15,-13 5-95 0,5-6-629 0,-5 6-441 16</inkml:trace>
  <inkml:trace contextRef="#ctx0" brushRef="#br1" timeOffset="-114101.53">24646 15105 2886 0,'0'0'-124'0,"-20"-4"30"0,20 4 31 15,0 0 21-15,0 0 27 16,0 0 39-16,0 0 16 16,0 0 3-16,0 0 6 0,0 0 3 0,0 0-2 15,0 0 5-15,0 0-1 0,50-7 3 0,-50 7 1 0,22-4 2 16,-22 4-8-16,23-4-7 16,-9 0 0-16,4 2-12 0,0 1 1 0,-1-5-9 15,3 6-32-15,-2-4-42 0,0 1-50 0,0 0-61 16,0-1-82-16,-2 1-160 0,3-2-336 15,-2 1-11-15</inkml:trace>
  <inkml:trace contextRef="#ctx0" brushRef="#br1" timeOffset="-113554.65">25268 14892 2125 0,'0'0'-52'0,"3"-19"25"15,-3 19 25-15,0 0 31 16,0 0 21-16,4-15 13 0,-4 15 12 0,0 0-3 0,0 0 1 16,0 0 6-1,0 0-5-15,4-15 7 0,-4 15 15 0,0 0 8 0,0 0-6 16,0 0-6-16,0 0 4 0,0 0 2 0,0 0 3 15,0 0-6-15,0 0 0 0,0 0-5 16,0 0-2-16,0 0-6 16,-11 47-5-16,11-47-8 0,-4 17-5 0,4-17-9 15,-4 19-3-15,4-19-9 0,-5 21-1 16,5-21-23-16,-5 19-1 0,3-8-5 16,2-11 0-16,-4 21-1 0,4-21-2 0,-2 25 3 0,0-13-3 15,2-12-2-15,0 19-2 0,0-19 3 0,-3 19-4 16,3-19-1-16,0 0 1 15,-3 21 2-15,3-21-2 16,0 0 2-16,0 17-7 0,0-17-16 0,0 0-43 16,0 0-60-16,0 0-79 0,-4 11-70 15,4-11-172-15,0 0-533 0,0 0-417 0</inkml:trace>
  <inkml:trace contextRef="#ctx0" brushRef="#br1" timeOffset="-112913.01">25596 14848 2840 0,'7'-19'-133'0,"-7"19"34"0,0 0 30 0,4-15 32 0,-4 15 31 16,0 0 22-16,5-16 22 16,-5 16 30-16,0 0 3 0,0 0-1 0,2-19 13 15,-2 19 3-15,0 0 7 16,0 0 4-16,0 0-7 0,-9-21-4 16,9 21-1-16,0 0 4 0,-16-4-3 15,16 4-4-15,0 0-7 0,-28 3-5 0,28-3-6 16,0 0 5-16,-36 9-2 0,24-3-2 15,-4-2 2-15,1 1-3 0,1 3-3 0,-2-2-2 16,3 3 2-16,-2-2-7 0,-1 3-3 0,5-1-7 0,-3 4-6 16,3-3 4-1,-1 3-8-15,1-2 0 0,3 0-26 0,1 2 1 0,-3 1-3 16,3-3 2-16,1 3 0 16,0-1-1-16,6-13 0 0,-10 24 3 0,8-12-4 15,2-12 0-15,-3 20 1 0,3-20 2 0,3 20 0 16,-3-20 0-16,2 18-1 0,-2-18 3 15,3 22-1-15,2-12 1 0,-5-10 0 0,6 15 2 16,-6-15 2-16,11 14 3 0,-11-14 1 16,16 14 1-16,-11-8 3 0,-5-6 0 15,14 9 5-15,-14-9-2 0,14 8 20 16,-14-8-2-16,12 8 2 0,-12-8-7 16,13 6-2-16,-13-6-2 0,0 0-4 0,16 4 3 15,-16-4-8-15,0 0-3 0,20 0-5 16,-20 0-1-16,0 0 1 0,28-3-2 15,-28 3-9-15,22-7 4 0,-7 2-8 0,0 2-14 16,-15 3-18-16,27-8-14 0,-12 3-29 16,-4-2-26-16,-11 7-42 0,18-10-46 15,-7 3-54-15,-5 4-66 0,-6 3-153 0,5-11-154 0,-5 11-362 16,2-14-426-16</inkml:trace>
  <inkml:trace contextRef="#ctx0" brushRef="#br1" timeOffset="-112494.49">25404 14805 2902 0,'4'-14'-121'16,"-4"14"41"-16,0 0 40 0,7-18 25 16,-7 18 29-16,6-9 31 0,-6 9 31 0,0 0 27 15,9-15 13-15,-9 15 10 0,0 0-2 0,0 0-2 0,11-10 3 16,-11 10-5-1,0 0 8-15,0 0 2 0,0 0-16 0,0 0-1 0,11 38-8 16,-11-23-3-16,0-15-6 16,-2 38-4-16,2-17-6 15,-2 1-15-15,0 6-7 0,0 1-5 0,-1-1 18 0,-4 3-14 16,3 3-25-16,-5-1-31 0,-2 1-45 0,2 1-49 16,-3-4-49-16,0 6-58 15,-1-3-25-15,2-2-61 0,-3-1-153 16,1-3-164-16,0 3-307 0,5-8-292 0</inkml:trace>
  <inkml:trace contextRef="#ctx0" brushRef="#br1" timeOffset="-110836.32">31709 17026 2677 0,'0'0'-53'15,"13"-10"34"-15,-13 10 28 0,0 0 4 0,0 0 9 16,0 0 11-16,0 0 20 0,0 0 18 16,0 0 9-16,0 0 19 0,14-5 2 15,-14 5 0-15,0 0 4 0,0 0-5 16,0 0-5-16,0 0-3 0,0 0-10 16,0 0 0-16,0 0-4 0,0 0-5 0,0 0-8 0,0 0-4 15,0 0-10-15,0 0 7 0,0 0-8 16,-48 20-3-16,31-16-4 0,0 0-2 0,-2 0-7 15,0 0 6 1,-2-3 5-16,-3 3 5 0,1 0 1 0,2-2 4 16,-6 2 4-16,3-4-4 0,1 2 4 15,0 0-8-15,0-2 3 0,1 1 2 16,1-1-8-16,2 0-1 0,19 0-1 0,-34 0-9 16,19 0-2-16,15 0-3 0,-23 0-5 0,23 0-5 15,-21 0-6-15,21 0-20 0,0 0-21 0,-23-1-39 16,23 1-47-16,0 0-68 15,-20-4-69-15,20 4-73 0,0 0-175 0,-14-6-102 0,14 6-359 16,0 0-391-16</inkml:trace>
  <inkml:trace contextRef="#ctx0" brushRef="#br1" timeOffset="-110576.38">31455 17231 2866 0,'0'0'58'16,"0"0"51"-16,0 0 16 16,0 0 11-16,0 0 10 0,0 0 11 0,0 0-4 15,0 0 0-15,0 0-15 0,2 20-12 16,-2-20-14-16,0 0-16 0,0 0-23 15,0 0-31-15,0 0-49 0,0 0-59 16,0 0-86-16,0 0-99 0,0 0-193 0,0 0-161 16,0 0-295-16,0 0-287 0</inkml:trace>
  <inkml:trace contextRef="#ctx0" brushRef="#br1" timeOffset="-110256.19">31084 16929 2657 0,'0'0'-15'0,"-4"-20"37"16,4 20 19-16,0 0 19 0,0 0 11 0,0 0 17 15,-2-19-2-15,2 19 8 0,0 0 10 0,0 0 17 16,0 0 12-1,0 0-4-15,0 0-12 0,0 0-6 0,0 0-12 16,-36 32-8-16,28-18-6 0,-1-1-11 0,1 1-10 16,2 3-4-16,2 0-6 0,-1 1-6 0,5 1-7 15,0-1-7-15,0-18-29 16,7 37-46-16,-3-20-66 0,6 2-69 0,1-3-69 16,-5 0-111-16,5-3-184 15,0 0-373-15,-3-5-305 0</inkml:trace>
  <inkml:trace contextRef="#ctx0" brushRef="#br1" timeOffset="-107192.94">11750 17838 2674 0,'0'0'-115'16,"0"0"17"-16,0 0 14 0,0 0 12 15,0 0 12-15,0 0 20 16,0 0 13-16,0 0 25 0,0 0-4 0,0 0 6 16,0 0 8-16,-52-7-5 0,52 7-3 15,0 0 3-15,0 0-9 0,0 0 6 0,-18 7 0 16,18-7-2-16,0 0 1 0,0 0 1 16,0 0 5-16,0 0 12 0,0 0 15 15,-17 1 17-15,17-1 23 0,0 0 9 0,0 0 17 0,0 0 3 0,0 0 2 16,0 0 9-1,0 0-2-15,0 0-8 0,0 0 2 0,0 0-5 0,0 0-3 16,0 0-4-16,0 0-3 16,0 0-9-16,0 0-3 0,0 0-7 15,0 0-3-15,0 0-1 0,0 0-4 0,60 4-6 16,-60-4-2-16,24 2-6 0,-8-2-4 0,-16 0-5 16,31 0-7-16,-10 0-1 0,-6 2-4 0,-15-2 0 15,30 0-6 1,-15 2-1-16,-15-2-4 0,25 0-8 15,-25 0-16-15,20 2-30 0,-20-2-37 0,0 0-48 16,21-2-54-16,-21 2-57 0,0 0-98 0,0 0-164 16,0 0-388-16,0 0-253 15</inkml:trace>
  <inkml:trace contextRef="#ctx0" brushRef="#br1" timeOffset="-106896.46">11700 17736 2541 0,'0'0'-98'0,"0"0"40"0,0 0 32 16,0 0 17-16,0 0 24 15,0 0 25-15,0 0 16 0,0 0 22 0,0 0 20 0,0 0 20 16,0 0 9-16,0 0 7 0,0 0-3 0,0 0 2 15,0 0-2-15,0 0-6 16,0 0-9-16,27-11-6 0,-27 11-15 16,23 1-9-16,-23-1-13 0,36-1-6 15,-15 1-10-15,2-3-34 0,3 3-49 16,-2-1-60-16,-2-1-76 0,3 2-56 0,-3-4-105 16,-1 2-190-16,-2-2-353 0,0 1-225 0</inkml:trace>
  <inkml:trace contextRef="#ctx0" brushRef="#br1" timeOffset="-106376.52">12391 17395 2557 0,'0'0'-58'0,"0"0"11"16,6-12 9-16,-6 12 12 15,0 0 3-15,0 0-1 0,0 0 11 0,0 0 9 16,0 0 13-16,0 0 12 16,0 0 25-16,0 0 15 0,0 0 19 0,0 0 22 0,0 0 4 15,0 0 1-15,0 0 5 16,0 0 2-16,9 44-6 0,-9-44-10 16,-2 22-2-16,2-22-12 0,0 28-5 15,0-11-4-15,0 2-7 0,0 2-1 0,0-1 4 0,2 2-2 16,-2 1-6-16,0 0 2 0,4 4-4 0,-2-2-2 15,-2-2 1-15,2 2 0 16,0 2-8-16,1-6-4 0,-3 3-6 16,2-2-1-16,0 0-6 0,-2-2-4 15,2-1-2-15,1 1-4 0,-3-5-4 0,0 2-1 16,2-1-16-16,-2-16-33 0,2 25-39 16,-2-25-56-16,3 21-55 0,-3-21-70 15,2 14-131-15,-2-14-185 0,0 0-350 0,0 0-311 0</inkml:trace>
  <inkml:trace contextRef="#ctx0" brushRef="#br1" timeOffset="-105236.47">12410 17412 2686 0,'0'0'-97'15,"0"0"20"-15,0 0 20 0,9-13-1 16,-9 13 2-16,0 0 10 0,0 0-4 0,11-15 5 16,-11 15 6-16,0 0 1 15,7-12 11-15,-7 12 7 0,0 0 13 0,5-15 20 0,-5 15 12 16,0 0 7-16,6-13 10 0,-6 13 14 0,0 0 2 15,6-14-2-15,-6 14 10 16,0 0-10-16,0 0 1 0,2-17-6 16,-2 17-8-16,0 0-1 0,0 0-6 15,4-17-6-15,-4 17-3 0,0 0 7 16,0 0 9-16,0 0 2 0,-4-21 6 16,4 21 0-16,0 0-1 0,0 0-10 0,8-17-2 0,-8 17-1 15,0 0-1-15,9-11-4 16,-9 11-3-16,0 0-3 0,11-8 0 0,-11 8-3 15,0 0-6-15,0 0 2 0,18-4 0 16,-18 4-2-16,0 0-7 0,18-4 3 0,-18 4 0 16,0 0-3-16,20 0 2 0,-20 0-3 0,0 0-1 15,21-4-3-15,-21 4 1 16,19 0-2-16,-19 0 2 0,0 0-2 0,25 0 0 0,-25 0-5 16,0 0 5-1,21 3 4-15,-21-3 4 0,0 0 1 0,20 0 5 16,-20 0-2-16,0 0-2 0,18 1-2 15,-18-1 2-15,0 0-1 0,18 2-1 0,-18-2-4 16,0 0 5-16,17 6 1 0,-17-6-5 0,16 4-4 0,-16-4 0 16,21 4 1-1,-21-4-2-15,22 4 0 0,-22-4 0 0,23 3 0 0,-23-3-3 16,20 3 2-16,-20-3 4 16,17 1-7-16,-17-1 0 0,0 0 3 0,21 4 0 15,-21-4-2-15,0 0 1 0,13 2 1 16,-13-2-1-16,0 0 4 0,0 0 3 0,18 3 6 15,-18-3 0-15,0 0 7 16,0 0 9-16,0 0 1 0,0 0 0 16,3 16 7-16,-3-16-1 0,0 0 6 0,0 0 0 15,0 0-1-15,-7 29-7 0,7-29 3 16,-4 17 2-16,4-17 4 0,-6 19-6 0,6-19-3 0,-2 21 0 16,2-21-1-16,-2 24 0 0,2-24-3 0,0 27-3 15,0-14-3-15,0-13-1 0,0 29-3 16,2-14-4-16,0 2 1 0,1-2-1 15,-3-15-1-15,5 31 2 0,-3-16 7 16,0 0 0-16,0 1 2 0,1 0 4 16,1-3-7-16,-2 3 0 0,2-2-2 15,-4-14 4-15,3 26-5 0,2-12-6 0,-5-14 2 16,6 24 2-16,-3-11-6 16,1 1-1-16,-4-14 0 0,4 23-2 0,-4-23 3 15,5 21-3-15,-3-7 6 0,-2-14 3 0,5 25 3 0,-5-25-1 16,2 24 5-16,-2-12 2 15,0-12-4-15,1 24 4 0,-1-24-8 16,0 23-2-16,0-10-2 0,0-13 4 0,4 21-2 16,-4-21-3-16,2 21-4 0,-2-21 3 0,2 19-4 15,-2-19 0-15,2 18 2 0,-2-18-3 16,2 15-3-16,-2-15 2 0,5 15-5 16,-5-15 3-16,0 0-2 0,2 21 3 15,-2-21-21-15,4 12-46 0,-4-12-75 16,0 0-128-16,0 0-249 0,0 0-80 0,0 0 22 0,0 0-420 0,-29 1-455 15</inkml:trace>
  <inkml:trace contextRef="#ctx0" brushRef="#br1" timeOffset="-103424.96">12571 18361 2952 0,'0'0'-116'0,"7"-19"28"16,-7 19 17-16,0 0 9 16,0 0 19-16,8-13 7 0,-8 13 24 0,0 0 18 15,6-12 20-15,-6 12 11 0,0 0 16 0,0 0 3 16,0 0 1-16,11-10 4 15,-11 10-6-15,0 0 1 0,0 0 12 16,0 0 8-16,0 0 3 0,0 0 10 16,0 0 5-16,0 0 0 0,0 0-3 0,0 0 2 15,0 0-10-15,9 38 0 0,-9-38-2 0,-3 16-8 16,3-16-5-16,0 0-5 0,-4 29-2 16,4-29-3-16,-4 23-5 0,4-23-5 0,0 21-3 0,0-21-3 15,-2 19-6-15,2-19 0 16,2 18-5-16,-2-18 1 0,2 18-6 0,-2-18-3 15,4 15-8-15,-4-15-13 16,10 9-31-16,-10-9-42 0,13 8-45 16,-13-8-53-16,18 4-48 0,-18-4-39 15,0 0-90-15,24-8-129 0,-24 8-408 0,10-9-251 16</inkml:trace>
  <inkml:trace contextRef="#ctx0" brushRef="#br1" timeOffset="-103258.54">12617 18192 2609 0,'0'0'-40'16,"0"0"24"-16,0 0 14 15,-5-18-2-15,5 18-2 0,0 0-2 0,0 0-2 16,0 0-29-16,0 0-26 0,0 0-46 16,5-15-43-16,-5 15-129 0,0 0-313 15,0 0 199-15</inkml:trace>
  <inkml:trace contextRef="#ctx0" brushRef="#br1" timeOffset="-102746.16">12854 18474 1694 0,'0'0'-2'0,"0"0"33"16,0 0 19-16,0 0 25 15,0 0 12-15,0 0 25 0,-11 11 25 0,11-11 23 16,0 0 2-16,0 0-2 16,0 0-4-16,0 0-19 0,0 0-13 15,0 0-14-15,0 0-13 0,0 0-12 16,0 0-9-16,0 0-7 0,48 0-21 16,-48 0-19-16,0 0-34 0,22-2-42 0,-22 2-38 15,0 0-51-15,18-4-51 0,-18 4-81 0,0 0-606 16,9-9-243-16</inkml:trace>
  <inkml:trace contextRef="#ctx0" brushRef="#br1" timeOffset="-102591.41">12837 18415 2676 0,'0'0'6'0,"0"0"25"0,-18-5-1 16,18 5 7-16,0 0 0 16,0 0 14-16,0 0 7 0,0 0 5 0,0 0-12 15,0 0-5-15,0 0-14 16,0 0-14-16,45-11-47 0,-45 11-58 0,29-4-61 15,-12 3-81-15,0-5-183 0,-2 2-287 16,3 0 45-16</inkml:trace>
  <inkml:trace contextRef="#ctx0" brushRef="#br1" timeOffset="-102368.28">13140 18345 2248 0,'0'0'57'15,"0"0"18"-15,5 13 9 16,-5-13 12-16,0 0 15 0,2 21 24 0,-2-21 5 16,0 16-1-16,0-16-5 15,0 21-9-15,0-21-10 0,2 27-16 0,-2-13-5 0,0-14-14 16,0 24-8-16,0-11-8 16,0-13-8-16,2 23-28 0,-2-23-44 0,0 21-55 15,0-21-55-15,2 16-67 0,-2-16-116 0,0 0-663 16,0 0-415-16</inkml:trace>
  <inkml:trace contextRef="#ctx0" brushRef="#br1" timeOffset="-101466.5">12565 16816 2914 0,'0'0'-89'0,"0"0"32"15,0-21 13-15,0 21 18 0,0 0 14 0,2-15 11 16,-2 15-4-16,0 0 10 0,0 0 2 0,0 0 19 16,0 0 17-16,0 0 9 15,0 0 1-15,0 0 3 0,0 0 2 0,0 0 13 16,0 0 3-16,0 0-2 0,0 0-5 15,-8 59-6-15,8-59-4 0,2 23-9 16,-2-23-2-16,0 21-3 0,0-21-9 0,0 20-3 16,0-20-1-16,2 16-3 0,-2-16 0 15,0 0 3-15,2 19-11 0,-2-19-2 16,0 0-6-16,0 0 1 0,0 0-3 0,0 0-6 16,0 0-3-16,0 0 0 0,0 0-1 0,0 0 0 15,29-30 1-15,-29 30-3 16,11-15 1-16,-11 15-2 0,16-16 3 0,-11 9-4 15,-5 7 6-15,12-16-4 0,-12 16 0 16,12-11 0-16,-12 11-2 0,11-12-3 0,-11 12 2 16,7-7 8-16,-7 7-4 0,0 0 2 0,0 0 0 15,0 0 7-15,0 0 4 16,0 0 5-16,0 0 8 0,27 15 4 16,-27-15-3-16,6 13-1 0,-6-13-1 15,6 15-4-15,-6-15 0 0,6 18-2 0,-6-18-4 16,5 17-9-16,-5-17-38 0,2 13-57 0,-2-13-60 15,0 0-80-15,4 19-145 0,-4-19-552 0,2 10-338 16</inkml:trace>
  <inkml:trace contextRef="#ctx0" brushRef="#br1" timeOffset="-101246.63">12856 16936 2746 0,'0'0'-53'0,"0"0"30"0,0 0 17 16,0 0 16-16,27 4 39 16,-27-4 21-16,0 0 6 0,12 13 11 15,-12-13-5-15,9 16 1 0,-5-8 1 16,-4-8-6-16,9 20-10 0,-4-8-8 0,-5-12-3 16,9 22-9-16,-2-8-10 15,-3-5-33-15,-4-9-65 0,10 19-78 0,-4-9-86 0,-6-10-193 16,5 11-418-16,-5-11-172 0</inkml:trace>
  <inkml:trace contextRef="#ctx0" brushRef="#br1" timeOffset="-95786.18">13699 17525 606 0,'0'0'303'0,"7"-12"-142"0,-7 12-61 0,0 0-23 0,0 0-4 15,9-15-9-15,-9 15 16 16,0 0 14-16,9-13 12 0,-9 13 6 16,0 0 17-16,0 0-9 0,5-11 3 0,-5 11-6 0,0 0-6 15,0 0-3-15,0 0-11 16,8-14-1-16,-8 14-11 0,0 0-4 15,0 0-6-15,0 0-7 0,0 0-2 16,0 0 0-16,0 0-5 0,9-11-2 16,-9 11-3-16,0 0 6 0,0 0 0 0,0 0 3 15,0 0-2-15,0 0-4 0,0 0 0 0,0 0 2 0,0 0 0 16,-24 34-1 0,24-34-4-16,-16 19-7 0,11-6-3 0,-3 1-1 0,0 1-5 15,2 0 0-15,-1 0-4 0,1 5-1 0,1 1-4 16,0-1-2-16,-1-1 0 15,5 1-1-15,-1 0-4 0,4-1-3 16,-1 2-3-16,5-1 4 0,2 0-8 16,-2 0-2-16,3-3-27 0,-1-4-40 0,4 1-48 0,-1-1-60 15,3-2-54-15,-5-2-104 16,4-1-191-16,-13-8-406 0,18 10-321 16</inkml:trace>
  <inkml:trace contextRef="#ctx0" brushRef="#br1" timeOffset="-95105.88">14036 17544 2632 0,'7'-19'-136'0,"-7"19"27"16,0 0 21-16,0 0 15 15,0 0 22-15,0 0 15 0,7-12 12 0,-7 12 26 16,0 0 20-16,0 0 11 16,0 0 7-16,0 0-2 0,0 0 0 0,0 0 4 0,0 0 5 15,0 0 2-15,-38 25-5 0,38-25 6 0,-19 10 5 16,19-10-6-16,-17 11 3 15,17-11-14-15,-16 8 4 0,16-8-1 16,-14 7-12-16,14-7-4 0,-11 9 3 0,11-9-8 16,0 0 5-16,0 0 0 15,0 0-6-15,0 16-5 0,0-16 4 0,0 0-4 16,22 10 5-16,-22-10-11 0,25 7 5 16,-12-3-5-16,4 2 1 0,-3-1 0 15,3 2 3-15,-2-2-10 0,-1 1 7 0,1 2-7 16,1-1-2-16,-4-1 9 0,-1 1 1 15,-11-7-8-15,18 13 7 0,-8-5 13 16,-10-8 10-16,10 14 9 0,-10-14-3 0,2 14 1 16,-2-14 5-16,0 0-13 0,0 0-2 15,-12 28 0-15,12-28-2 0,-15 11-5 0,6-6 4 0,9-5-8 16,-22 7-1-16,11-1-1 16,11-6-2-16,-25 0-10 0,25 0-16 15,-22-3-31-15,22 3-32 0,-23-6-40 0,23 6-41 16,-18-11-45-16,18 11-101 0,-10-11-522 15,2 3-154-15</inkml:trace>
  <inkml:trace contextRef="#ctx0" brushRef="#br1" timeOffset="-94576.42">14422 17693 2373 0,'0'0'-82'0,"0"0"10"0,0 0 11 16,-21 4 4-1,21-4 11-15,0 0 14 0,0 0 21 16,0 0 22-16,0 0 12 0,0 0 0 0,0 0 12 16,0 0-5-16,0 0 0 0,0 0 9 15,0 0-5-15,62 0 14 0,-48 0-2 0,-14 0 5 0,35-3-7 0,-17 2 3 16,0 1-14-16,-18 0-4 15,27-4-37-15,-13 2-28 0,-14 2-35 16,23 0-45-16,-14-2-65 0,-9 2-176 16,0 0-207-16,0 0 240 0</inkml:trace>
  <inkml:trace contextRef="#ctx0" brushRef="#br1" timeOffset="-94286.24">14461 17619 1733 0,'0'0'38'0,"-5"-17"23"16,5 17-11-16,0 0 26 0,0 0-9 0,0 0 17 16,0 0 8-16,0 0 2 15,0 0 2-15,0 0 6 0,0 0 35 0,0 0 18 0,0 0 9 16,0 0-1 0,0 0-3-16,0 0-8 0,0 0-2 0,0 0-9 15,0 0-11-15,0 0-9 0,14 45-10 0,-14-45-11 16,2 28-9-16,0-10-11 0,1-4-8 15,1 5-12-15,-2 0-1 0,0 1-5 0,0-1-5 16,4 0-6-16,-4 0-6 16,2 0-11-16,-2-2-19 0,2-1-33 0,-2-1-39 15,-2-15-49-15,1 24-56 0,3-12-51 16,-4-12-49-16,2 19-111 0,1-11-139 0,-3-8-388 0,0 0-294 16</inkml:trace>
  <inkml:trace contextRef="#ctx0" brushRef="#br1" timeOffset="-92735.32">15210 17752 2661 0,'0'0'21'0,"0"0"27"0,0 0 6 16,0 0 4-1,0 0 5-15,0 0 10 0,0 0 6 0,1 36 8 0,-1-36 14 16,0 0 1-16,-3 24 3 16,3-24 0-16,0 19-10 0,0-19-2 15,0 21-3-15,0-21-11 0,0 19-6 16,0-19-12-16,0 22-7 0,0-22-4 0,0 16-2 0,0-16-8 16,3 16-25-16,-3-16-39 15,0 0-44-15,7 13-59 0,-3-10-69 0,-4-3-90 16,0 0-181-16,0 0-466 0,0 0-343 15</inkml:trace>
  <inkml:trace contextRef="#ctx0" brushRef="#br1" timeOffset="-92586.48">15244 17671 2966 0,'0'0'58'0,"-4"-20"21"0,4 20 1 0,0 0-9 15,0 0-12-15,-3-16-8 0,3 16-1 16,0 0-10-16,0 0-5 0,0 0-4 0,0 0-9 15,0 0-43-15,0 0-62 0,0 0-64 0,0 0-82 0,0 0-198 16,0 0-386 0,7-19-131-16</inkml:trace>
  <inkml:trace contextRef="#ctx0" brushRef="#br1" timeOffset="-92232">15392 17430 2461 0,'10'-11'-6'0,"-10"11"9"15,0 0-3-15,0 0 8 0,0 0 11 0,0 0 17 16,22-3 23-16,-22 3 28 15,0 0 21-15,0 0 12 16,18 23 2-16,-13-13-2 0,1 3-1 0,1 2-5 16,-1 6-2-16,-1 0-5 0,3 4-7 15,-2-2-6-15,0 1-9 0,-2 1-10 16,0 2-9-16,1 0-1 0,-2 1-12 0,-1-1-4 16,-2 2-7-16,0-3-22 0,-2 1-35 15,-1-1-46-15,-2 1-38 0,1-2-48 16,0-1-29-16,-4 0-36 0,2-5-53 0,-5-1-165 15,0 0-436-15,0-5-223 0</inkml:trace>
  <inkml:trace contextRef="#ctx0" brushRef="#br1" timeOffset="-90996.66">16036 17380 2577 0,'0'0'-72'0,"0"0"28"0,0 0 12 16,0 0 23-16,0 0 12 16,0 0 23-16,0 0 1 0,0 0 17 0,14 46 4 0,-12-33 23 15,0 5 7-15,-2 0 19 0,4 1 5 0,-2 6 9 16,1 0 9-16,-1 1 0 15,0 1 0-15,2 2-12 0,-2-1-1 0,-2 1-9 16,3 1 1-16,-1 1-10 16,0-1-5-16,0-1-5 0,-2 1-10 0,2-1-9 15,0-1-5-15,-2-1-5 0,2-3-3 16,-2-2-4-16,2-1-5 0,-2-2-3 0,3-3-3 16,-3-16-16-16,0 26-40 15,0-26-53-15,-3 17-92 0,3-17-68 0,0 0-147 0,0 0-177 16,0 0-360-16,0 0-324 0</inkml:trace>
  <inkml:trace contextRef="#ctx0" brushRef="#br1" timeOffset="-90423.14">15963 17411 2781 0,'0'0'-82'15,"-8"-14"13"-15,8 14 13 0,0 0 5 16,0 0 9-16,0 0 22 0,-6-14 5 0,6 14 25 16,0 0 19-16,0 0 13 15,0 0 8-15,0 0 10 0,0 0-11 0,0 0 1 16,0 0-9-16,21-16-4 0,-21 16-6 0,23-2-7 15,-8 0 1-15,-15 2-5 16,42-2 0-16,-16 2-2 0,3 0-1 16,3-3-6-16,0 3 1 0,1 0-7 0,3 0 7 15,-2 0-7-15,-2-1-2 0,1 1-7 0,0 0 4 16,-4 0-6-16,-2-2-4 16,-3 1 5-16,-3 1 3 0,1-3 5 15,-22 3 1-15,34-2-1 0,-20 1 18 0,-14 1 6 0,24-3 8 0,-24 3-1 16,0 0 10-16,25 0 3 15,-25 0 10-15,0 0 2 0,12 4 1 0,-12-4 0 16,0 0-5-16,0 0-9 16,3 18 3-16,-3-18-7 0,0 0-5 0,-5 24-1 15,5-24-2-15,-6 21 0 0,2-6 8 16,4-15 4-16,-7 30 1 0,3-13 2 0,0-1 0 16,0 3 3-16,0 1-4 15,2 0-1-15,-2 0-5 0,1-1-2 0,1 0-6 0,0 2-1 16,2-2 0-16,-3 1-3 0,6-2-2 0,-3 1-4 15,2-1-3-15,3 0-4 16,-1-1-15-16,2 0-29 0,0-1-52 0,-2-1-51 16,5 0-61-16,-3-2-57 15,0-1-122-15,-1 1-171 0,-5-13-336 0,9 27-243 0</inkml:trace>
  <inkml:trace contextRef="#ctx0" brushRef="#br1" timeOffset="-89533.63">16291 18331 2550 0,'7'-18'-130'0,"-7"18"5"0,0 0 2 16,4-13 12-16,-4 13 12 0,0 0 22 15,7-11 24-15,-7 11 26 0,0 0 16 0,0 0 13 16,0 0 22-16,0 0 5 15,4-15 9-15,-4 15 2 0,0 0 24 0,0 0 0 0,0 0 2 16,0 0 13-16,0 0 3 0,0 0-2 0,0 0 22 16,0 0 9-16,0 0 5 15,0 0 13-15,0 0 0 0,0 0-5 0,0 0-6 16,0 0-10-16,0 0-4 16,0 0-2-16,0 0-7 0,2 49-9 0,-2-49-3 15,-4 25-4-15,4-25-7 0,-5 26 0 16,3-10 0-16,0-3-4 0,2-13-5 15,-4 31-3-15,2-18-6 0,2-13-5 0,-3 27-4 0,1-16-7 0,2-11-3 16,0 19-4 0,0-19-9-16,0 0-25 0,2 25-40 15,-2-25-53-15,5 9-71 0,-5-9-68 0,0 0-158 16,0 0-169-16,0 0-356 0,0 0-316 16</inkml:trace>
  <inkml:trace contextRef="#ctx0" brushRef="#br1" timeOffset="-89366.63">16262 18230 2949 0,'0'0'77'16,"0"0"14"-16,-4-15-6 0,4 15-9 15,0 0-6-15,0 0-6 0,0 0-5 16,0 0-9-16,-2-20-4 0,2 20-6 16,0 0-3-16,0 0-24 0,0 0-55 15,0 0-78-15,0 0-70 0,0 0-120 0,0 0-598 0,0 0-301 0</inkml:trace>
  <inkml:trace contextRef="#ctx0" brushRef="#br1" timeOffset="-89041.48">16467 18451 2772 0,'0'0'-40'0,"0"0"34"0,0 0 9 15,0 0 13-15,0 0-5 0,9 13 10 0,-9-13 5 16,0 0-9-1,0 0-1-15,14 4 0 0,-14-4-5 16,0 0-5-16,0 0 6 0,26 0-9 0,-26 0-6 16,0 0-15-16,21-2-19 0,-21 2-33 15,0 0-32-15,21-2-37 0,-21 2-51 0,0 0-107 16,17-7-344-16,-13 3 132 0</inkml:trace>
  <inkml:trace contextRef="#ctx0" brushRef="#br1" timeOffset="-88866.28">16505 18371 1967 0,'0'0'58'0,"-15"-8"12"16,15 8-1-1,0 0-16-15,0 0-3 0,0 0-1 16,0 0-3-16,0 0-5 0,0 0-10 0,0 0-12 16,0 0-9-16,0 0-35 0,45-8-23 15,-45 8-35-15,16 0-54 0,-16 0-119 0,18-3-352 16,-18 3 180-16</inkml:trace>
  <inkml:trace contextRef="#ctx0" brushRef="#br1" timeOffset="-88286.4">16757 18316 1766 0,'0'0'-13'0,"0"0"21"0,0 0 7 0,0 0 14 16,0 0 2-16,0 0 10 15,0 0 11-15,0 0 12 0,0 0 4 0,0 0 16 16,0 0-4-16,0 0 10 0,0 0-2 0,0 0 9 0,0 0-3 15,0 0 8-15,0 0 2 16,0 0 0-16,0 0 4 0,0 0-9 0,0 0-10 16,0 0-7-16,0 0-8 0,0 0-7 15,0 0-1-15,0 0-8 0,0 0-8 16,0 0-1-16,0 0-5 16,4 21 4-16,-4-21 15 0,0 0 8 0,0 0 3 15,0 0 3-15,0 0-1 0,0 0 5 16,2 15-6-16,-2-15-4 0,0 0-2 0,4 15-7 15,-4-15-6-15,0 0-4 0,0 23-7 0,0-23-3 0,0 19-7 16,0-19-3-16,-2 21-4 16,2-21-20-16,0 21-34 0,0-21-55 0,-2 20-62 15,2-20-72-15,0 18-74 0,0-18-171 16,0 0-102-16,0 20-343 16,0-20-291-16</inkml:trace>
  <inkml:trace contextRef="#ctx0" brushRef="#br1" timeOffset="-87393.74">16073 16867 2615 0,'-2'-19'-91'15,"2"19"33"-15,0 0 15 0,0 0 17 0,-2-14 2 16,2 14 33-16,0 0 29 0,0 0 18 16,0 0 24-16,0 0 10 0,0 0 1 15,0 0-3-15,0 0 3 0,0 0-11 16,11 59-3-16,-11-44 0 0,2 2-7 16,-2-1-6-16,2 0-3 0,-2-16-7 0,2 33-5 0,-2-18-5 15,2-1-4-15,-2-14-8 0,0 22 0 16,0-22-1-16,2 19-4 0,-2-19-4 15,0 17 3-15,0-17-4 0,0 0-3 16,0 0-1-16,0 0-2 0,0 17-9 0,0-17 5 16,0 0-2-16,0 0-6 0,0 0-1 0,0 0 1 15,0 0-3-15,0 0 0 16,11-55 0-16,-7 43-6 0,-4 12 4 0,8-18 1 0,-1 8-3 16,-7 10 5-16,11-15-6 15,-11 15 3-15,12-14-1 0,-12 14 0 16,13-9 2-16,-13 9 2 0,0 0 9 0,0 0 7 0,19 2 4 15,-19-2 8-15,0 0 7 16,8 20 2-16,-8-20-6 0,5 16 1 0,-5-16-3 0,6 21-6 16,-4-10 3-16,-2-11-5 15,4 21-5-15,-4-21-36 16,4 18-61-16,-4-18-73 0,7 15-73 0,-7-15-144 16,0 11-204-16,0-11-267 0,0 0-182 15</inkml:trace>
  <inkml:trace contextRef="#ctx0" brushRef="#br1" timeOffset="-87086.31">16341 17054 2403 0,'14'-3'-127'15,"-14"3"15"-15,0 0 17 0,17-4 8 0,-17 4 13 16,0 0 7-16,25-2 13 0,-25 2 13 15,0 0 22-15,27 3 12 0,-27-3 17 0,16 6 33 16,-16-6 20-16,12 10 31 0,-12-10 20 16,8 13 7-16,-8-13 15 0,3 16 6 15,-3-16 6-15,-3 18 12 0,3-18 0 16,-4 22 2-16,4-22-4 0,-6 21-11 16,6-21-16-16,-4 18-5 0,4-18-16 15,-2 19-10-15,2-19-11 0,4 20-10 0,-4-20-1 0,8 15-20 0,1-10-51 16,-9-5-65-16,19 8-89 15,-19-8-82-15,23 2-188 0,-23-2-161 0,24-3-259 16,-24 3-175-16</inkml:trace>
  <inkml:trace contextRef="#ctx0" brushRef="#br1" timeOffset="-84606.45">17314 17403 2399 0,'0'0'-84'0,"0"0"17"0,0 0 10 0,0 0 2 0,0 0 14 15,0 0 9-15,0 0 29 16,0 0 12-16,0 0 4 0,0 0 11 0,0 0 12 16,0 0 5-16,0 0 9 15,0 0 5-15,0 0 10 0,0 0 16 0,0 0 6 16,-24 40 13-16,20-29 14 0,4-11-4 15,-8 27 4-15,4-10 0 0,0 2 2 16,0 0-4-16,1 0-6 0,0 2-8 0,-1 5-6 16,2-6-5-16,0 3-9 0,2-2-7 15,0 2-2-15,2 0-5 0,0 1-7 0,5-1-6 0,0 1-5 16,-1-2-5 0,2-1-6-16,0-2-1 0,1 0-14 0,2 0-34 0,-1-4-42 15,-1-1-47-15,1-1-51 0,0-2-56 0,0-2-69 16,0 0-187-16,-10-9-436 15,15 11-286-15</inkml:trace>
  <inkml:trace contextRef="#ctx0" brushRef="#br1" timeOffset="-84046.58">17801 17479 2708 0,'0'0'-68'0,"6"-15"27"15,-6 15 1-15,0 0 11 0,0 0 1 0,0 0 13 16,0 0 9 0,0 0 21-16,-17-19 10 0,17 19 22 0,0 0 2 0,-23 2 14 0,23-2 10 15,0 0-3-15,-26 10-4 16,26-10-3-16,-16 7-8 0,16-7-4 16,-13 10-5-16,13-10 0 0,-9 9-12 15,9-9 4-15,0 0-10 0,-6 17 4 0,6-17-3 16,0 0-4-16,0 0-6 0,15 25 2 15,-7-17-7-15,-8-8-1 0,17 15 3 0,-7-8-1 16,2 3-7-16,0-1 4 0,-2 0-2 0,1 2 0 16,2-2-2-1,-3 0 1-15,1 3-4 0,-1 2 0 0,2-3 1 16,-4 0-1-16,0 0 0 0,-4 3 0 0,2-2 2 16,-6-12-3-16,8 18 3 0,-8-18 7 15,2 18 7-15,-2-18 6 0,0 0 6 0,-10 22 4 16,10-22 4-16,-16 12 3 0,16-12-4 15,-22 7 4-15,12-5-6 0,10-2-7 16,-27 1 0-16,27-1-4 0,-26-3-10 16,26 3-19-16,-26-11-41 0,14 3-42 15,12 8-59-15,-17-11-51 0,9 1-90 0,8 10-193 16,-9-15-366-16,9 15-187 0</inkml:trace>
  <inkml:trace contextRef="#ctx0" brushRef="#br1" timeOffset="-83351.41">18050 17709 2458 0,'0'0'-44'0,"0"0"21"16,0 0 22-16,0 0 19 0,0 0 0 0,0 0 29 16,0 0 19-16,0 0 12 15,0 0 10-15,0 0 11 0,0 0-4 16,0 0 2-16,60-3 4 0,-60 3-7 0,25-4-9 16,-25 4-4-16,28-2-8 0,-16 0-11 0,-12 2-7 15,28-1-13-15,-28 1-29 0,25-3-45 0,-25 3-68 16,22-4-53-16,-14 4-71 15,-8 0-156-15,12-5-454 0,-12 5-167 16</inkml:trace>
  <inkml:trace contextRef="#ctx0" brushRef="#br1" timeOffset="-83026.41">18191 17605 2446 0,'0'0'-73'16,"0"0"21"-16,0 0 22 0,0 0 20 0,0 0 30 15,0 0 44-15,0 0 37 0,0 0 19 0,0 0 17 16,0 0 18-1,-16 34 7-15,16-34-5 0,0 21-3 0,0-21-6 16,0 25-17-16,0-25-13 0,2 27-14 16,0-13-9-16,0 4-10 0,-2-18-8 0,4 29-15 0,-1-15-14 15,-3-14-47-15,0 20-53 16,0-20-68-16,3 19-63 0,-3-19-77 0,0 0-172 16,-3 19-522-16,3-19-387 0</inkml:trace>
  <inkml:trace contextRef="#ctx0" brushRef="#br1" timeOffset="-82566.36">17750 17054 2985 0,'0'0'-10'0,"0"0"17"15,0 0 13-15,-7-16 12 16,7 16 7-16,0 0 20 0,0 0 9 16,0 0 1-16,0 0 5 0,-2-18-9 0,2 18-7 15,0 0-4-15,0 0-8 0,24-9-1 0,-24 9-10 16,16-2-4-16,-16 2-1 0,22-3-5 0,-22 3-2 15,0 0-3-15,25 5-5 16,-25-5 5-16,13 5-2 0,-13-5 7 0,7 11 4 16,-7-11 5-16,0 0 9 15,0 0 7-15,-12 31 5 0,12-31 8 0,-12 21 6 16,6-11 5-16,-3 1 2 0,1 0-1 16,8-11 0-16,-13 19-8 0,6-11-5 0,7-8-4 15,-8 17-9-15,8-17 4 0,-4 17-10 0,4-17-4 0,0 0-6 16,10 23-2-1,1-15-19-15,0-2-28 0,3 0-42 16,-14-6-43-16,28 7-59 0,-9-5-69 0,-5-2-98 16,-14 0-216-16,35-4-64 0,-18 3-277 15,-2-3-256-15</inkml:trace>
  <inkml:trace contextRef="#ctx0" brushRef="#br1" timeOffset="-81316.42">18682 17431 2544 0,'0'0'-115'0,"0"0"27"0,0 0 20 16,0 0 21-16,0 0 35 0,0 0 34 0,0 0 7 16,-7-15 17-16,7 15 20 15,0 0 16-15,0 0 22 0,0 0 9 0,0 0 11 0,0 0 5 16,0 0 8 0,0 0 5-16,7-19 5 0,-7 19 1 0,0 0-5 15,0 0-16-15,0 0-13 0,0 0-15 16,12-7-14-16,-12 7-7 0,0 0-9 0,0 0-10 15,0 0-3-15,26 1-9 0,-26-1-3 0,0 0-7 0,21 12-1 16,-21-12-4 0,18 17-4-16,-7-7-2 0,-2 1-3 15,1 2-4-15,0 0 0 0,2 3-3 0,-4-1-2 16,0 0 2-16,1 2-6 0,-3 1 2 0,0-1-1 16,1-2-1-16,-3 0-1 0,-2 2-2 15,-2-17 3-15,3 27-1 0,-3-14-3 16,0-13 1-16,-5 23 3 0,5-23-4 0,-4 19 1 0,4-19 0 15,-7 15 2-15,7-15 10 16,-8 13 0-16,8-13 1 0,0 0 6 0,-9 12-3 16,9-12-4-16,0 0 1 15,0 0 1-15,0 0 0 0,0 0 3 0,0 0 1 16,0 0-2-16,0 0-6 16,-16-40 5-16,16 40-7 0,0-23-4 0,0 23-1 0,2-32 0 15,0 17 0-15,0 0-3 0,4-3-4 16,-2 3-6-16,3 0-10 0,-1-1-20 0,3 4-22 15,2-2-30-15,-1 1-43 0,2 0-57 16,2 3-67-16,-2-2-94 0,0 1-177 16,-1 2-67-16,2-1-313 0,-2 0-288 0</inkml:trace>
  <inkml:trace contextRef="#ctx0" brushRef="#br1" timeOffset="-78046.63">19031 17731 2701 0,'33'-24'-72'0,"-33"24"42"16,0 0 9-16,0 0 8 0,0 0 14 0,0 0 20 16,0 0 12-16,0 0 14 0,0 0 9 15,0 0 2-15,0 0-6 0,0 0-4 0,0 0 3 16,0 0 6-16,0 0 6 0,0 0 6 0,0 0-3 0,0 0 4 15,0 0 1-15,0 0-4 16,0 0 1-16,0 0 22 16,0 0 9-16,0 0-4 0,0 0-2 0,0 0-3 15,0 0-5-15,0 0-6 0,0 0-3 0,0 0-3 16,-8 47 3-16,8-47 2 0,-6 16-8 16,6-16-2-16,-7 20-1 0,7-20 5 0,-6 19-13 15,6-19-4-15,-4 17-3 0,4-17-9 16,-2 19-7-16,2-19 2 15,-2 19-8-15,2-19 1 0,0 0-3 0,0 23-6 0,0-23-14 0,0 0-27 16,2 17-38 0,-2-17-62-16,0 0-95 0,0 0-88 0,0 0-185 0,0 0-97 15,0 0 22-15,-24 0-277 16,24 0-176-16</inkml:trace>
  <inkml:trace contextRef="#ctx0" brushRef="#br1" timeOffset="-77866.66">19071 17609 2630 0,'4'-14'61'0,"-4"14"15"15,0 0 0-15,7-15 2 0,-7 15 8 16,0 0 3-16,0 0-5 0,0 0-11 16,6-17-13-16,-6 17-18 0,0 0-56 15,0 0-70-15,0 0-68 0,0 0-102 16,6-8-218-16,-6 8-270 0,0 0-17 0</inkml:trace>
  <inkml:trace contextRef="#ctx0" brushRef="#br1" timeOffset="-77002.77">19257 17780 2136 0,'0'0'-70'0,"0"0"16"0,0 0 11 16,0 0 25-16,0 0 5 0,0 0 13 16,0 0 16-16,0 0 7 0,0 0 7 15,0 0 12-15,0 0 10 0,0 0 8 16,0 0 27-16,0 0 13 0,0 0 16 0,0 0 13 16,0 0 13-16,0 0 5 0,0 0 4 15,0 0-5-15,0 0-9 0,0 0-1 0,0 0-8 16,-2 46-6-16,2-46-12 0,0 23-3 15,0-23-7-15,0 22-6 0,0-8-8 0,0-14-1 0,2 24-7 16,-2-11-4 0,0-13-3-16,2 23-11 0,-2-23-6 0,0 22-6 0,0-22-2 15,0 17-12-15,0-17-3 16,2 15-20-16,-2-15-36 0,0 0-46 0,0 0-82 0,2 21-84 16,-2-21-130-16,0 0-210 0,0 0 9 15,0 0-287-15,0 0-205 16</inkml:trace>
  <inkml:trace contextRef="#ctx0" brushRef="#br1" timeOffset="-76086.61">19627 17419 2556 0,'0'0'-80'0,"4"-20"16"0,-4 20-1 15,0 0 0 1,0 0 9-16,0 0 5 0,0 0 1 0,0 0 7 0,0 0 5 15,0 0 0-15,0 0 7 16,0 0 1-16,0 0 1 0,0 0 8 16,0 0 6-16,0 0-4 0,0 0 16 15,0 0 12-15,0 0 19 0,0 0 19 0,0 0 12 16,0 0 13-16,0 0 8 0,0 0 17 16,0 0-2-16,0 0 12 0,0 0-3 15,0 0 6-15,0 0-1 0,0 0 1 0,-50 16 2 0,50-16-2 0,0 0-8 16,-17 7-6-1,17-7-9-15,-11 8-8 0,11-8-4 16,-13 5-2-16,13-5-6 0,-12 10-3 0,12-10-4 16,-10 7-10-16,10-7-2 0,0 0-7 15,-14 15-1-15,14-15-8 0,0 0 1 16,-2 14-2-16,2-14-7 0,0 0-1 0,0 0 0 16,14 19-4-16,-14-19-2 0,12 9-3 0,-12-9-2 15,17 12 1-15,-9-7-4 0,-8-5 0 16,20 14-2-16,-10-6 1 0,2-1-1 0,-12-7-1 0,18 12-3 15,-12-5 4-15,-6-7-4 16,17 16 1-16,-10-7 2 0,-7-9 1 0,6 16-1 16,-6-16 11-16,2 16 5 15,-2-16 14-15,0 0 1 0,0 0 3 16,-11 29-2-16,11-29 0 0,-13 11 0 16,3-5 2-16,10-6-5 0,-24 8-3 0,24-8-5 0,-23 2-4 15,23-2 1-15,-23 0-6 0,23 0-23 16,-23-4-32-16,23 4-46 0,-20-8-64 0,20 8-68 15,-14-9-84-15,14 9-179 0,-6-14-106 16,6 14-307-16,0 0-269 0</inkml:trace>
  <inkml:trace contextRef="#ctx0" brushRef="#br1" timeOffset="-75832.78">19898 17584 2745 0,'0'0'-31'16,"18"4"5"-16,-18-4 2 0,0 0 9 0,24 3 11 16,-24-3 10-16,22 0 4 0,-22 0 11 0,25 0-5 15,-25 0-10-15,28 0 8 0,-28 0-11 0,26 0-13 16,-12 0-18-16,-14 0-31 15,23 0-21-15,-23 0-27 0,20-1-29 16,-12-1-74-16,-8 2-450 0,0 0 107 16</inkml:trace>
  <inkml:trace contextRef="#ctx0" brushRef="#br1" timeOffset="-75626.51">20021 17517 1982 0,'0'0'0'0,"0"0"22"0,0 0 5 0,0 0 29 16,0 0 51-16,0 0 29 0,0 0 25 0,0 0 14 15,0 0 1-15,0 0 2 16,-12 23-12-16,12-23-12 0,0 0-14 0,2 33-15 16,-2-33-13-16,2 29-11 0,0-16-10 15,-2-13-9-15,4 32-11 0,-2-13-10 16,0-2-2-16,0-2-9 0,0 2-24 16,2-1-45-16,1-3-59 0,-5-13-70 0,9 29-61 15,-5-22-109-15,-4-7-186 0,8 14-401 16,-8-14-294-16</inkml:trace>
  <inkml:trace contextRef="#ctx0" brushRef="#br1" timeOffset="-75146.33">20302 17393 2686 0,'7'-16'-53'0,"-7"16"19"0,0 0 7 15,5-16 11-15,-5 16 11 16,0 0 10-16,6-13 1 0,-6 13 4 16,0 0 17-16,0 0 9 0,0 0 5 15,10-10 10-15,-10 10 3 0,0 0 3 0,0 0-1 16,0 0-1-16,0 0-1 0,0 0-7 16,36 17 3-16,-29-9-6 0,-7-8-9 0,19 21-1 15,-9-8-4-15,3 2 0 0,-1 3-1 16,0-1-3-16,0 2-2 0,-2 0 2 15,1 0-5-15,0-1 2 0,-1 1 6 16,-3 1-6-16,-1-4 3 0,-2 4 6 16,0-2-7-16,-2-3 1 0,-2-15 5 0,0 28 12 15,0-28 0-15,-4 25 6 0,-2-15 4 16,6-10-1-16,-11 19-7 0,7-10 1 0,4-9-2 0,-15 13 4 16,15-13 6-16,-13 7 7 15,13-7-1-15,0 0 6 0,-16 4-6 0,16-4 3 16,0 0 1-16,0 0 5 0,0 0-4 15,-8-36-6-15,8 36-5 0,4-32-6 16,0 15 0-16,4-4-2 0,-2-2-13 16,3 1-2-16,2 1-5 0,-3-1-4 0,3 1-1 15,-3 3-17-15,2-1-35 0,-3 3-46 0,0 1-69 0,1 2-70 16,-4-1-98-16,2 1-203 16,-6 13-73-16,6-19-346 0,-6 19-350 0</inkml:trace>
  <inkml:trace contextRef="#ctx0" brushRef="#br1" timeOffset="-74566.52">20754 17761 2758 0,'0'0'-47'0,"0"0"47"15,0 0 19-15,0 0 16 0,0 0 4 16,0 0 8-16,0 0 1 16,0 0 8-16,0 0 13 0,0 0 12 0,0 0 9 15,0 0 6-15,0 0-3 0,0 0-1 16,0 0-1-16,-22 8 4 0,22-8 2 16,-2 19-7-16,2-19-1 0,0 23-6 15,0-23-5-15,2 22-6 0,-2-22-8 0,2 24-8 0,-2-24-6 16,2 20-5-16,-2-20-5 15,4 20-2-15,-4-20-8 0,6 16-28 16,-6-16-43-16,0 0-42 0,6 18-69 0,-6-18-53 16,0 0-95-16,16 0-204 0,-16 0-460 15,0 0-405-15</inkml:trace>
  <inkml:trace contextRef="#ctx0" brushRef="#br1" timeOffset="-74366.69">20849 17595 2979 0,'-8'-11'21'0,"8"11"19"16,0 0 3-16,-9-11-5 0,9 11-8 15,0 0 6-15,0 0 3 0,0 0 3 16,-5-16 1-16,5 16-3 0,0 0-9 16,0 0-7-16,0 0-30 0,0 0-37 0,0 0-61 15,0 0-46-15,-2-16-58 0,2 16-109 0,0 0-480 0,0 0-106 16</inkml:trace>
  <inkml:trace contextRef="#ctx0" brushRef="#br1" timeOffset="-73428.7">20959 17862 2358 0,'0'0'-54'0,"0"0"17"0,0 0 13 0,0 0 9 0,0 0 21 16,0 0 27-16,0 0 21 15,0 0 22-15,0 0 26 0,0 0 8 16,0 0-4-16,0 0-4 0,0 0-1 0,0 0-6 16,0 0-3-16,9-46 3 0,-9 46-3 15,0 0 0-15,10-11 0 0,-10 11-10 0,0 0-7 0,13-11-4 16,-13 11-3-16,0 0-7 0,17-6-2 15,-17 6-5-15,0 0-3 0,23 2 0 16,-23-2 5-16,18 5 5 0,-18-5 1 16,16 12 1-16,-16-12-6 0,12 13-5 15,-5-3 0-15,-7-10-7 0,8 17-7 16,-8-17-2-16,5 17 1 0,-5-17-1 0,0 17 4 0,0-17 6 16,0 0-5-16,-9 19 4 15,9-19-2-15,-11 9-5 0,11-9-5 16,-12 6-2-16,12-6-8 0,0 0 0 0,-24 0-1 15,24 0-6-15,0 0-19 0,-20-15-21 16,20 15-27-16,-13-19-45 0,6 5-54 16,7 14-66-16,-6-24-71 0,2 9-152 0,-1-1-144 15,5 16-376-15,-4-28-399 0</inkml:trace>
  <inkml:trace contextRef="#ctx0" brushRef="#br1" timeOffset="-71085.14">21230 17254 2720 0,'0'0'-166'16,"0"0"28"-16,0 0 27 15,0 0 21-15,0 0 33 0,0 0 14 16,0 0 24-16,0 0 16 0,0 0 6 16,0 0 7-16,0 0 12 0,0 0 9 15,0 0 2-15,0 0 11 0,0 0-4 16,0 0 5-16,0 0 2 0,13-21-9 0,-13 21 0 15,0 0 5-15,0 0-9 0,0 0-5 0,0 0-1 0,0 0-1 16,0 0-9-16,0 0 4 16,0 0-3-16,0 0 3 15,0 0 0-15,0 0 6 0,0 0 1 0,0 0 3 16,36 24 6-16,-36-24-7 0,6 10 4 0,-6-10 5 16,8 12-2-16,-8-12 4 0,9 14 8 15,-9-14 5-15,8 20-2 0,-4-11 0 16,3 3-6-16,0 2 4 0,-7-14 2 0,10 26-8 0,-4-12-2 15,0 1-1-15,0-2-1 16,0 2 2-16,0 3 2 0,-2-1 7 0,0 0 1 0,0 4-4 16,-2 0 13-16,0-1-2 15,0 8-3-15,-2-6 2 16,0 5 4-16,-2 0-7 0,0-1 1 16,0 1-9-16,0 0-7 0,-2 1-2 15,2-1-1-15,0 0-5 0,0 0-2 0,0-3-5 0,0 3-7 16,-3-4-28-16,2-2-47 0,1 0-76 15,2-2-82-15,-4-2-143 0,0-2-202 16,4-15-391-16,-8 23-380 0</inkml:trace>
  <inkml:trace contextRef="#ctx0" brushRef="#br1" timeOffset="-65918.38">14694 18144 794 0,'-7'10'115'0,"7"-10"-11"0,0 0-35 15,0 0-3-15,0 0 0 0,0 0 5 0,0 0 10 16,0 0 0-16,0 0 15 15,0 0 20-15,0 0-7 0,0 0 11 16,0 0-2-16,0 0-6 0,0 0 7 16,-4 15 6-16,4-15 0 0,0 0 6 0,0 0 2 15,0 0 2-15,0 0-5 0,0 0-7 16,0 0-6-16,0 0-3 0,0 0 0 16,0 0-6-16,0 0-6 0,0 0-10 15,0 0-6-15,0 0-12 0,22-44-5 0,-22 44-4 16,8-19-5-16,-4 10-12 0,-4 9-4 15,8-27-5-15,-4 12-5 0,1-2-1 0,1-1-5 16,-2 1-4-16,0-2-3 0,3-4-3 0,-3 0-2 16,2-2 3-16,-2 2-8 0,3 0-2 15,-1-1 0-15,0 1 0 0,0 2-2 0,0-2 1 16,-2 4-3-16,-1 0-3 16,1 0 5-16,1 2-5 0,1 2-1 0,-4-1 5 15,2 2-8-15,-4 14 2 0,6-26 0 0,-2 15-3 0,-4 11 3 16,8-18-2-1,-8 18-1-15,6-19-1 0,-6 19 2 0,9-18 0 16,-9 18-1-16,10-16 5 0,-10 16-4 16,10-13-2-16,-10 13 5 0,12-11-4 0,-12 11 4 15,10-12-3-15,-10 12-3 0,11-5 2 16,-11 5 1-16,14-8-3 0,-14 8 2 0,0 0 2 16,19-4 0-16,-19 4-2 0,0 0 4 0,0 0 2 15,21 12-2-15,-21-12 2 16,7 11 1-16,-7-11 0 0,4 17-1 15,-4-17 1-15,-2 21 2 0,2-21 3 0,-2 26-1 16,2-26-1-16,-7 26 1 0,3-15 2 0,0 2-2 16,4-13 0-16,-10 24-1 0,7-15-1 15,3-9-1-15,-6 17-2 0,6-17 0 16,-6 15 3-16,6-15 1 0,-4 14 1 16,4-14 2-16,0 0 3 0,0 0-4 0,0 0-2 15,0 0 0-15,0 0-2 0,0 0 1 0,0 0-3 0,0 0 0 16,0 0-2-16,0 0-1 15,0 0 1-15,0 0 0 0,0 0-3 16,0 0 2-16,0 0 1 0,0 0-2 16,50-18-1-16,-50 18 2 15,0 0 2-15,0 0 0 0,21 3 6 0,-21-3 0 16,0 0 3-16,10 9 4 0,-10-9 6 0,8 11 1 16,-8-11 4-16,2 16 2 0,-2-16 3 15,0 16-1-15,0-16 1 0,0 0-3 0,-10 25 8 16,10-25-6-16,-12 20-6 15,3-11 2-15,9-9-1 0,-21 16-9 0,7-9 3 16,1 0-18-16,-2-1-29 0,15-6-41 16,-31 6-52-16,15-4-74 0,4 0-72 0,12-2-172 15,-28-8-142-15,28 8 11 0,-23-10-301 16,14 1-233-16</inkml:trace>
  <inkml:trace contextRef="#ctx0" brushRef="#br1" timeOffset="-64741.3">22311 17777 2793 0,'0'0'33'0,"0"0"10"16,0 25 10-16,0-25-23 0,0 0-3 15,0 0-3-15,0 0 6 0,0 0 3 0,0 0 6 16,0 0 4-16,0 0-1 16,0 0-5-16,0 0-6 0,0 0-6 15,0 0-1-15,0 0-5 0,0 0 2 0,0 0 0 16,0 0 7-16,35-22 7 0,-35 22 6 0,0 0 4 15,16-10 5-15,-16 10 13 0,0 0 23 0,20 3 16 16,-20-3 3-16,0 0-3 0,8 17-5 16,-8-17-5-16,-2 21-10 0,2-21-9 15,-10 24-8-15,0-10-6 0,0 1-4 16,-2 0-5-16,-3-1-13 0,0 0-18 16,2-2-36-16,1-2-46 0,-2-1-56 0,2 1-68 0,2-3-78 15,-3-1-183 1,4-2-134-16,9-4-320 0,0 0-291 0</inkml:trace>
  <inkml:trace contextRef="#ctx0" brushRef="#br1" timeOffset="-63235.59">23612 17557 2450 0,'0'0'-41'16,"0"0"17"-16,0 0 7 0,0 0 23 15,0 0 17-15,0 0 41 0,0 0 28 16,0 0 16-16,0 0 15 0,0 0 9 0,0 0 3 16,0 0-2-16,-16 52-4 0,16-52-8 0,-2 22-10 15,2-22-6-15,0 23-12 16,0-23-11-16,2 23-8 0,2-11-3 16,0 1-10-16,-4-13-10 0,14 23-6 0,-8-15-32 15,2 3-45-15,-8-11-66 0,17 11-69 16,-17-11-75-16,17 6-139 0,-17-6-585 15,0 0-410-15</inkml:trace>
  <inkml:trace contextRef="#ctx0" brushRef="#br1" timeOffset="-63083.87">23666 17409 3068 0,'0'0'65'0,"0"0"10"0,-2-21-12 0,2 21-9 16,0 0-18-16,0 0-22 15,0 0-48-15,0 0-69 0,5-16-73 16,-5 16-128-16,4-5-541 0,-4 5-190 16</inkml:trace>
  <inkml:trace contextRef="#ctx0" brushRef="#br1" timeOffset="-60426.39">23048 17961 1431 0,'0'0'92'0,"0"0"-15"16,0 0-28-16,0 0 19 15,0 0 12-15,0 0 5 0,-17-16 7 0,17 16 13 16,0 0 21-16,0 0 8 0,0 0 3 0,0 0 1 15,0 0 1-15,0 0-7 0,13-33-11 16,-13 33-5-16,9-18-7 0,-9 18-10 0,10-17-6 16,-6 4-12-16,2 0-10 15,-6 13-9-15,12-31-5 0,-6 14-8 0,2-3-5 16,-2-2-7-16,3 1-7 16,-3-2 1-16,5 3-6 0,-1-3-5 0,1 1-3 15,-1 1 0-15,1 2-4 0,2 2-1 0,1-1 0 0,0 2-3 16,-2 3-3-1,1-2 1-15,1 1 0 0,2-1-3 0,0 1 2 16,0 3-3-16,0-2 2 0,-1 1-2 16,0 1 0-16,-3 3 0 0,1-1-1 0,-1-1-4 0,2 3 4 15,-4 0-2-15,-10 7-1 16,21-12 0-16,-12 6 1 0,-9 6-4 16,21-7 2-16,-21 7 0 0,23-3 1 0,-23 3 1 0,17 0 1 15,-17 0-1-15,20 6 3 16,-20-6 2-16,10 11 0 0,-10-11 2 0,8 14 4 0,-8-14 0 15,0 19 1-15,0-19 1 16,0 0-4-16,-10 27 5 0,10-27-1 0,-14 19 0 16,6-10-1-16,-2-1 0 15,-3-1-1-15,0 3-1 0,13-10-2 0,-25 11-3 16,15-5 4-16,10-6-1 0,-20 8-3 16,20-8 3-16,-16 4-2 0,16-4 1 0,0 0-7 15,-18 1-2-15,18-1-4 0,0 0-1 0,0 0 2 0,0 0 3 16,0 0-3-16,0 0-2 15,0 0 1-15,0 0 3 0,0 0-2 0,0 0 3 16,0 0-4-16,34-26 1 16,-34 26 0-16,0 0 1 0,0 0 1 15,0 0 1-15,28 13 2 0,-28-13 5 0,8 12 0 16,-8-12 7-16,5 12 2 0,-5-12 8 16,0 0 5-16,0 24 6 0,0-24-4 15,0 0 8-15,-11 25-3 0,3-14-6 16,-3-1 1-16,-2-1-4 0,-1-2 0 0,-4 1-3 15,2 0-3-15,-1-1 0 0,0-1-2 0,0 0-4 16,-1-5-19-16,2 3-37 16,16-4-54-16,-32 0-74 0,32 0-77 0,-25-9-188 15,15 1-145-15,10 8-336 0,-18-16-312 0</inkml:trace>
  <inkml:trace contextRef="#ctx0" brushRef="#br1" timeOffset="-59211.59">24094 17677 2677 0,'0'0'-93'0,"0"0"35"0,0 0 22 0,0 0 21 15,0 0 27-15,-17 8 6 0,17-8 27 0,0 0 22 16,0 0 5-16,0 0 8 0,0 0-6 15,0 0 1-15,0 0-11 0,0 0-6 16,0 0-6-16,0 0-4 16,0 0-4-16,0 0-2 0,0 0-10 0,0 0 0 15,0 0-5-15,0 0 9 0,0 0 10 16,0 0 7-16,0 0 2 0,0 0 2 0,0 0 2 16,0 0-2-16,0 0-1 0,0 0-2 15,15 28-1-15,-15-28-8 0,0 0-2 0,-3 23-6 16,3-23-18-16,-6 13-35 0,6-13-35 0,-12 10-49 0,12-10-63 15,-13 8-78-15,13-8-182 16,-17 2-485-16,17-2-299 0</inkml:trace>
  <inkml:trace contextRef="#ctx0" brushRef="#br1" timeOffset="-58706.41">24230 17355 2736 0,'3'-19'-43'0,"-3"19"8"0,0 0 7 16,7-11 4-16,-7 11 12 0,0 0 5 0,12-12 16 15,-12 12 9-15,0 0 8 16,16-7 8-16,-16 7 9 0,0 0 12 15,19-3 9-15,-19 3-1 0,0 0 16 16,0 0 2-16,25 12 6 0,-25-12-3 0,11 14-12 16,-5-5-3-16,-6-9-6 0,12 25-8 15,-5-11-6-15,-1 4-4 0,1-2-5 16,1 0-2-16,-2 2-4 0,1 1 0 16,-1-2-6-16,-2 0 1 0,0-2-9 15,1 2 3-15,-1-3 3 0,-4-14-1 0,3 23 7 0,-3-23-1 0,0 21 4 16,0-21 7-1,-5 17 4-15,5-17-4 0,0 0 0 0,-13 15 7 16,13-15-3-16,-12 4 1 0,12-4 4 0,0 0-4 16,0 0 4-16,0 0 2 0,0 0 4 0,-21-30-9 15,18 13 5-15,3 17-7 16,5-33-6-16,-1 11 1 0,0 2 0 16,3-3-6-16,-1 2 0 0,0 1-3 15,2 1-6-15,-1 2 1 0,0-1-8 0,0 4-18 0,-2-1-39 16,-1 0-65-16,-4 15-75 0,8-19-87 0,-4 10-159 15,0-1-171-15,-4 10 20 16,0 0-286-16,6-19-217 0</inkml:trace>
  <inkml:trace contextRef="#ctx0" brushRef="#br1" timeOffset="-58421.52">24666 17500 2594 0,'0'0'-64'0,"0"0"15"0,-2 22 14 0,2-22 38 16,-2 22 23-16,2-22 25 0,-7 23 14 15,4-10 12-15,-1 1 10 0,4-14-3 16,-2 32 16-16,0-19-9 0,2-13-10 0,0 27-2 0,0-27-6 15,4 24-12 1,-2-12 3-16,-2-12-9 0,10 20-10 0,-6-11-13 16,-4-9-44-16,12 13-46 0,-12-13-56 15,13 5-64-15,-13-5-91 0,16 0-611 16,-16 0-251-16</inkml:trace>
  <inkml:trace contextRef="#ctx0" brushRef="#br1" timeOffset="-58276.38">24738 17391 2866 0,'-3'-19'72'16,"3"19"17"-16,0 0 2 0,-2-18-9 0,2 18-10 0,0 0-10 15,0 0-8-15,0 0-18 16,0 0-29-16,0 0-54 0,0 0-55 0,5-20-69 16,-5 20-100-16,0 0-597 15,0 0-226-15</inkml:trace>
  <inkml:trace contextRef="#ctx0" brushRef="#br1" timeOffset="-57790.86">25110 17698 2511 0,'0'0'-79'0,"9"9"44"16,-9-9 29-16,0 0 26 0,0 0 18 0,0 0 30 16,0 0 14-16,0 0 23 0,0 0 11 0,0 0 19 15,0 0 21-15,0 0 13 16,0 0 7-16,0 0-5 0,0 0-1 15,0 0-18-15,0 0-14 0,0 0-13 0,0 0-18 16,0 0-13-16,0 0-7 16,0 0-11-16,0 0-13 0,0 0-7 0,0 0-6 15,0 0-4-15,24-20-6 0,-24 20-3 0,0 0-2 16,18-4-6-16,-18 4-1 0,0 0-5 16,0 0-4-16,23 6 10 0,-23-6 5 0,11 11 2 15,-11-11-1-15,6 17-8 0,-4-5 1 0,-2-12-9 16,0 23-1-16,0-23 6 0,-8 31-1 15,3-17-5-15,-3 1-3 16,-1 4-5-16,1-3-18 0,-1-3-28 0,-4 4-38 16,1-4-46-16,2-1-57 0,2-1-69 15,-3-3-100-15,0 0-213 0,2-3-39 16,9-5-351-16,0 0-378 0</inkml:trace>
  <inkml:trace contextRef="#ctx0" brushRef="#br1" timeOffset="-56623.73">24875 17590 2816 0,'0'0'-51'0,"0"0"34"16,0 0 28-16,0 0 27 0,-4-21 21 0,4 21 29 15,0 0 23-15,0 0 17 16,0 0 10-16,0 0 5 0,0 0 0 0,0 0 13 15,0 0 0-15,0 0 1 16,0 0 12-16,0 0-11 0,0 0-21 0,0 0-13 16,0 0-39-16,11 50-1 0,-11-50-12 15,2 30 1-15,0-13-20 0,0 0-17 0,0 0-24 16,3 0-39-16,-4 0-39 0,4-2-55 16,1-1-68-16,0 0-61 0,-1-3-110 15,-2-4-178-15,1 1-55 0,-4-8-300 16,0 0-271-16</inkml:trace>
  <inkml:trace contextRef="#ctx0" brushRef="#br1" timeOffset="-55867.84">25381 17344 2606 0,'-2'-18'-40'0,"2"18"48"16,0 0 33-16,-2-23 17 0,2 23-5 0,0-16-4 16,0 16 2-16,0 0-12 15,2-25 1-15,-2 25-7 0,4-14-9 0,-4 14 3 16,8-13-12-16,-8 13 1 0,10-9-3 16,-10 9-1-16,0 0 0 0,16-10 2 15,-16 10-5-15,0 0 0 0,15-4-4 16,-15 4 1-16,0 0 8 0,0 0-7 0,30 10 2 15,-30-10 3-15,17 13-4 0,-9-1-3 16,2-2 1-16,-1 3 4 0,3 2-5 16,-5 0 3-16,-1 0-1 0,0 3 2 0,1 0 2 15,-2 0 4-15,0 1 0 0,-1-1 8 16,-3 0 8-16,-1-1 11 0,2-1 8 0,-2-16 7 16,0 28 6-16,2-17 6 0,-2-11 1 0,-2 21 9 0,2-21 2 15,-3 17 0-15,3-17 0 16,-6 11 0-16,6-11-3 0,0 0-4 0,0 0 0 15,-17 6-1-15,17-6-5 16,0 0-1-16,0 0-1 0,0 0-8 0,-15-30-1 16,15 30-9-16,-2-25-6 15,2 10-8-15,0 15-2 0,3-34-4 0,1 14-5 16,2 4-3-16,0-2-16 0,4-1-24 16,-1-1-27-16,0 0-38 0,1 1-59 0,4 0-59 15,-4 2-66-15,1-2-106 0,-2 0-177 16,-2 4-409-16,3 1-400 0</inkml:trace>
  <inkml:trace contextRef="#ctx0" brushRef="#br1" timeOffset="-55557.59">25801 17451 2895 0,'-2'20'-85'0,"2"-20"14"0,-8 22 20 16,4-11 26-16,-2 4 26 16,3-1 23-16,-1 1 18 0,4-15 28 15,-9 28 6-15,4-13 3 0,0 1-4 16,5-16-5-16,-4 26-9 0,4-12 0 0,0-14-4 0,2 23-6 15,-2-23-3-15,10 20-8 16,-6-10-11-16,-4-10-33 0,9 13-55 0,-9-13-67 16,13 9-68-16,-13-9-138 0,12 3-507 15,-12-3-176-15</inkml:trace>
  <inkml:trace contextRef="#ctx0" brushRef="#br1" timeOffset="-55423.99">25805 17383 2705 0,'0'0'76'16,"0"0"-6"-16,-4-22-13 0,4 22-24 0,0 0-39 16,0 0-45-16,-2-17-56 15,2 17-58-15,0 0-111 0,0 0-453 0,0 0 0 16</inkml:trace>
  <inkml:trace contextRef="#ctx0" brushRef="#br1" timeOffset="-54944.36">26010 17612 2044 0,'0'0'-80'0,"0"0"19"0,0 0 22 16,0 0 31-1,0 0 19-15,0 0 28 0,0 0 37 0,0 0 5 16,0 0 17-16,0 0-9 0,0 0 5 0,0 0-6 16,0 0-8-16,-3-61-8 0,8 51-8 15,-5 10-8-15,13-20-8 0,-4 8-7 0,-1 3-4 0,-8 9 2 16,17-15 1-16,-8 7 13 15,-9 8 13-15,20-7 4 0,-20 7 7 0,19-6 0 16,-19 6-4-16,21 2-8 16,-21-2-1-16,17 8-1 0,-17-8-2 0,15 11-2 15,-8-2-5-15,-7-9-1 0,9 19-5 16,-5-7 4-16,-4-12 4 0,2 20 5 0,-2-20 7 16,0 20 5-16,0-20 1 15,0 0 0-15,-8 23-2 0,8-23 1 0,-11 9-11 16,11-9-3-16,-14 8-4 0,14-8-11 15,0 0-6-15,0 0-22 0,0 0-35 0,-36-17-45 16,36 17-56-16,-9-15-74 0,9 15-63 0,-2-22-104 16,2 9-161-16,0 13-423 15,5-23-364-15</inkml:trace>
  <inkml:trace contextRef="#ctx0" brushRef="#br1" timeOffset="-54413.06">27027 17141 2852 0,'0'0'-71'15,"7"-11"14"-15,-7 11 19 0,0 0 25 0,9-13 10 16,-9 13 29-16,0 0 7 16,6-11-1-16,-6 11-3 0,0 0 8 0,0 0 14 15,0 0 15-15,0 0 20 0,0 0 16 16,-42 0 20-16,42 0 4 0,-25 11 2 0,10-3-3 15,-1 1-3-15,-2 2-5 0,2 2-6 0,1 1-3 16,-2 4-12-16,5-3-4 0,-2 2-16 16,1 2-3-16,3 0-11 0,-1 0-7 15,2 2-5-15,5-2-8 0,-1 0-1 16,4 0-1-16,-1 0-9 0,2 0 1 0,2-2-5 0,2 2-2 16,2-3-5-1,3 1 0-15,2-4-3 0,1 3 0 0,1-5 0 0,5 2-4 16,-3-4-2-16,8 1 2 0,-2-2-5 0,2-1 2 15,-2-3-2-15,2 2-7 16,-1-4-9-16,-2-2-18 0,1 0-19 16,-1-4-28-16,-3 0-34 0,2-2-44 0,-2 1-57 15,0-3-48-15,-5-2-78 0,0-1-143 0,-5 2-94 16,0 1-268-16,-3-1-176 16</inkml:trace>
  <inkml:trace contextRef="#ctx0" brushRef="#br1" timeOffset="-54106.78">26756 17390 2482 0,'0'0'-45'0,"0"0"30"0,-15 5 34 15,15-5 18 1,0 0 29-16,0 0 26 0,0 0 21 0,0 0 9 16,0 0 9-16,0 0-1 0,0 0-4 15,0 0-12-15,0 0-10 0,63-5-14 0,-63 5-6 16,25-4-13-16,-11 2-7 16,-14 2-10-16,34-4-20 0,-17 4-39 0,4-3-35 15,-1 0-34-15,6 3-47 0,1-4-41 16,3 3-52-16,-5-5-108 0,2 1-571 0,0 1-271 15</inkml:trace>
  <inkml:trace contextRef="#ctx0" brushRef="#br1" timeOffset="-48356.42">27691 17127 1823 0,'0'0'344'0,"0"0"-103"0,0 0-50 16,0 0-55-16,0 0-15 0,0 0-2 15,0 0-2-15,0 0-7 0,0 0 6 16,24 7 0-16,-24-7-10 0,0 0 6 0,0 0 3 0,0 0 10 16,2 17 2-16,-2-17-1 0,0 0-3 0,-2 29 0 15,2-29-5-15,-7 31-13 16,3-12-4-16,-1 3-10 0,-2 3-3 0,2 1 6 15,-1 4-4-15,0 2-7 16,0 2-7-16,1 2-10 0,3-1-12 0,-4-3-11 0,6-1 2 16,-2-1-8-1,0-2-1-15,2 0-7 0,0-6-3 0,0-1-5 16,-1-2 3-16,1-3-14 0,0-16-20 16,0 29-30-16,0-15-34 0,-2-5-50 0,2-9-67 15,-4 18-74-15,4-18-64 0,-9 3-153 0,9-3-102 0,0 0-13 16,0 0-294-16,0 0-272 15</inkml:trace>
  <inkml:trace contextRef="#ctx0" brushRef="#br1" timeOffset="-47906.71">27681 17402 2680 0,'0'-16'-16'0,"0"16"13"0,2-29 12 0,0 17 4 16,-2 12-5-16,4-23 6 0,-1 10 1 15,-3 13-3-15,12-26 1 0,-6 13 13 0,1 0-7 16,1 1 8-16,-1-2 1 0,3 3-1 0,1 2-8 15,-1-3 9-15,-10 12 5 16,21-15-6-16,-7 7 0 0,-14 8-2 16,20-11 3-16,-9 4 2 0,-11 7 2 15,20-1 1-15,-20 1 0 0,0 0 14 0,31 6 5 16,-23 0 3-16,-8-6 10 16,17 15 8-16,-11-4-1 0,-1 0 4 0,1 3 0 0,-2-1-2 15,-2 5-5-15,-2-18 0 0,-2 34-2 0,-2-17-8 16,-4 2-1-16,3-2-6 0,-5 0-2 15,-1 2-3-15,-1-5-4 0,3 0-4 16,-7-1 3-16,5-1 0 0,-2-1 2 16,-1-2 2-16,5 1-6 0,1-1 3 0,8-9-3 15,-21 13-3-15,21-13 1 16,-12 11-3-16,12-11-5 0,-10 12 0 16,10-12-3-16,-7 11 0 0,7-11 0 0,-2 16 2 15,2-16-4-15,0 0-3 0,2 25 2 0,-2-25-2 16,9 22 4-16,-3-8-5 0,1-1-10 15,5 4 4-15,-1-4-4 0,0 3 0 16,0-1 0-16,5 0-2 0,-3-4-5 16,-4 3-28-16,5-5-34 0,-6 0-40 15,-8-9-49-15,15 16-56 0,-6-10-63 0,-9-6-86 16,6 5-164-16,-6-5-61 0,0 0-302 16,0 0-242-16</inkml:trace>
  <inkml:trace contextRef="#ctx0" brushRef="#br1" timeOffset="-47626.43">27598 17355 2624 0,'0'0'-68'0,"-11"-19"24"16,11 19 28-16,-10-11 29 0,10 11 14 0,-9-10 21 15,9 10 20-15,0 0 15 16,0 0 30-16,-13-7 21 0,13 7 12 0,0 0 9 0,0 0-3 15,0 0-2-15,0 0-8 16,-16 26-5-16,16-26-13 0,2 21-15 0,-2-21-13 16,2 33-12-16,2-18-3 15,-4 4-11-15,2 0-8 0,0 0-9 0,-2 0-27 0,2 2-46 16,-2 0-56 0,2 2-68-16,3 2-62 0,-1-4-78 0,0 4-190 0,1-5-97 15,-1-1-285-15,1-2-204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4T08:46:17.7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2828 6859 847 0,'0'0'121'0,"0"0"-40"0,0 0-4 0,16-9 13 16,-16 9-19-16,0 0 12 16,0 0 6-16,11-8-1 0,-11 8 15 0,0 0 8 15,0 0 5-15,0 0 13 16,0 0 7-16,13-7 12 0,-13 7-6 0,0 0 0 15,0 0 2-15,0 0-11 0,0 0-2 0,0 0 1 0,0 0-7 16,0 0-7-16,0 0-5 16,0 0-9-16,0 0-3 0,0 0-7 15,15-8-3-15,-15 8-2 0,0 0-4 16,0 0-4-16,0 0-5 0,0 0-5 0,0 0-4 0,0 0-9 16,0 0-3-16,0 0-7 15,0 0-11-15,0 0 1 0,0 0-6 0,0 0 0 16,-61 8-3-16,61-8-4 15,-24 4-3-15,24-4-2 0,-23 3 0 0,23-3-5 0,-26 2 0 16,12-1 3-16,14-1-7 0,-26 2 3 0,26-2-4 16,-24 3 2-16,24-3-1 15,-23 1 1-15,23-1 0 0,-18 0-2 0,18 0-1 0,0 0-1 16,-26 3-1-16,26-3 1 16,-12 5 1-16,12-5 1 0,0 0-2 0,-20 5-2 15,20-5 0-15,-12 6 1 16,12-6 3-16,0 0-2 0,-15 11-1 0,15-11-3 15,-9 12 4-15,9-12 0 0,-4 16 5 0,4-16 4 16,-4 15-1-16,4-15-4 16,-5 20 2-16,5-20-1 0,-4 21 1 0,4-21 6 0,-2 23 0 15,2-23-3-15,0 25 5 16,0-13 2-16,0-12-5 0,-2 28 6 0,2-28-5 16,0 29-2-16,0-12-7 15,0-1 8-15,2 3 2 0,-2-3-3 0,0 3 2 0,0-2 1 16,0 0-27-16,2 1 8 15,-2-1 3-15,0-1-2 0,1 3 1 0,-1-19-3 16,-1 30 4-16,1-18 3 0,0-12-4 0,-2 30 2 0,2-30-2 16,0 25 4-16,-2-14-4 15,2-11 1-15,-2 23 7 0,2-23-7 0,0 20 1 16,0-20 2-16,-2 18-6 0,2-18-7 16,0 0-10-16,-2 19-15 0,2-19-21 0,0 0-26 15,0 9-33-15,0-9-38 16,0 0-43-16,0 0-41 0,0 0-32 0,0 0-39 0,0 0-70 15,0 0-105-15,0 0-486 0,0 0-405 0</inkml:trace>
  <inkml:trace contextRef="#ctx0" brushRef="#br0" timeOffset="259.56">2465 7283 2803 0,'0'0'-139'0,"4"-18"16"15,-4 18 23-15,0 0 20 0,0 0 21 0,12-11 30 0,-12 11 24 16,0 0 13-16,16-8 14 0,-16 8 10 0,16-5 5 16,-16 5 13-16,16-2 12 15,-16 2 7-15,0 0 4 0,23-1 1 0,-23 1-4 16,22 0-5-16,-22 0 0 16,20 0-1-16,-20 0-2 0,22 0-3 0,-22 0-7 0,23 0-8 15,-23 0 0-15,23 1-10 16,-23-1-9-16,23 0-21 0,-23 0-37 0,22 2-19 15,-22-2-46-15,21 5-56 0,-21-5-53 0,19 0-103 16,-8 0-445-16,-11 0-41 0</inkml:trace>
  <inkml:trace contextRef="#ctx0" brushRef="#br0" timeOffset="659.67">2980 7203 2069 0,'0'0'-110'15,"0"0"25"-15,0 0 23 0,0 0 24 16,0 0 14-16,-25-22 14 0,25 22 18 0,0 0 13 15,0 0 19-15,0 0 13 0,0 0 2 0,0 0 19 16,0 0 11-16,0 0 12 16,0 0 3-16,-28 25 6 0,28-25 8 15,-8 11-10-15,8-11 1 0,-8 14-3 16,8-14-7-16,-12 16-6 0,8-6-1 0,4-10 1 0,-10 21-6 16,6-10-13-16,-3 0-2 15,7-11-8-15,-10 27-9 0,7-13-3 0,3-14-6 16,-4 22-5-16,2-11-2 15,2-11-6-15,-2 22-11 0,2-22-21 0,0 17-29 0,0-17-32 16,0 0-35-16,4 24-27 0,-4-24-43 0,9 10-54 16,-9-10-81-16,8 8-523 15,-8-8-154-15</inkml:trace>
  <inkml:trace contextRef="#ctx0" brushRef="#br0" timeOffset="1189.65">3133 7265 2298 0,'0'0'-120'0,"0"0"30"16,0 0 17-16,6-15 14 15,-6 15 16-15,0 0 20 0,0 0 0 0,0 0 2 16,0 0-2-16,0 0 9 15,0 0 12-15,0 0 5 0,0 0 10 0,0 0 7 0,0 0 12 16,0 0 4-16,0 0 7 0,0 0-9 0,0 0 1 16,0 0 8-16,0 0-10 15,0 0-1-15,0 0 4 0,-49 18-8 0,49-18 0 16,0 0-4-16,-13 10 11 0,13-10-4 16,0 0-8-16,0 0-6 0,-4 15 9 0,4-15-11 15,0 0 2-15,0 0-2 16,0 0-6-16,0 0-3 0,15 21-1 0,-15-21 1 15,0 0-3-15,17 9-3 0,-17-9 0 0,10 9 9 0,-10-9-7 16,14 7-1-16,-14-7 8 16,12 8-7-16,-12-8 2 15,14 7-5-15,-14-7 7 0,11 6-3 0,-11-6 3 16,0 0-2-16,15 10 10 0,-15-10 2 0,0 0 7 0,9 15 5 16,-9-15 3-16,0 0 6 15,4 12 7-15,-4-12 22 0,0 0 1 0,0 0-4 16,-2 20 2-16,2-20-3 15,0 0 1-15,-11 15-7 0,11-15-5 0,0 0-7 16,-13 14-6-16,13-14-1 0,-10 8-8 0,10-8-6 0,-15 5-19 16,15-5-26-1,0 0-26-15,-18 5-37 0,18-5-41 0,0 0-30 0,0 0-42 16,-20 4-72-16,20-4-492 16,0 0-54-16</inkml:trace>
  <inkml:trace contextRef="#ctx0" brushRef="#br0" timeOffset="1580.01">3359 7202 2170 0,'8'-12'-102'0,"-8"12"19"16,0 0 11-16,0 0 25 0,0 0 14 0,0 0 30 16,0 0 22-16,0 0 3 15,0 0 8-15,0 0 7 0,0 0 7 0,0 0-11 0,0 0 10 16,0 0 0-16,28 19 1 16,-28-19 11-16,9 16 1 0,-9-16-1 0,6 18 4 15,-2-7 6-15,-4-11 2 16,6 24 0-16,-4-13 0 0,-2-11-1 0,2 25 6 15,-2-25-7-15,0 25 1 0,0-25-2 0,0 24-2 0,0-13-3 16,0-11-2-16,-4 23-7 16,4-23 13-16,-4 22-5 0,4-22-6 15,-6 19-4-15,6-19-16 0,-6 16-18 16,6-16-27-16,-7 9-40 0,7-9-43 0,0 0-31 16,-9 13-45-16,9-13-44 0,0 0-65 15,0 0-495-15,-10 11-76 0</inkml:trace>
  <inkml:trace contextRef="#ctx0" brushRef="#br0" timeOffset="1880.06">3660 7429 2237 0,'0'0'-83'0,"0"0"8"16,0 0 8-16,0 0 9 16,10-10 18-16,-10 10 18 0,0 0 18 0,0 0 14 15,0 0 13-15,0 0-1 16,19-2 14-16,-19 2-6 0,0 0-3 0,0 0-2 16,26 0 4-16,-26 0-7 15,0 0-3-15,22-2-6 0,-22 2-9 0,0 0-24 0,24 0-13 16,-24 0-5-16,0 0-23 15,19 0-14-15,-19 0-41 0,0 0-65 0,17-4-341 16,-17 4 298-16</inkml:trace>
  <inkml:trace contextRef="#ctx0" brushRef="#br0" timeOffset="2079.8">3700 7339 1481 0,'0'0'32'0,"0"0"10"15,0 0-8-15,0 0 6 0,0 0 23 0,0 0 27 16,0 0 11-16,0 0 12 16,0 0-3-16,0 0-11 0,0 0-5 15,0 0-8-15,0 0-16 0,0 0-5 0,0 0-7 16,0 0-21-16,49 11-31 0,-49-11-43 0,22 2-38 16,-22-2-41-16,26 2-51 15,-26-2-87-15,25 1-372 0,-25-1 158 0</inkml:trace>
  <inkml:trace contextRef="#ctx0" brushRef="#br0" timeOffset="22059.76">5190 8091 2365 0,'0'0'-203'0,"0"0"-8"0,0 0-408 16,0 0 165-16</inkml:trace>
  <inkml:trace contextRef="#ctx0" brushRef="#br0" timeOffset="54899.44">4367 7449 122 0,'0'0'101'16,"0"0"-22"-16,0 0-3 0,0 0-2 0,0 0 2 16,0 0-5-16,0 0-13 15,0 0-5-15,0 0 2 0,0 0 2 0,0 0 1 0,0 0 0 16,0 0-3-16,0 0-7 0,0 0 0 0,0 0 5 15,0 0-2-15,0 0 3 16,0 0 7-16,0 0-4 0,0 0-1 0,0 0 11 16,0 0-13-16,0 0-4 15,18-11-2-15,-18 11-8 0,0 0-3 0,0 0 1 16,26 4-11-16,-26-4-9 0,0 0 5 16,23 0 3-16,-23 0-8 0,20 2 0 0,-20-2 2 15,16 2 4-15,-16-2-11 16,0 0 17-16,26 1-7 0,-26-1 0 0,19 0-2 0,-19 0-2 15,16 2-4-15,-16-2 2 0,0 0-4 0,28 0 5 16,-28 0-3-16,19-2 2 16,-19 2-9-16,0 0-5 0,28-1 11 0,-28 1-6 15,21-2-3-15,-21 2-1 16,21-2 1-16,-21 2 6 0,22-3-8 0,-22 3-3 0,18-1 1 16,-18 1 7-16,21-3-8 15,-21 3 3-15,24-4-7 0,-24 4 2 0,23-4 8 16,-23 4-6-16,23-5 5 0,-23 5 4 0,24-5 2 15,-24 5 3-15,23-4 5 16,-23 4-4-16,23-2-3 0,-23 2 4 0,25-2-2 0,-25 2 1 16,24-2-9-16,-12 0 8 15,-12 2-3-15,24 0 2 0,-24 0 9 16,25 0-6-16,-25 0 15 0,24 0-16 0,-24 0 7 16,23-1 2-16,-23 1-4 0,23 0 5 0,-23 0-3 15,25-2-1-15,-25 2 0 16,22 0 0-16,-22 0 5 0,23 0-4 0,-23 0 2 0,19-2 0 15,-19 2 1-15,21 0-3 0,-21 0-2 16,0 0 2-16,28 0-4 0,-28 0 0 16,20 0-5-16,-20 0-2 0,22 0-1 0,-22 0 1 15,21 0-2-15,-21 0 1 16,22 0-3-16,-22 0 3 0,22 2 0 0,-22-2 0 0,24 0 3 16,-24 0-2-1,23 2 0-15,-23-2 2 0,21 1 1 0,-21-1-3 0,23 2 0 16,-23-2 2-16,26 2-2 0,-26-2 0 0,23 0-2 0,-23 0 2 15,26 0-6-15,-26 0 1 16,25 0 1-16,-25 0 0 0,25 0-2 0,-25 0-5 16,26 0 3-16,-26 0 0 15,23 0-2-15,-23 0 5 0,26 0-6 0,-26 0 9 16,24 2-3-16,-24-2-5 0,24-2 3 16,-24 2-2-16,26 0 2 0,-26 0-3 0,25 0 3 15,-25 0 5-15,28 0-4 16,-16 2 2-16,-12-2 5 0,26 0 2 0,-26 0-6 15,25 0-1-15,-25 0 1 0,28 0-1 0,-16 0 3 16,-12 0-4-16,28-2 1 0,-28 2 1 16,27-2-4-16,-27 2 0 0,26 0 3 0,-12 0-8 15,-14 0 6-15,28 0-1 16,-28 0 6-16,28 0-6 0,-13 0-3 0,-15 0 2 0,30 0 0 16,-14 2-5-16,1 0 5 15,-17-2 1-15,34 2-8 0,-18 0 3 0,2 0 5 16,0 0 0-16,-18-2 1 15,37 3-1-15,-21-2 2 0,2-1-4 0,-2 1 8 16,-16-1 0-16,30 3 1 0,-15-3 2 0,-15 0-3 0,32 2 0 16,-18 0 0-16,-14-2-1 15,34 1 0-15,-17-1-2 0,0 3-2 16,-17-3 1-16,30 0 0 0,-13 2-2 16,-1-1 0-16,-16-1 0 0,35 1-3 0,-19-1 2 0,-16 0 0 15,30 3 2-15,-15-3 0 16,-15 0-3-16,36 2 11 0,-19-2-12 0,-17 0 0 15,29 0 2-15,-13 0-3 0,-16 0 3 0,29 0-1 16,-14 2-2-16,-15-2-1 0,29 0 0 16,-29 0 1-16,28 0 2 0,-14 0 1 0,-14 0-5 15,26 0 4-15,-26 0-5 16,28 1 6-16,-28-1-3 0,27 0 0 0,-15 0 1 16,-12 0 2-16,26 0 2 0,-26 0-5 15,24 2 3-15,-24-2-1 0,27 0-2 0,-27 0-1 16,26 2 7-16,-26-2-7 0,25 0 0 0,-25 0 3 15,25-2-3-15,-25 2-3 16,28 2 4-16,-15-2 0 0,-13 0 0 0,25 0-2 0,-25 0 3 16,27 3-4-16,-27-3 2 15,28 0 4-15,-13 0-1 0,-15 0-6 0,30 0 4 16,-16 0 3-16,3 1-4 16,-17-1 3-16,30 0 2 0,-16 0-3 0,-14 0 2 15,30 0-6-15,-15 0 5 0,-15 0-1 16,30 0 0-16,-16 0-2 0,-14 0-2 0,32 2 6 15,-17-4-4-15,-15 2-1 0,28 2 1 0,-28-2 0 16,32-2 0-16,-18 2-1 16,6 2 2-16,-20-2 0 0,33 0 2 15,-16 0-4-15,-17 0 2 0,33 2 4 0,-15 0-4 16,-18-2 3-16,30 0-5 0,-16 2 1 16,-14-2 2-16,33 0-1 0,-19 0 2 15,-14 0-4-15,28 0 2 0,-12 1 0 16,-16-1 3-16,28 0-2 0,-13 0 1 15,-15 0-1-15,30 3-2 0,-16-3 2 0,-14 0 0 0,30 0 2 16,-15 0 0-16,-15 0-1 0,28 1-4 0,-14-1 2 16,-14 0 1-16,30-1-2 15,-30 1 1-15,27 0 5 0,-27 0-4 0,28-3-1 16,-28 3-4-16,27-1 5 0,-12 1 1 16,-15 0-4-16,25-2 4 0,-25 2 0 0,30-2-4 15,-18-2 2-15,-12 4-2 16,28-1 2-16,-28 1-1 0,25-3 5 0,-9 3-7 0,-16 0 1 15,26-4 3-15,-26 4-3 0,28-1-1 16,-13 1-9-16,-15 0 8 0,28-2-1 16,-28 2-4-16,30-2-6 0,-18-1-3 0,-12 3-2 0,30-2-1 15,-15 0 1-15,-15 2 0 16,27-3-1-16,-14 0 1 0,-13 3 2 0,28-5 3 16,-16 3-1-16,-12 2 5 15,25-5 1-15,-25 5-3 0,24-2 3 0,-24 2-5 16,28-4 5-16,-28 4 3 0,24-2 0 15,-24 2-1-15,28-2 4 0,-15 2 0 16,-13 0-1-16,26-2-1 0,-26 2-1 0,26 0 6 0,-26 0-6 16,28 0 7-16,-15-1 0 15,-13 1-1-15,28 0-1 0,-28 0 5 0,27-2-6 0,-27 2 1 16,25-2 2-16,-12-1-3 16,-13 3 4-16,26 0-2 0,-26 0 1 0,27-1 1 15,-27 1-4-15,23 0 2 16,-23 0-2-16,26 0 5 0,-26 0-2 0,25 1 1 15,-25-1 0-15,26 0 1 0,-26 0-4 0,25 0 4 0,-10 3 1 16,-15-3-6-16,25 2-1 16,-25-2 5-16,26 0-11 0,-12 0 13 0,-14 0 0 15,26 2-2-15,-26-2 3 0,25 0-1 16,-25 0 4-16,26 0-7 0,-26 0 0 0,22 0 7 16,-22 0-2-16,24 0-2 15,-24 0 0-15,23 0 0 0,-23 0-3 0,24 0 0 16,-24 0 2-16,23 1 12 0,-23-1-14 0,25 0 0 0,-25 0 0 15,24 2-1 1,-24-2-3-16,25 2 8 0,-25-2-3 0,26 2-1 0,-26-2 12 16,25 0-9-16,-25 0 5 15,25 2-1-15,-12 0 1 0,-13-2-2 16,26 0-2-16,-12 2 1 0,-14-2-4 0,28 2 2 16,-28-2 0-16,27 3 1 0,-12-3-5 0,-15 0 3 15,25 1-2-15,-9 0 3 16,-16-1 1-16,24 3-1 0,-24-3-2 0,24 2 0 0,-24-2 2 15,21 2 0-15,-21-2 2 0,24 0-5 0,-24 0 4 16,20 1-4-16,-20-1 2 16,22 0 2-16,-22 0-4 0,21 0 1 0,-21 0 0 15,21 3-1-15,-21-3 0 0,21 0 0 16,-21 0 0-16,22 0 0 0,-22 0-1 0,20 0 0 16,-20 0-22-16,22 2 5 15,-22-2-1-15,21 0 1 0,-21 0 3 0,16 0-1 16,-16 0 2-16,18 1 5 0,-18-1-1 0,0 0-1 0,23 1 0 15,-23-1 4 1,0 0-8-16,0 0-38 0,19 3-59 0,-19-3-68 0,0 0-162 16,0 0-428-16,0 0-60 15</inkml:trace>
  <inkml:trace contextRef="#ctx0" brushRef="#br0" timeOffset="57019.3">5065 8073 2073 0,'0'0'-167'0,"0"0"19"0,0 0 19 0,0 0 15 15,0 0 17-15,0 0 18 0,0 0 12 0,0 0 9 16,0 0 13-16,0 0 9 16,0 0 6-16,-32-12 15 0,32 12 0 0,0 0 10 15,0 0 7-15,-27 0 3 16,27 0 6-16,0 0 6 0,-29 2 3 0,29-2 3 0,-22 4 1 16,22-4 4-16,-24 4-1 15,24-4-5-15,-23 5 1 0,23-5-2 0,-21 6-2 16,10-2-2-16,11-4 5 15,-18 9 9-15,18-9 7 0,-18 10 1 0,18-10 5 0,-14 8-3 16,14-8 1-16,-13 9-4 0,13-9 0 0,-8 10-6 16,8-10-6-16,0 0-6 15,-9 13 10-15,9-13-4 0,0 0-3 16,0 0 0-16,0 0-2 0,0 0-11 16,11 27 7-16,-11-27 1 0,12 9-5 0,-12-9-2 0,17 9 13 15,-17-9-20-15,20 10 4 16,-10-6 11-16,-10-4-5 0,21 7-4 0,-10-3 1 15,-11-4-3-15,21 10 13 0,-11-6-12 0,-10-4 6 16,20 9-9-16,-20-9 11 0,18 8-7 16,-18-8 13-16,16 11 6 0,-16-11 8 0,10 10 1 15,-10-10 3-15,10 12-7 16,-10-12 3-16,7 14-5 0,-7-14 2 0,6 13-2 16,-6-13 9-16,0 0-8 0,5 22 4 15,-5-22 8-15,2 13 8 0,-2-13 5 0,0 0 1 16,0 0 2-16,-5 24-3 0,5-24-1 0,-6 14-3 15,6-14-5 1,0 0-3-16,-13 14-3 0,13-14 2 0,-12 10-5 0,12-10 6 0,-18 9-5 16,18-9 5-1,-16 7-3-15,16-7-2 0,-24 6 6 0,24-6-7 0,-23 4 1 16,11-2 1-16,12-2-3 16,-26 4-1-16,12-3-3 0,14-1-2 0,-24 2-1 15,24-2-6-15,-25 0 2 0,25 0-6 16,-24-2 1-16,24 2-1 0,-18-4-6 0,18 4-19 15,-20-3-27-15,20 3-24 0,-17-7-47 0,17 7-56 16,-12-12-82-16,12 12-149 16,-13-15-510-16,13 15-277 0</inkml:trace>
  <inkml:trace contextRef="#ctx0" brushRef="#br0" timeOffset="57909.5">5238 7865 2518 0,'0'0'-151'0,"0"0"21"16,0 0 18-16,0 0 13 16,0 0 19-16,0 0 17 0,0 0 10 15,-14 40 12-15,14-40 13 0,0 0 12 16,0 22 12-16,0-22 13 0,0 18 20 0,0-18 7 0,0 0 3 15,2 22-1-15,-2-22 24 0,2 19-6 0,-2-19 3 16,0 0-3-16,4 18-6 16,-4-18 1-16,2 13-1 0,-2-13-10 0,0 0-2 0,4 18 1 15,-4-18-6-15,0 0-7 16,0 0 3-16,3 15-8 0,-3-15-3 0,0 0 7 16,0 0 8-16,0 0 7 15,0 0 5-15,0 0-10 0,6 11-1 0,-6-11-5 16,0 0-2-16,0 0-3 0,0 0-1 15,0 0-5-15,0 0 0 0,0 0-7 0,27-30 1 16,-27 30-2-16,9-16 0 0,-9 16 0 0,13-15-2 16,-13 15-2-16,8-14 2 15,-8 14-3-15,8-19 0 0,-8 19-2 0,9-13 4 16,-9 13-2-16,9-12-4 16,-9 12-4-16,8-10 7 0,-8 10-1 0,0 0-7 0,13-13 3 15,-13 13 2-15,0 0-1 16,10-8-7-16,-10 8 7 0,0 0 3 0,16-8-5 15,-16 8-1-15,0 0 5 0,14-4-2 0,-14 4 0 16,0 0 8-16,0 0 4 0,0 0 12 16,0 0 4-16,0 0 13 0,19 18 5 0,-19-18 2 15,4 15 4-15,-4-15 0 16,2 15-6-16,-2-15-5 0,3 17 6 0,-3-17-5 16,2 22 5-16,-2-22 0 15,2 20 4-15,-2-20 0 0,0 23-2 0,2-11-3 0,-2-12-1 16,0 20-5-16,0-20-6 0,2 21 2 0,-2-21-5 15,2 17-5-15,-2-17-4 16,0 18-24-16,0-18-35 0,0 0-62 0,2 18-83 0,-2-18-127 16,0 0-252-16,0 8-292 15,0-8-203-15</inkml:trace>
  <inkml:trace contextRef="#ctx0" brushRef="#br0" timeOffset="58369.26">5484 8388 2420 0,'0'0'-125'0,"-12"8"11"0,12-8 24 0,0 0 32 0,0 0 31 15,0 0 24-15,0 0 33 0,0 0 10 0,0 0-7 16,0 0 11-16,0 0 12 16,0 0-6-16,0 0 2 0,0 0 8 0,36 18-6 15,-36-18-6-15,18 1 9 16,-18-1-6-16,24 2-8 0,-24-2-4 0,25 2-1 0,-11-2-4 16,-14 0-4-1,28 0-7-15,-28 0-2 0,30 0-23 0,-17 0-22 0,-13 0-20 16,24-2-32-16,-24 2-31 15,20-3-30-15,-20 3-34 0,15-4-59 0,-15 4-408 16,9-7 139-16</inkml:trace>
  <inkml:trace contextRef="#ctx0" brushRef="#br0" timeOffset="58699.42">5641 8306 1781 0,'0'0'-59'0,"-11"-13"16"16,11 13 21-16,0 0 17 0,0 0 20 0,0 0 28 15,0 0 10-15,0 0 11 16,0 0 1-16,0 0 9 0,0 0 1 0,-6 42 5 16,6-42 16-16,-2 16-8 0,2-16 0 15,0 0 0-15,2 27-1 0,-2-27 3 0,0 17 5 16,0-17-3-16,2 20-2 15,-2-20-8-15,2 20-6 0,-2-20-9 0,4 20-5 16,-2-8-9-16,-2-12-3 0,5 17-3 0,-5-17-4 0,6 19-6 16,-6-19-3-1,4 15-13-15,-4-15-13 0,3 14-20 0,-3-14-35 0,0 0-42 16,8 15-37-16,-8-15-61 16,0 0-80-16,6 9-586 0,-6-9-203 0</inkml:trace>
  <inkml:trace contextRef="#ctx0" brushRef="#br0" timeOffset="59629.61">5969 8044 2432 0,'0'0'-114'0,"0"0"22"16,0 0 17-16,0 0 15 0,0 0 30 0,0 0 16 15,0 0 22-15,0 0 27 16,0 0 0-16,0 0 7 0,0 0 8 0,0 0 3 0,0 0 15 16,0 0-13-16,0 0 10 15,0 0-5-15,0 0-1 0,0 0-4 0,0 0 1 16,26 38-11-16,-26-38 2 15,4 24-7-15,0-10-2 0,-2 1-5 0,2 1 0 0,-2 0-5 16,0 0-4-16,2 0 3 0,-2 0-9 0,1 2 4 16,-1-3-8-16,0 1 7 15,0-1 11-15,0 2 2 0,0 0 2 0,-2-17 0 16,3 25 1-16,-3-12 4 0,0-13 8 16,0 24-2-16,0-24-6 0,0 21-1 15,0-21-4-15,0 19-6 0,0-19-4 16,-3 17 0-16,3-17-6 0,0 0-1 0,-4 22 2 15,4-22-4-15,0 0 1 0,-2 17-4 0,2-17-1 0,0 0 0 16,-4 13-2-16,4-13 2 16,0 0 1-16,0 0-4 0,0 0-1 0,0 0-7 15,-9 12-7-15,9-12 3 16,0 0-3-16,0 0 1 0,0 0-1 0,0 0 0 0,0 0 9 16,0 0-10-1,0 0 1-15,0 0 0 0,0 0-4 0,0 0 4 0,0 0-4 16,0 0 0-16,6-58-2 15,-6 58-2-15,11-13 0 0,-11 13 1 0,15-13 1 16,-15 13 2-16,15-13 4 0,-15 13-8 16,16-11 6-16,-16 11 2 0,18-9-3 0,-18 9 2 15,14-6-1-15,-14 6 3 0,18-3-2 0,-18 3 3 16,0 0-2-16,23-2 1 16,-23 2 1-16,0 0 2 0,21 4 1 0,-21-4-3 15,0 0 6-15,19 9 4 16,-19-9-11-16,10 10 9 0,-10-10-4 0,12 9 7 0,-12-9 4 15,6 14 11-15,-6-14 7 0,0 0 10 0,2 18 6 16,-2-18 6-16,0 0 0 0,-4 22 7 16,4-22 2-16,-12 11-2 0,12-11-1 0,-14 12-1 15,14-12-5-15,-17 9-4 16,6-3-4-16,11-6-5 0,-21 5-4 0,21-5-6 16,-21 6-3-16,21-6-11 15,-23 1-12-15,23-1-24 0,-24 0-28 0,24 0-26 16,-18-1-29-16,18 1-37 0,0 0-26 0,-26-7-39 0,26 7-32 15,-13-10-49-15,13 10-658 16,-10-8-368-16</inkml:trace>
  <inkml:trace contextRef="#ctx0" brushRef="#br0" timeOffset="60309.55">6282 8525 2810 0,'0'0'-99'0,"0"0"18"16,0 0 16-16,0 0 12 15,0 0-6-15,0 0 22 0,-2 26 3 0,2-26 2 16,0 0 9-16,0 0 17 0,0 0-8 16,2 20 11-16,-2-20 6 0,0 0-2 15,2 18 4-15,-2-18 15 0,0 0 1 16,-2 19 13-16,2-19 13 0,0 0 8 0,-4 21 3 15,4-21 0-15,0 0-10 0,-4 17-4 0,4-17-6 16,0 0 4-16,-2 17 0 0,2-17-13 16,0 0 1-16,0 0 3 0,-4 14 7 0,4-14 4 15,0 0 4-15,0 0-6 16,0 0 0-16,0 0-9 0,0 0-3 0,0 0 2 0,0 0-3 16,0 0-5-1,0 0-3-15,0 0-2 0,0 0-5 0,0 0 0 0,32-34-2 16,-32 34 2-16,12-12-5 15,-12 12-4-15,14-14 1 0,-14 14-1 0,16-9-2 16,-16 9 1-16,12-9-3 0,-12 9 3 0,15-6 0 16,-15 6-3-16,10-7 2 0,-10 7 6 15,0 0 1-15,16-7 2 0,-16 7 6 0,0 0 5 16,0 0 5-16,0 0 7 16,0 0 2-16,24 7 6 0,-24-7 2 0,0 0 0 15,9 14 1-15,-9-14-6 0,7 12 6 16,-7-12 0-16,6 13 2 0,-6-13 0 0,0 0-1 15,6 21-6-15,-6-21-3 0,4 15-3 0,-4-15-3 16,3 16-5-16,-3-16-3 16,0 0 0-16,4 18-7 0,-4-18-10 0,0 0-28 0,0 0-42 15,4 15-63-15,-4-15-80 16,0 0-127-16,0 8-224 0,0-8-347 0,0 0-294 0</inkml:trace>
  <inkml:trace contextRef="#ctx0" brushRef="#br0" timeOffset="60599.33">6591 8655 2572 0,'0'0'-105'0,"22"5"20"15,-22-5 18-15,0 0 28 0,0 0 33 0,18 1 15 16,-18-1 20-16,15 4 7 16,-15-4 8-16,0 0 9 0,0 0 15 0,28 2 1 0,-28-2 2 15,14 0-6-15,-14 0-7 16,0 0-7-16,24 2-6 16,-24-2-5-16,0 0-16 0,23 4-28 0,-23-4-35 15,0 0-38-15,19 0-46 0,-19 0-52 0,0 0-92 0,19 0-438 16,-19 0 41-16</inkml:trace>
  <inkml:trace contextRef="#ctx0" brushRef="#br0" timeOffset="60889.71">6811 8599 2052 0,'0'0'-57'0,"0"0"12"0,0 0 11 0,0 0 34 15,0 0 26-15,0 0 20 0,0 0 12 0,0 0 17 16,0 0 7-16,0 0 22 16,0 0 6-16,0 0-1 0,0 0 0 0,0 0 5 15,0 0-4-15,0 0-1 0,0 0-1 16,2 43-6-16,-2-43-8 0,0 19-5 0,0-19-11 16,0 19-5-16,0-19-10 15,2 19-1-15,-2-19-8 0,2 21-6 0,-2-21-6 16,0 22-8-16,0-22-1 0,2 16-17 0,-2-16-36 0,0 0-48 15,2 23-76-15,-2-23-93 16,0 0-190-16,3 12-475 0,-3-12-286 0</inkml:trace>
  <inkml:trace contextRef="#ctx0" brushRef="#br0" timeOffset="61909.24">7163 8132 2599 0,'0'0'-118'16,"0"0"21"-16,0 0 11 16,0 0 8-16,0 0 14 0,0 0 20 0,0 0 19 15,0 0 14-15,0 0 8 0,0 0 14 16,0 0-4-16,0 0 5 0,0 0 21 0,0 0 0 15,0 0 12-15,0 0 5 0,-41 22 7 0,41-22-2 16,-16 6 4-16,16-6-4 16,-15 7-3-16,15-7-4 0,-17 5-5 0,17-5 1 0,-15 5-8 15,15-5-7-15,0 0 1 16,-19 6-5-16,19-6-5 0,0 0-5 0,-13 6-2 16,13-6 3-16,0 0-8 15,0 0 5-15,0 0 4 0,-10 11-5 0,10-11 1 16,0 0 1-16,0 0-4 15,0 0-6-15,0 0 6 0,0 0-3 0,23 26 3 0,-23-26-3 16,11 10-1-16,-11-10-1 0,12 12 4 0,-12-12-3 16,15 9 6-16,-15-9-1 15,15 12 5-15,-15-12-1 0,13 10 8 0,-13-10-4 16,10 13 1-16,-10-13-4 0,12 9 2 16,-12-9-4-16,12 12 4 0,-12-12 1 0,8 10 5 15,-8-10-3-15,6 12 12 16,-6-12-8-16,0 0 6 0,9 16 9 0,-9-16-3 15,0 0 10-15,4 14 3 0,-4-14 8 0,0 0 0 0,0 0 5 16,0 21 4-16,0-21 0 16,0 0 3-16,0 0 1 0,0 0-5 15,-11 20-2-15,11-20-6 0,0 0-5 0,-14 9-4 16,14-9 2-16,-16 4-6 0,16-4 0 0,0 0-6 16,-24 4-5-16,24-4-6 15,-18 2 0-15,18-2-4 0,0 0-2 0,-23 2-12 16,23-2-12-16,0 0-13 15,-23-4-20-15,23 4-25 0,-17-6-27 0,17 6-24 16,-14-9-25-16,14 9-37 0,-14-12-27 0,14 12-35 0,-10-17-57 16,4 8-126-16,1-1-447 15,1-1-219-15</inkml:trace>
  <inkml:trace contextRef="#ctx0" brushRef="#br0" timeOffset="62719.25">7195 7899 2514 0,'0'0'-94'0,"0"0"25"16,0 0 6-16,4-19 25 0,-4 19 10 15,0 0 17-15,0 0 0 0,0 0 17 16,0 0 16-16,0 0 3 0,0 0 15 0,0 0-3 16,0 0 18-16,0 0-3 0,0 0 4 15,0 0 8-15,0 0 0 0,0 0 7 0,0 0-7 16,0 0 0-16,6 49-5 0,-6-49-4 0,0 16-3 15,0-16-4-15,0 16-7 16,0-16-1-16,0 20-8 0,0-20-1 0,2 15-4 16,-2-15 3-16,0 0-5 15,0 23-1-15,0-23-5 0,0 0 4 0,0 17-5 0,0-17 5 16,0 0 1-16,0 0 7 16,2 15 6-16,-2-15 5 0,0 0-6 0,0 0-6 15,0 0-3-15,0 0 1 16,0 0-6-16,0 0-3 0,0 0-3 0,0 0-4 0,0 0 3 15,0 0-3-15,0 0-1 0,28-32-1 0,-28 32-4 16,10-13 3-16,-10 13-6 0,11-16-1 16,-11 16 1-16,15-16-1 0,-9 9-2 15,-6 7 3-15,13-13-4 0,-13 13-2 16,12-13 3-16,-12 13 1 0,14-12-1 0,-14 12 4 16,10-11-4-16,-10 11 12 15,8-7-15-15,-8 7 1 0,0 0-1 0,0 0 3 16,15-8 8-16,-15 8 4 0,0 0 0 0,0 0 0 0,0 0 6 15,0 0 2-15,0 0 4 16,13 24 8-16,-13-24-3 0,0 0-2 0,2 20 0 16,-2-20 3-16,0 0-7 15,0 20 1-15,0-20-3 0,0 15-2 0,0-15-3 0,0 0 1 16,0 22-7-16,0-22-7 16,0 0-28-16,0 18-32 0,0-18-53 0,0 0-53 15,0 0-68-15,2 16-97 0,-2-16-644 16,0 0-420-16</inkml:trace>
  <inkml:trace contextRef="#ctx0" brushRef="#br0" timeOffset="63019.23">7516 7918 2871 0,'0'0'-129'0,"0"0"8"0,0 0 21 0,0 0 32 16,0 0 26-16,0 0 21 15,0 0 10-15,0 0 8 0,0 0 1 0,0 0 10 0,0 0 15 16,34 1-5-16,-34-1 6 16,0 0 13-16,26 3-1 0,-26-3 6 0,17 2 5 15,-17-2-1-15,18 0-6 16,-18 0 4-16,18 1-12 0,-18-1 0 0,0 0-5 15,22 0-12-15,-22 0-21 0,0 0-30 0,22 2-43 16,-22-2-51-16,0 0-62 0,0 0-123 16,19-2-344-16,-19 2 109 0</inkml:trace>
  <inkml:trace contextRef="#ctx0" brushRef="#br0" timeOffset="63349.71">7791 7827 1898 0,'0'0'-37'16,"0"0"6"-16,13-6 19 16,-13 6 34-16,0 0 9 0,0 0 7 0,0 0 19 0,0 0 8 15,0 0 10-15,0 0 5 16,0 0 8-16,9 26 6 0,-9-26 5 0,0 0 6 15,-2 24-3-15,2-24 2 0,0 0-1 0,-2 24 8 16,2-24-7-16,0 22-2 16,0-22-5-16,0 22-5 0,0-22-8 15,0 22-10-15,0-22-8 0,2 21-4 0,-2-21-10 16,2 24-5-16,-2-24-1 0,2 18-10 0,-2-18-10 16,0 18-34-16,0-18-57 15,2 15-85-15,-2-15-107 0,2 10-212 0,-2-10-423 16,0 0-269-16</inkml:trace>
  <inkml:trace contextRef="#ctx0" brushRef="#br0" timeOffset="66759.6">7837 8467 2518 0,'0'0'-133'0,"0"0"18"0,0 0 6 16,0 0 11-16,0 0 14 16,0 0 18-16,0 0 17 0,0 0 15 0,0 0 19 15,0 0 9-15,0 0 6 16,0 0 18-16,0 0 1 0,0 0 9 0,0 0 6 16,0 0 0-16,0 0 3 0,0 0 9 15,0 0 5-15,0 0 10 0,0 0 10 0,14 23 6 16,-14-23 3-16,0 0 1 15,0 0 3-15,19 0-2 0,-19 0 8 0,0 0-11 16,23-2-4-16,-23 2-6 0,23-2-5 0,-23 2-9 0,28-2-2 16,-14 0-3-16,-14 2-2 15,32-1-2-15,-15-2-3 0,-17 3-1 0,32-1-5 16,-17-2-8-16,-15 3 1 16,27-1 2-16,-12-1-10 0,-15 2-1 0,24-2-5 0,-24 2 0 15,18-2-12-15,-18 2-17 16,0 0-18-16,26-2-30 0,-26 2-45 0,0 0-37 15,0 0-43-15,21 0-45 0,-21 0-76 0,0 0-456 16,0 0-51-16</inkml:trace>
  <inkml:trace contextRef="#ctx0" brushRef="#br0" timeOffset="67129.41">8067 8395 2191 0,'0'0'-77'0,"0"0"23"0,0 0 19 16,0 0 16-16,0 0 25 0,0 0 37 0,0 0 11 16,0 0 21-16,0 0 6 0,0 0 2 0,0 0 4 15,0 0 5-15,0 0 2 16,0 0 3-16,0 0 2 0,0 0 3 0,0 0-9 15,0 0-7-15,0 0-8 0,0 0-9 0,0 0-7 0,0 0-5 16,0 0-3-16,0 0-1 16,0 0 1-16,0 0 0 0,0 0-1 0,0 0-5 15,0 0-2-15,0 0 0 16,4 45-9-16,-4-45 0 0,0 0-1 0,2 27-2 16,-2-27-4-16,2 19-3 0,-2-19-2 15,2 20-4-15,-2-20-2 0,4 21 3 16,1-10-12-16,-5-11-18 0,4 20-31 0,-4-20-56 0,8 17-72 0,-8-17-99 15,9 16-210-15,-7-11-439 16,-2-5-311-16</inkml:trace>
  <inkml:trace contextRef="#ctx0" brushRef="#br0" timeOffset="67899.6">8588 8474 2825 0,'0'0'-25'0,"0"0"2"15,0 0-6-15,0 0 8 0,0 0-8 0,0 0 17 16,0 0-10-16,0 0 3 0,0 0 7 0,0 0-1 15,16 10-7-15,-16-10-18 16,0 0-30-16,0 0-24 0,0 0-37 0,0 0-59 0,0 0-123 16,0 0-256-16,0 0 238 15</inkml:trace>
  <inkml:trace contextRef="#ctx0" brushRef="#br0" timeOffset="68089.37">8721 8465 1640 0,'0'0'-25'16,"0"0"2"-16,0 0-11 0,0 0 4 0,0 0-2 0,0 0-4 16,0 0-18-16,0 0-34 15,0 0-53-15,0 0-243 0,25-4 121 0</inkml:trace>
  <inkml:trace contextRef="#ctx0" brushRef="#br0" timeOffset="68299.39">8970 8461 1256 0,'0'0'104'0,"0"0"7"15,0 0-2-15,0 0 10 0,0 0-6 0,0 0 2 16,0 0-19-16,0 0-9 16,0 0-21-16,0 0-31 0,0 0-49 0,0 0-55 15,0 0-68-15,0 0-108 16,26-1-313-16,-26 1 248 0</inkml:trace>
  <inkml:trace contextRef="#ctx0" brushRef="#br0" timeOffset="68478.16">9041 8458 1625 0,'0'0'88'15,"0"0"17"-15,0 0-9 0,0 0-1 0,0 0-5 16,0 0 2-16,0 0-10 16,0 0-11-16,0 0-16 0,0 0-28 0,0 0-45 15,0 0-48-15,0 0-65 0,0 0-121 16,18 3-370-16,-18-3 163 0</inkml:trace>
  <inkml:trace contextRef="#ctx0" brushRef="#br0" timeOffset="68859.48">9311 8436 1882 0,'0'0'3'0,"0"0"-3"0,0 0 3 15,0 0 1-15,0 0 4 0,9 14 13 0,-9-14 4 0,0 0 6 16,0 0-4-16,19 1 10 16,-19-1 1-16,0 0 4 0,23 3-10 0,-23-3 2 15,22 0-4-15,-22 0-5 0,20 1 1 16,-20-1 2-16,24 3-8 0,-24-3-8 0,23 2 4 16,-23-2-16-16,22 1-23 15,-22-1-30-15,22 2-28 0,-22-2-24 0,22 0-34 16,-22 0-56-16,17 0-365 15,-17 0 250-15</inkml:trace>
  <inkml:trace contextRef="#ctx0" brushRef="#br0" timeOffset="69199.66">9467 8396 1560 0,'0'0'-8'0,"0"0"9"0,0 0 15 16,0 0-1-16,0 0 8 0,0 0 12 0,0 0 2 15,0 0 12-15,0 0-9 16,0 0 1-16,0 0-7 0,0 0 8 0,0 0 8 0,0 0 8 16,0 0 1-16,0 0 7 15,0 0 8-15,0 0-7 0,0 0-1 0,0 0 6 16,0 0-5-16,16 42 4 0,-16-42 18 0,2 17-17 15,-2-17 1-15,2 19-6 16,-2-19-4-16,2 19 0 0,-2-19-2 0,2 19-12 0,-2-19-3 16,2 20-3-16,-2-20-6 15,4 19-4-15,-4-19-11 0,2 16-30 0,-2-16-42 16,0 0-47-16,5 19-45 16,-5-19-45-16,0 0-107 0,9 13-474 0,-9-13-61 0</inkml:trace>
  <inkml:trace contextRef="#ctx0" brushRef="#br0" timeOffset="73199.28">9762 8122 434 0,'0'0'109'0,"0"0"-51"15,2-16-19-15,-2 16-22 16,0 0 7-16,0 0 18 16,0 0-7-16,6-13-2 0,-6 13 5 0,0 0-5 15,0 0 3-15,0 0 7 0,7-13 13 0,-7 13-1 0,0 0 7 16,0 0 8 0,0 0 16-16,9-12 19 0,-9 12 16 0,0 0 2 0,0 0 16 15,0 0 6-15,0 0 5 16,0 0 0-16,0 0 0 0,0 0-15 0,8-11-8 15,-8 11-10-15,0 0-13 0,0 0-9 0,0 0-9 16,0 0-6-16,0 0 13 0,0 0 11 16,0 0 0-16,0 0-7 0,0 0-5 0,0 0-4 15,0 0-1-15,8 44-9 16,-8-44-2-16,2 17-10 0,-2-17-5 0,2 20-5 0,-2-20-5 16,2 22-6-1,1-10-2-15,-3-12-8 0,2 23-2 0,0-12-2 0,-2-11 0 16,4 23-3-16,-1-10-5 15,-3-13 0-15,4 21-2 0,-4-21-1 0,4 21 3 0,-4-21-5 16,4 17 2-16,-4-17-6 0,2 19 0 16,-2-19-3-16,2 18 2 0,-2-18-2 15,3 15 1-15,-3-15-8 0,0 0 5 0,4 20-3 16,-4-20 6-16,0 0-5 16,2 20-4-16,-2-20 5 0,0 0-2 0,0 15-6 15,0-15 4-15,0 0-2 0,0 0 1 16,4 21-1-16,-4-21 4 0,0 0-5 0,0 0 4 15,0 15-5-15,0-15 2 0,0 0 0 0,0 0 2 16,0 0-3-16,0 0 1 16,0 0-2-16,0 19 2 0,0-19 0 0,0 0 3 0,0 0-8 15,0 0 8-15,0 0-2 16,0 0 1-16,0 0 2 0,0 0 0 0,0 0 3 0,0 0-2 16,0 0-4-1,0 0 2-15,0 0 1 0,0 0-5 0,0 0-3 0,0 0 0 16,0 0-2-16,0 0 1 0,0 0-5 0,0 0 1 15,0 0-2-15,22-44 1 16,-18 33-3-16,-4 11 2 0,12-22-2 16,-6 8-1-16,-2 2-4 0,5 1 5 0,-9 11-2 15,13-24 2-15,-7 13 1 0,-6 11-2 0,13-18 4 16,-5 10-1-16,-8 8-1 16,13-16 3-16,-13 16-1 0,15-11 0 0,-15 11-1 15,12-7 1-15,-12 7 0 0,16-6 2 16,-16 6-4-16,0 0 3 0,18-4-1 0,-18 4 2 15,0 0-2-15,0 0 3 0,0 0 3 0,28 11-2 16,-28-11 0-16,11 9 4 0,-11-9-1 16,8 13 0-16,-8-13 0 0,6 13 1 0,-6-13 0 15,6 15 1-15,-6-15 0 16,6 15 2-16,-6-15-1 0,2 18 2 0,-2-18-2 16,0 0 9-16,-2 22-1 0,2-22 3 15,-8 18 3-15,8-18 0 0,-8 13 0 16,8-13 0-16,-12 15-4 0,12-15 1 15,-13 13 0-15,4-7 0 0,9-6-1 0,-15 10-4 16,15-10-4-16,-14 9 5 0,14-9-4 0,-20 7 1 16,20-7-6-16,-14 9-11 15,14-9-24-15,-17 3-28 0,17-3-39 0,-19 0-46 0,19 0-51 16,0 0-59-16,-27-8-84 16,20 3-169-16,-4-1-402 0,11 6-305 0</inkml:trace>
  <inkml:trace contextRef="#ctx0" brushRef="#br0" timeOffset="73979.64">10173 8372 2587 0,'0'0'-158'0,"0"0"30"0,0 0 24 16,0 0 13-16,0 0 21 0,0 0 11 16,0 0 7-16,0 0 1 0,0 0 2 0,0 0 0 15,0 0 6-15,0 0 2 0,0 0-1 16,0 0 1-16,0 0 6 0,0 0 3 16,0 0 3-16,17-31-2 0,-17 31 11 0,12-10 0 15,-12 10 9-15,13-6 8 16,-13 6 6-16,0 0 11 0,21-5 1 15,-21 5 2-15,0 0 2 0,0 0 1 0,21 0 4 0,-21 0 6 16,0 0 19-16,0 0 2 0,18 9 14 16,-18-9 5-16,0 0-1 0,8 14 11 0,-8-14-12 15,0 0-5-15,4 17-8 0,-4-17-1 16,0 0-1-16,0 19-2 0,0-19-5 0,0 0 1 16,-2 20-6-16,2-20 2 15,0 0-6-15,-6 18 4 0,6-18-4 16,0 0 6-16,-6 18 1 0,6-18 0 0,0 0 10 0,-9 12 1 15,9-12-1-15,0 0 6 0,-9 13-7 16,9-13-2-16,0 0 1 0,-14 5-13 16,14-5 1-16,0 0 0 0,-15 4-1 15,15-4 0-15,0 0-3 0,0 0-5 0,0 0 0 0,0 0-4 16,-28-9-2 0,28 9-5-16,0 0-19 0,-8-18-18 0,8 18-28 0,-4-17-47 15,4 17-35-15,0 0-46 16,4-29-88-16,2 16-583 0,-2 2-187 0</inkml:trace>
  <inkml:trace contextRef="#ctx0" brushRef="#br0" timeOffset="75989.31">5023 6975 2380 0,'0'0'-127'0,"0"0"14"16,0 0 12-16,0 0 16 15,0 0 19-15,0 0 24 0,0 0 16 0,0 0 18 16,0 0 16-16,0 0 0 0,0 0 10 0,0 0 15 0,0 0-3 15,0 0 19-15,0 0 19 16,0 0-15-16,0 0-1 0,0 0-10 16,0 0-6-16,0 0 2 0,0 0-14 15,0 0-7-15,0 0 6 0,-22-34-4 0,22 34-7 16,0 0-1-16,-16-8-2 16,16 8 6-16,-16-6 1 0,16 6-10 0,-14-5 7 0,14 5 0 15,-19-4-9-15,19 4-4 16,-19-4 9-16,19 4-9 0,-21-2-3 0,21 2 5 15,-22-2-5-15,22 2-3 0,-20 0 10 16,20 0-5-16,-22 2-7 0,22-2 11 16,-17 4-12-16,17-4 6 0,-17 6 5 0,17-6-7 0,-15 7-6 15,15-7 10-15,-12 9-1 16,12-9 4-16,-8 12 5 0,8-12-8 0,-7 13 5 16,7-13 7-16,0 0-5 0,-5 20 3 15,5-20 8-15,0 0 0 0,0 20-4 16,0-20 4-16,0 0-4 0,8 22 7 15,-8-22-5-15,8 15-6 0,-8-15 10 0,12 13-8 16,-6-7-1-16,-6-6 5 0,13 9-9 0,-13-9 4 0,17 10 0 16,-8-5-1-16,-9-5-13 15,16 6 14-15,-16-6-1 0,16 6-2 0,-16-6 8 16,16 2-2-16,-16-2-1 16,0 0-3-16,0 0-2 0,26-4 1 15,-26 4 0-15,0 0-5 0,17-14 3 16,-17 14 1-16,10-11-4 0,-10 11 0 0,6-13 4 0,-6 13-1 15,9-15 7-15,-9 15 2 0,7-18-5 16,-7 18 4-16,4-16-2 0,-4 16 0 16,6-18 6-16,-6 18-2 0,4-13-3 0,-4 13 3 15,0 0-6-15,8-19 4 0,-8 19-4 16,0 0-2-16,4-15 1 0,-4 15-1 0,0 0 9 16,0 0-12-16,8-16-5 15,-8 16 12-15,0 0-13 0,0 0 4 0,0 0-9 0,0 0 3 16,0 0 6-16,0 0 4 0,0 0 10 0,0 0 1 15,0 0 5-15,0 0 1 16,0 0 1-16,0 0 1 0,0 0-5 0,16 32 9 16,-16-32-7-16,6 21-1 0,-6-21 6 15,5 21-4-15,-1-7-5 0,-2 1 3 0,-2-15-7 16,11 25-1-16,-7-10 7 16,0-4-8-16,1 3-8 0,1-1-7 0,0-1-28 15,-6-12-36-15,12 20-49 16,-4-9-53-16,-8-11-74 0,8 15-148 0,-4-10-355 15,-4-5-19-15</inkml:trace>
  <inkml:trace contextRef="#ctx0" brushRef="#br0" timeOffset="76849.42">5226 7142 2049 0,'0'0'-124'0,"10"7"11"15,-10-7 9-15,0 0 13 16,0 0 11-16,7 12 12 0,-7-12 15 0,0 0 33 15,0 0-6-15,0 20 12 0,0-20 21 0,0 0-4 16,0 0 16-16,-2 21 5 0,2-21-2 16,0 0 4-16,0 16-2 0,0-16-2 0,0 0 0 15,0 0 8-15,0 20-11 16,0-20-4-16,0 0 5 0,0 0-4 0,0 0 9 16,0 0 10-16,0 16 0 15,0-16 9-15,0 0 15 0,0 0-20 16,0 0 7-16,0 0-6 0,0 0-3 0,0 0-5 0,0 0-7 0,0 0-1 15,0 0 0-15,0 0 1 16,0 0-9-16,0 0 0 0,0 0-2 16,21-43 0-16,-21 43-6 0,10-18 9 15,-4 11-11-15,-6 7 5 0,12-17-2 0,-12 17-6 0,8-18 1 16,-8 18 3-16,10-13-4 16,-10 13 4-16,11-13-7 0,-11 13 3 0,11-10-5 15,-11 10 2-15,8-9-4 16,-8 9 4-16,0 0-2 0,0 0 14 0,0 0-1 15,17-3 22-15,-17 3-9 0,0 0 10 0,0 0-11 0,0 0-2 16,16 20 8-16,-16-20-9 16,8 14 9-16,-8-14-2 0,4 13-2 0,-4-13-5 15,4 15 5-15,-4-15-3 0,4 18 2 16,-4-18 0-16,4 13-1 0,-4-13-1 0,0 0-2 16,4 21-4-16,-4-21 4 15,0 0 0-15,2 15-2 0,-2-15-1 0,0 0 9 16,0 0 0-16,7 11 14 0,-7-11 2 15,0 0 2-15,0 0-6 0,0 0-4 16,0 0-3-16,0 0-4 0,0 0-4 0,0 0 0 0,0 0-6 16,0 0-9-16,32-20-4 15,-32 20 3-15,10-14-6 0,-10 14 2 0,11-13 0 16,-11 13-2-16,9-13-3 16,-9 13 4-16,10-9-6 0,-10 9 3 0,0 0-3 0,12-14 2 15,-12 14 1-15,0 0-5 16,9-10 0-16,-9 10 8 0,0 0 5 0,0 0 14 15,0 0-3-15,0 0 6 0,0 0 2 0,0 0 1 16,0 0 4-16,30 19 5 0,-30-19-3 16,6 14-2-16,-6-14-1 0,4 16-3 0,-4-16-3 15,9 14 15-15,-9-14-1 16,6 18-7-16,-6-18-5 0,7 15-9 0,-7-15-17 16,6 17-17-16,-6-17-25 0,6 13-39 15,-6-13-51-15,8 11-57 0,-8-11-68 0,0 0-144 16,6 12-388-16,-6-12-91 0</inkml:trace>
  <inkml:trace contextRef="#ctx0" brushRef="#br0" timeOffset="77579.57">5952 6853 2203 0,'0'0'-83'16,"0"0"16"-16,9-15 10 0,-9 15 3 0,0 0 4 16,8-16 17-16,-8 16 14 0,0 0 15 15,0 0 11-15,4-15 8 0,-4 15-6 0,0 0 1 16,0 0 5-16,0 0-2 16,0 0 4-16,0 0-4 0,0 0 10 0,0 0-7 15,0 0 6-15,0 0-14 16,-32-4 13-16,32 4-7 0,0 0-4 0,0 0-1 15,-33 12-1-15,33-12-1 0,-20 7-1 0,20-7 13 0,-14 9-10 16,14-9-2-16,-15 4-1 16,15-4 0-16,0 0 7 0,-17 9 7 0,17-9-7 15,0 0-9-15,-13 6 15 16,13-6-3-16,0 0-2 0,0 0 1 0,0 0-2 0,0 0-4 16,0 0 2-16,0 0-5 15,25 20 0-15,-25-20 5 0,18 5 1 0,-18-5-12 16,18 8 8-16,-6-4-9 0,-12-4 4 0,18 8-3 15,-18-8 3-15,19 7-6 16,-8-3 13-16,-11-4-8 0,17 12-4 0,-17-12 10 16,16 9 0-16,-6-3 9 0,-10-6 1 15,12 13 6-15,-12-13 11 0,12 13-1 0,-12-13-3 16,7 14 2-16,-7-14 8 16,4 15-6-16,-4-15 10 0,2 18 0 0,-2-18 6 0,0 0 8 15,-4 22 4-15,4-22 6 16,-11 15-1-16,11-15 5 0,-12 14-5 0,12-14-2 15,-16 11-6-15,6-7 0 0,10-4 1 0,-19 7-6 16,19-7-7-16,-21 7-2 16,21-7-4-16,-21 1-6 0,21-1-1 0,-24-1-17 0,24 1-18 15,-24-8-28-15,10 0-35 16,2 1-33-16,1-3-32 0,-1 0-21 0,1-1-41 16,0-3-49-16,1-2-102 15,4-2-420-15,-3 2-46 0</inkml:trace>
  <inkml:trace contextRef="#ctx0" brushRef="#br0" timeOffset="78699.21">6037 6508 2079 0,'0'0'-147'0,"0"0"25"16,0 0 12-16,0 0 19 0,0 0 17 16,0 0 16-16,0 0 14 0,0 0 10 15,0 0 13-15,0 0 8 0,0 0 1 0,0 0 12 0,0 0 13 16,0 0 13-16,0 0 17 16,0 0-1-16,0 0 11 0,0 0-3 0,0 0-1 15,0 0-3-15,0 0-4 16,0 0-1-16,0 0-3 0,0 0-4 0,0 0 5 15,10 29 3-15,-10-29-5 0,0 0 5 0,0 0-10 16,0 0 7-16,0 0-2 0,-2 20 1 16,2-20 6-16,0 0-7 0,0 0 2 0,-2 22-10 15,2-22 4-15,0 0-6 16,0 0-4-16,-4 24 2 0,4-24-2 16,0 0-2-16,0 19-6 0,0-19 5 15,0 0 4-15,0 17-14 0,0-17 2 0,0 0-3 16,0 0 3-16,-2 20 2 0,2-20-1 15,0 0-4-15,0 0 7 0,0 0 2 0,2 17 12 16,-2-17 2-16,0 0 11 0,0 0 4 0,0 0-4 16,0 0-4-16,0 0-1 0,0 0-11 15,0 0 1-15,0 0 1 0,0 0-12 0,0 0 1 16,0 0-2-16,0 0-6 16,0 0 1-16,21-44-7 0,-21 44 2 0,8-18-9 15,-8 18 0-15,6-17-1 0,-6 17-2 16,7-15-4-16,-7 15 2 0,7-13 2 0,-7 13 1 15,6-13-5-15,-6 13 0 0,0 0 7 16,8-14-3-16,-8 14 4 0,0 0 0 16,6-11-16-16,-6 11 9 0,0 0 2 0,0 0-2 0,0 0-2 15,0 0 1 1,0 0 0-16,0 0 7 0,0 0-5 0,0 0 9 0,0 0-1 16,0 0-1-16,0 0-2 0,24 25 7 15,-24-25-7-15,4 13 5 0,-4-13-5 16,0 0 6-16,4 20 5 0,-4-20-11 15,2 14 3-15,-2-14 0 0,0 0 2 0,3 21 2 16,-3-21 3-16,0 0-4 0,2 17-2 0,-2-17-1 16,0 0 8-16,0 0-4 0,2 18 2 15,-2-18 2-15,0 0 11 0,0 0 6 0,0 0 2 16,0 0 4-16,2 15-3 16,-2-15-3-16,0 0-1 0,0 0-3 0,0 0-3 15,0 0-7-15,0 0 4 16,0 0-4-16,0 0-1 0,0 0-2 0,28-28-7 0,-28 28-1 15,12-15-9-15,-12 15 5 0,14-18-2 0,-4 8 1 16,-10 10-4-16,14-19 8 16,-8 12-10-16,-6 7 8 0,15-16-1 15,-15 16 0-15,11-13 1 0,-11 13 0 16,11-11 1-16,-11 11-3 0,8-10 1 0,-8 10-7 16,0 0 1-16,10-9 5 0,-10 9 8 15,0 0 9-15,0 0 5 0,0 0 2 16,0 0 3-16,0 0 9 0,0 0-4 0,18 28 4 0,-18-28 2 0,2 17-3 15,-2-17-1-15,6 19 1 16,-4-8-6-16,-2-11-1 0,4 24-1 16,-2-10-3-16,2-2 2 0,-4-12-5 15,7 27-2-15,-5-14-4 0,-2-13-20 0,7 25-16 16,-3-13-28-16,-2 1-43 0,-2-13-52 16,6 21-62-16,-6-21-108 0,5 16-504 15,-5-16-150-15</inkml:trace>
  <inkml:trace contextRef="#ctx0" brushRef="#br0" timeOffset="79159.42">6488 7057 2344 0,'0'0'-116'15,"0"0"19"-15,0 0 13 16,0 0 14-16,0 0 18 0,0 0 20 0,0 0 10 16,0 0 5-16,20 22 17 0,-20-22-8 15,18 3-2-15,-18-3 7 0,21 1 0 16,-21-1 8-16,23 3 5 0,-23-3-9 0,23 0 15 0,-23 0-11 15,26 1-5-15,-26-1 7 16,23 0-4-16,-23 0-8 0,19 0-13 0,-19 0-36 0,0 0-41 16,23-4-52-1,-23 4-77-15,0 0-210 0,16-5 412 0</inkml:trace>
  <inkml:trace contextRef="#ctx0" brushRef="#br0" timeOffset="79449.25">6625 7025 1183 0,'0'0'-46'0,"-10"-10"18"16,10 10 8-16,0 0 20 16,0 0 14-16,0 0 6 0,0 0 13 0,0 0 16 0,0 0 11 15,0 0 12 1,0 0 22-16,0 0 17 0,0 0 4 0,0 0 2 0,0 0 1 16,0 0-6-16,0 0-1 15,0 0-15-15,0 0-5 0,-20 28-5 0,20-28-4 16,0 0-11-16,0 24-10 0,0-24 8 0,0 16-4 15,0-16-1-15,0 0-5 16,0 27-4-16,0-27-6 0,2 19-3 0,-2-19-4 0,2 20-7 16,-2-20-3-16,2 16-15 15,-2-16-17-15,2 16-30 0,-2-16-34 0,0 0-45 16,4 18-49-16,-4-18-54 16,0 0-124-16,2 12-362 0,-2-12 48 0</inkml:trace>
  <inkml:trace contextRef="#ctx0" brushRef="#br0" timeOffset="80529.31">7088 6957 1985 0,'0'0'-76'0,"0"0"16"0,5-14 16 0,-5 14-1 16,0 0 18-16,0 0 11 15,0 0 12-15,2-16-4 0,-2 16-5 0,0 0 6 16,0 0-1-16,0 0 6 0,0 0-3 15,-19-17 7-15,19 17 5 0,0 0 6 16,-21-4 5-16,21 4 8 0,0 0 12 0,-24 0 8 0,24 0 5 16,0 0 3-16,-29 6 3 15,29-6-9-15,-17 6-7 0,17-6 13 16,-17 11-3-16,17-11 6 0,-15 15 5 16,9-5-4-16,6-10 5 0,-9 19-4 0,9-19 2 0,-6 20 2 15,4-7 5-15,2-13-9 16,0 19-7-16,0-19-3 0,2 22-4 0,-2-22-6 15,6 21-2-15,0-14-6 0,-6-7-3 0,11 18-1 0,-11-18-4 16,11 13-1-16,-11-13-1 16,11 9-3-16,-11-9 1 0,10 8-3 0,-10-8-5 15,0 0-4-15,17 4-13 16,-17-4 5-16,0 0-1 0,0 0-5 0,0 0 7 16,29-12-2-16,-29 12-1 0,11-12 1 15,-11 12 1-15,11-16 9 0,-7 7 5 0,-4 9 12 16,8-18 8-16,-8 18 2 0,7-15 3 0,-7 15 4 0,6-13 4 15,-6 13-6-15,0 0-1 16,6-14-4-16,-6 14-6 0,0 0-6 0,7-12-6 16,-7 12 0-16,0 0 0 15,0 0 1-15,0 0 2 0,0 0 1 0,0 0 4 0,0 0 11 16,0 0 4-16,0 0 6 16,0 0 2-16,0 0 2 0,0 0-4 0,0 44-6 15,0-44 1-15,0 0-6 16,-2 25-5-16,2-25-3 0,0 24-2 0,0-24-2 0,0 23-5 15,0-23-16-15,0 20-26 0,0-20-30 0,2 22-49 16,-2-22-63-16,2 19-55 16,-2-19-65-16,0 16-141 0,0-9-461 0,0-7-260 15</inkml:trace>
  <inkml:trace contextRef="#ctx0" brushRef="#br0" timeOffset="81329.56">7152 7257 2553 0,'4'-23'-118'0,"-4"23"24"0,0 0 20 16,0 0 18-16,0 0 23 0,0 0 13 0,0 0 13 15,0 0 20-15,0 0 7 0,0 0 13 0,0 0 15 0,0 0 25 16,0 0 0-16,0 0 6 16,0 0 3-16,0 0 0 0,17 29-3 0,-17-29-2 15,0 0-2-15,2 18-4 16,-2-18-4-16,0 0-7 0,2 18-4 0,-2-18-5 16,0 0-6-16,3 16-4 0,-3-16-7 15,0 0-1-15,0 0-1 0,4 18-8 0,-4-18 3 16,0 0-2-16,0 0 3 0,0 0-8 0,0 0-2 15,0 0-5-15,0 0 2 16,0 0-15-16,0 0-4 0,0 0-5 0,0 0-6 16,0 0-5-16,0 0-9 0,0 0 15 15,0 0-6-15,27-36 8 0,-27 36-4 0,8-16 10 16,-8 16-7-16,10-13-2 16,-10 13 6-16,10-11-1 0,-10 11 1 15,10-11-3-15,-10 11 1 0,11-10 3 16,-11 10-3-16,0 0 7 0,17-8-7 0,-17 8 6 0,0 0 1 15,15-4-1-15,-15 4 10 0,0 0-5 16,0 0 0-16,0 0 9 0,26 10-2 16,-26-10 9-16,8 9 2 0,-8-9 3 0,0 0 1 15,10 18-2-15,-10-18-3 0,6 13 1 16,-6-13-2-16,5 15-4 0,-5-15-2 0,4 14 2 16,-4-14-1-16,5 12 1 0,-5-12-4 15,0 0-3-15,6 17-1 0,-6-17 4 16,0 0-3-16,6 13-2 0,-6-13 1 0,0 0-8 0,0 0-11 15,0 0-2-15,0 0 1 16,15 3-8-16,-15-3-5 0,0 0 1 0,0 0-10 0,0 0-2 16,21-25 3-1,-21 25 1-15,11-13 3 0,-11 13 8 0,12-15-8 0,-12 15 11 16,10-14 2-16,-10 14-1 16,12-11-2-16,-12 11 7 0,10-9 1 0,-10 9 6 0,0 0 2 15,15-10 17 1,-15 10 14-16,0 0 26 0,0 0 9 0,0 0 8 0,0 0 2 15,0 0-2-15,0 0-3 0,0 0-7 16,21 19-3-16,-21-19-7 0,5 13 1 16,-5-13-10-16,0 0-2 0,4 22-5 0,-4-22-3 15,4 10-5-15,-4-10-11 0,0 0-17 16,4 18-29-16,-4-18-30 0,0 0-56 0,8 15-41 16,-8-15-51-16,0 0-110 15,8 6-560-15,-8-6-252 0</inkml:trace>
  <inkml:trace contextRef="#ctx0" brushRef="#br0" timeOffset="81619.53">7692 7291 2587 0,'0'0'-60'0,"0"0"-11"16,0 0 12-16,0 0 0 16,0 0 3-16,0 0 16 0,0 0 13 0,0 0 3 0,0 0 8 15,0 0 8-15,28 6 8 16,-28-6 8-16,18 2-8 0,-18-2 3 0,20 0 6 16,-20 0-1-16,21 1-5 15,-21-1 2-15,21 3 4 0,-21-3-24 0,19 3-4 16,-19-3-33-16,16 0-36 15,-16 0-45-15,0 0-55 0,20 2-362 0,-20-2 261 16</inkml:trace>
  <inkml:trace contextRef="#ctx0" brushRef="#br0" timeOffset="81979.47">7995 7190 1607 0,'0'0'-10'0,"0"0"0"15,0 0 13-15,0 0 17 0,4-19 25 16,-4 19 30-16,0 0-8 0,0 0 15 15,0 0 1-15,0 0 8 0,0 0 7 0,0 0 7 16,0 0 3-16,8 38 9 0,-8-38-11 0,4 15-7 16,-4-15-10-16,2 15-2 0,-2-15-8 15,3 19-8-15,-3-19-8 0,2 20-9 0,-2-20-1 16,4 19-8-16,-4-19-7 16,3 17-13-16,-3-17-21 0,4 15-31 15,-4-15-36-15,0 0-54 0,4 16-38 16,-4-16-72-16,0 0-156 0,2 7-342 0,-2-7 6 0</inkml:trace>
  <inkml:trace contextRef="#ctx0" brushRef="#br0" timeOffset="82629.2">8289 6746 1982 0,'0'0'-111'16,"0"0"21"-16,0 0 12 16,0 0 15-16,0 0 22 0,0 0 17 0,0 0 16 15,0 0 13-15,0 0 7 16,0 0 8-16,0 0-12 0,0 0 10 0,0 0 6 0,0 0-3 16,0 0-6-16,-46 0 0 15,46 0 7-15,0 0-4 0,-26 5-5 16,26-5 0-16,-15 6-3 0,15-6-7 0,-15 6 9 0,15-6-4 15,0 0-3-15,-17 10 0 16,17-10-2-16,0 0-2 0,-10 9 4 0,10-9 4 16,0 0-5-16,0 0 9 0,0 0-13 15,0 0 4-15,0 0 1 0,19 31-2 16,-19-31 10-16,13 11-10 0,-5-4-6 16,-8-7 6-16,15 11 2 0,-7-3-10 0,-8-8 11 0,18 10-6 15,-18-10 2-15,14 12-4 16,-8-5 9-16,-6-7 1 0,11 12 7 0,-11-12 6 15,9 11-1-15,-9-11 5 0,8 10 2 16,-8-10 0-16,0 0 1 0,6 19 25 16,-6-19 2-16,0 0-4 0,-2 17 16 0,2-17 5 0,0 0 15 15,0 0 2-15,-10 22 0 16,10-22 2-16,-13 11-5 0,13-11-8 16,-15 7-8-16,15-7-6 0,-16 5-9 0,16-5-8 15,-22 3 0-15,22-3-4 0,-23 0-5 0,23 0-18 16,-24-3-33-16,24 3-50 15,-20-5-53-15,8 0-59 0,12 5-84 0,-18-15-553 0,7 3-135 16</inkml:trace>
  <inkml:trace contextRef="#ctx0" brushRef="#br0" timeOffset="83579.41">8327 6340 2243 0,'0'0'-148'16,"0"0"27"-16,0 0 24 0,0 0 19 0,0 0 22 0,13 30 12 16,-13-30 7-16,0 0 12 15,0 22 0-15,0-22 10 0,2 19 5 0,-2-19 2 16,4 18 14-16,-4-18-4 16,2 20 6-16,-2-20 6 0,2 21 2 0,-2-21-1 0,2 17 2 15,-2-17 3 1,0 0-3-16,0 21-11 0,0-21 4 0,0 0 13 0,2 15-16 15,-2-15 4-15,0 0-7 0,0 0 9 16,2 18-5-16,-2-18 8 0,0 0-4 16,0 0-1-16,0 0 4 0,0 0-5 0,0 0 4 15,0 0-4-15,0 0 1 0,0 0 14 16,0 0-4-16,0 0 0 0,0 0 8 0,0 0-10 16,0 0 6-16,18-45-1 15,-18 45 0-15,0 0-3 0,6-17-10 0,-6 17 3 16,6-12-16-16,-6 12 1 0,7-13 2 15,-7 13-1-15,10-9 0 0,-10 9 24 0,0 0-27 16,11-13 6-16,-11 13 5 0,0 0-13 16,11-12-1-16,-11 12-1 0,0 0 9 15,0 0-2-15,10-7-11 0,-10 7 9 0,0 0 4 0,0 0 4 16,0 0-4-16,0 0-1 16,0 0-1-16,0 0-4 0,0 0-1 0,0 0 5 15,0 0 3-15,0 0 7 16,26 16-4-16,-26-16 14 0,0 0 1 0,4 20 4 0,-4-20 4 15,0 0-4-15,4 19-2 0,-4-19-6 0,4 13 11 16,-4-13-11-16,0 0-5 16,4 18-2-16,-4-18 2 0,0 0-3 0,4 15 6 15,-4-15 2-15,0 0-11 0,0 0 6 16,5 15-6-16,-5-15 9 0,0 0-2 0,0 0-4 16,0 0 6-16,0 0-3 15,0 0-5-15,0 0-7 0,0 0 15 0,0 0-10 0,0 0-16 16,0 0 2-16,0 0-1 0,0 0-5 0,0 0 1 15,25-29-1-15,-25 29-2 16,7-11 4-16,-7 11 8 0,6-14-1 0,-6 14-5 0,0 0 11 16,10-16-12-1,-10 16 3-15,6-10-2 0,-6 10 11 0,0 0-10 0,8-14-1 16,-8 14-3-16,0 0 8 16,0 0-6-16,0 0 8 0,10-10 11 0,-10 10 8 0,0 0 11 15,0 0 0-15,0 0 3 16,0 0 1-16,0 0 7 0,0 0 11 0,0 0-6 15,2 38 1-15,-2-38-8 0,0 0 8 0,2 20-6 16,-2-20-7-16,0 0 1 0,2 23-1 16,-2-23-7-16,2 15 0 0,-2-15-4 15,4 16-5-15,-4-16-12 0,4 13-21 16,-4-13-30-16,0 0-39 0,7 17-34 16,-5-14-51-16,-2-3-119 0,0 0-387 15,0 0 78-15</inkml:trace>
  <inkml:trace contextRef="#ctx0" brushRef="#br0" timeOffset="83849.46">8702 6470 1901 0,'0'0'-40'0,"25"-2"6"15,-25 2-1-15,0 0 11 0,0 0 7 0,0 0 9 16,0 0 16-16,23 2 2 16,-23-2 2-16,0 0 11 0,0 0-23 0,24 2 6 0,-24-2 1 15,16 2-1-15,-16-2 1 16,15 4-7-16,-15-4 1 0,17 1-1 0,-17-1-16 16,0 0-17-16,23 4-24 15,-23-4-38-15,0 0-51 0,18 3-74 0,-18-3-191 16,12-3 131-16</inkml:trace>
  <inkml:trace contextRef="#ctx0" brushRef="#br0" timeOffset="84149.6">8958 6399 1181 0,'0'0'-5'0,"0"0"8"0,0 0 18 0,10-12 19 0,-10 12 12 15,0 0 14-15,0 0-4 16,0 0 2-16,0 0-10 0,0 0 0 0,0 0 13 16,0 0 30-16,0 0 24 0,0 0 17 0,0 0-6 15,0 0-3-15,0 0 7 16,0 0-24-16,18 22-6 0,-18-22-10 0,0 0-8 16,2 23-6-16,-2-23-7 0,2 17-8 15,-2-17-7-15,2 19-7 0,-2-19 1 0,0 21-11 16,0-21-7-16,2 22-2 0,-2-22-13 0,2 21-19 15,-2-21-19-15,0 22-25 16,2-11-50-16,-2-11-60 0,0 19-73 0,0-19-141 0,2 15-394 16,-2-15-49-16</inkml:trace>
  <inkml:trace contextRef="#ctx0" brushRef="#br0" timeOffset="84639.6">8994 7089 2191 0,'0'0'-13'0,"0"0"21"16,0 0-10-16,-11 11 15 0,11-11 10 0,0 0 36 16,0 0-3-16,0 0-11 0,0 0-2 0,0 0-8 0,0 0 3 15,0 0-7-15,0 0 4 16,0 0 2-16,0 0-3 0,38 8 0 0,-38-8 7 16,20 2-13-16,-20-2-2 15,18 2-4-15,-18-2-3 0,22 0-5 0,-22 0-8 0,23 2-15 16,-23-2-18-16,19 0-12 0,-19 0-48 15,19 1-29-15,-19-1-29 0,0 0-43 16,26-3-52-16,-26 3-386 0,12-4 158 16</inkml:trace>
  <inkml:trace contextRef="#ctx0" brushRef="#br0" timeOffset="84909.54">9121 7010 1769 0,'-15'-7'-56'0,"15"7"0"0,0 0 8 0,0 0 23 16,0 0 23-16,0 0 25 16,0 0 1-16,0 0 7 0,0 0 11 0,0 0 12 15,-23 17 15-15,23-17 4 16,0 0 12-16,0 18 6 0,0-18-6 0,0 0 6 0,0 22-5 16,0-22-2-16,0 18-5 15,0-18-3-15,0 0-12 0,4 22-8 0,-4-22-3 16,2 18-11-16,-2-18-2 15,4 16-7-15,-4-16-15 0,4 15-7 0,-4-15-22 16,2 15-21-16,-2-15-29 0,0 0-22 0,5 17-29 0,-5-17-38 16,0 0-53-16,4 15-102 15,-4-15-310-15,4 6 173 0</inkml:trace>
  <inkml:trace contextRef="#ctx0" brushRef="#br0" timeOffset="85339.4">9457 6988 1895 0,'0'0'119'16,"0"0"-10"-16,0 0-17 0,0 0-11 0,10 11-10 0,-10-11 3 15,0 0-9-15,0 0-11 16,0 0-2-16,0 0-13 0,0 0-26 0,14 4-35 16,-14-4-46-16,0 0-57 15,0 0-71-15,0 0-127 0,12-1-290 0,-12 1 174 0</inkml:trace>
  <inkml:trace contextRef="#ctx0" brushRef="#br0" timeOffset="85499.24">9586 6999 1802 0,'0'0'7'16,"0"0"-7"-16,0 0-7 0,0 0 10 0,0 0-1 0,0 0 6 15,0 0 0-15,0 0-6 16,0 0-7-16,20 0-15 0,-20 0-25 0,0 0-38 0,0 0-54 15,0 0-118-15,12 0-161 16,-12 0 129-16</inkml:trace>
  <inkml:trace contextRef="#ctx0" brushRef="#br0" timeOffset="85649.44">9693 7006 1186 0,'0'0'47'0,"0"0"28"0,0 0 16 0,0 0 3 0,10 7 2 16,-10-7 4-16,0 0-23 15,0 0 5-15,0 0-19 0,0 0-21 0,15 5-26 0,-15-5-47 16,0 0-53-16,0 0-75 0,0 0-135 0,12-3-160 16,-12 3 385-16</inkml:trace>
  <inkml:trace contextRef="#ctx0" brushRef="#br0" timeOffset="85769.54">9745 7010 1346 0,'0'0'55'15,"27"3"4"-15,-27-3-4 16,0 0 0-16,0 0 4 0,0 0-6 0,0 0 1 15,0 0-12-15,0 0-5 0,0 0-35 0,0 0-53 0,0 0-71 16,0 0-147 0,12 2-177-16,-12-2 395 0</inkml:trace>
  <inkml:trace contextRef="#ctx0" brushRef="#br0" timeOffset="86239.57">10057 7011 1247 0,'0'0'51'0,"0"0"31"16,0 0 5-16,0 0 13 0,0 0 8 0,0 0 21 0,0 0 17 15,0 0 10-15,0 0-11 16,0 0-14-16,0 0-20 0,0 0-11 0,22-1-8 16,-22 1-10-16,0 0-10 15,0 0-10-15,22 1-7 0,-22-1-2 0,17 2-3 0,-17-2-12 16,0 0-3-16,23 2-3 16,-23-2-6-16,19 3-4 0,-19-3-23 0,20 0-31 15,-20 0-30-15,0 0-43 16,22 2-58-16,-22-2-74 0,0 0-142 0,18-2-322 15,-18 2 47-15</inkml:trace>
  <inkml:trace contextRef="#ctx0" brushRef="#br0" timeOffset="86539.17">10143 6935 1959 0,'0'0'-35'0,"0"0"22"15,0 0 7-15,0 0 9 0,0 0 13 0,0 0 29 0,0 0 14 16,0 0 6-16,0 0 4 0,0 0-14 0,0 0 2 16,0 0 13-16,0 0 3 15,0 0 12-15,0 0 9 0,0 0-7 0,0 0 7 16,0 0-2-16,0 0-3 0,0 0-3 16,11 49 0-16,-11-49-1 0,4 22-9 15,-2-10-7-15,-2-12-7 0,2 27-2 16,0-13-9-16,2 1-6 0,-4-15-5 0,5 29-1 15,-3-14-7-15,-2-15-1 0,5 23-21 16,-3-10-11-16,-2-13-28 0,4 20-32 16,-4-20-46-16,4 18-60 0,-4-18-76 0,0 0-174 0,4 14-414 15,-4-14-165-15</inkml:trace>
  <inkml:trace contextRef="#ctx0" brushRef="#br0" timeOffset="87319.46">10511 6965 2429 0,'7'-14'-65'16,"-7"14"8"-16,4-13 6 16,-4 13 6-16,5-14 6 0,-5 14 6 0,0 0 20 0,0-22 5 15,0 22 21-15,0 0 4 16,-5-21 8-16,5 21 8 0,-9-13 8 0,9 13 0 16,0 0 7-16,-10-17-11 15,10 17 1-15,-10-9-2 0,10 9-2 0,0 0 2 16,-20-7-5-16,20 7-1 0,0 0-2 0,-19 0-4 15,19 0 1-15,0 0 8 0,0 0 0 16,-23 12-2-16,23-12-2 0,-11 12 4 0,11-12 11 16,-10 15-11-16,6-6 5 15,4-9-2-15,-6 19-1 0,6-19 0 0,-7 22 1 0,4-11-2 16,3-11 3-16,0 0-8 16,3 30-2-16,-3-30-2 0,7 19-3 15,-3-10-3-15,-4-9-1 0,10 18-5 16,-10-18 1-16,10 14-1 0,-10-14 1 0,11 11 1 0,-11-11-2 15,11 7-2-15,-11-7 4 0,0 0-10 16,17 7 0-16,-17-7-7 0,0 0-6 16,0 0-10-16,0 0 5 0,0 0 1 0,30-16 1 15,-30 16-1-15,8-14-5 0,-8 14 9 16,8-18 3-16,-4 8 8 0,-4 10 6 16,7-22 1-16,-7 22-1 0,7-20 17 15,-5 8-1-15,-2 12 2 0,6-24 0 0,-4 12 5 16,-2 12-2-16,6-23 2 0,-6 23-7 0,7-20 0 15,-7 20-2-15,6-17 3 0,-6 17-7 16,4-18 1-16,-4 18 3 0,2-13-2 0,-2 13-2 16,0 0-6-16,4-15-2 15,-4 15-3-15,0 0-1 0,0 0 1 0,0 0 3 0,0 0-6 16,0 0 3-16,0 0-2 16,0 0 1-16,0 0-1 0,0 0-2 15,0 0 2-15,0 0 3 0,0 0-2 16,-6 55 10-16,6-55-5 0,0 23 1 0,0-23 1 15,2 22 3-15,-2-8-1 0,0-14-1 0,2 25-1 0,0-9-1 16,3 1 1 0,-3-4 2-16,2 5-8 0,1-6 5 0,-1 2-11 0,-4-14-9 15,8 28-17-15,-4-17-30 16,2 0-37-16,-6-11-52 0,10 20-58 0,-6-10-59 0,-4-10-126 16,8 13-486-16,-4-8-237 15</inkml:trace>
  <inkml:trace contextRef="#ctx0" brushRef="#br0" timeOffset="87809.48">10747 7050 2571 0,'6'-18'-104'0,"-6"18"8"0,6-12 10 16,-6 12 4-16,0 0 21 15,11-14 18-15,-11 14 21 0,0 0 21 0,10-14 1 0,-10 14 0 16,0 0 3-16,13-9 3 0,-13 9 0 0,0 0 12 15,15-5 9-15,-15 5-9 16,0 0 15-16,0 0 3 0,25 10 15 0,-25-10-4 16,13 11-3-16,-13-11 0 0,11 16 2 15,-7-6 1-15,-4-10 4 0,10 16 8 0,-8-4-13 16,-2-12 4-16,5 19-2 16,-5-19-1-16,4 17 1 0,-4-17-3 15,-2 17 0-15,2-17 2 0,0 0 6 16,-11 17-1-16,11-17 5 0,-14 11 1 0,14-11-1 0,-17 3 3 15,17-3-1-15,-18 1 9 0,18-1 0 0,0 0 3 16,0 0-7-16,-34-9-8 16,34 9-6-16,-12-11-25 0,12 11-29 0,-6-15-40 15,6 15-48-15,0 0-47 16,0-28-66-16,0 28-83 0,8-18-625 0,-6 11-310 0</inkml:trace>
  <inkml:trace contextRef="#ctx0" brushRef="#br0" timeOffset="89419.08">9722 7461 2581 0,'0'0'-146'0,"0"0"32"16,0 0 12-16,0 0 9 0,0 0 8 0,0 0 13 15,23-14 3-15,-23 14 18 16,0 0 6-16,0 0 15 0,0 0 12 0,17-3 26 16,-17 3 4-16,0 0 17 0,0 0 6 15,0 0 8-15,0 0 19 0,22 0-1 0,-22 0 7 16,0 0 8-16,0 0-11 16,0 0-9-16,24 2 0 0,-24-2-9 0,0 0-2 15,20 0-6-15,-20 0-3 0,0 0-3 16,23 1-7-16,-23-1-1 0,17 0-4 0,-17 0 1 15,19 2-3-15,-19-2 1 0,0 0-4 0,30 0-3 16,-30 0 2-16,19-2-5 16,-19 2-1-16,19 0 5 0,-19 0-9 0,0 0-4 0,29-1 5 15,-29 1-2-15,22 0 2 16,-22 0-7-16,18 0 14 0,-18 0-15 0,0 0 5 16,26-2 2-16,-26 2-1 15,19-2 2-15,-19 2 7 0,0 0 10 0,24-3-8 0,-24 3 0 16,0 0 6-16,22-2-9 0,-22 2-2 0,16-2-1 15,-16 2 0-15,0 0-7 16,25-3 8-16,-25 3-12 0,14-1 10 0,-14 1-2 0,0 0-2 16,24-2-1-16,-24 2 3 15,17-2-1-15,-17 2-2 0,0 0-3 0,23 0 6 16,-23 0 0-16,0 0 5 16,25-3-4-16,-25 3-4 0,0 0-3 0,24 0-3 0,-24 0 3 15,16-1 0 1,-16 1 1-16,0 0 1 0,24 0-2 0,-24 0 10 0,0 0-10 15,21-1 1-15,-21 1-2 0,0 0-1 0,24-3 1 16,-24 3-1-16,0 0 9 0,22-2-7 16,-22 2-4-16,0 0 6 0,26 0-7 0,-26 0 8 15,22 2-1-15,-22-2-11 16,19 3 9-16,-19-3-3 0,20 1 5 0,-20-1-2 16,22 0-4-16,-22 0 4 0,19 1 1 15,-19-1-4-15,21 0 3 0,-21 0 3 0,19 0 4 16,-19 0-6-16,0 0-2 15,26 0 5-15,-26 0-4 0,18-1 2 0,-18 1-2 16,20-1 1-16,-20 1 2 0,0 0-6 0,27-3 0 0,-27 3 6 16,19-2 3-16,-19 2-6 15,19-2-3-15,-19 2 0 0,20-2-3 0,-20 2 8 16,0 0-5-16,27-2 4 16,-27 2 2-16,19 0-4 0,-19 0-2 0,19-2-1 15,-19 2 1-15,21 0 0 0,-21 0 5 16,0 0 2-16,27 0-7 0,-27 0 4 0,20 0-2 15,-20 0 1-15,19 0 0 0,-19 0 1 0,0 0 1 0,27 0-2 16,-27 0-2 0,17 0 2-16,-17 0 0 0,0 0 3 0,28 0-6 0,-28 0 1 15,16 0 0-15,-16 0 4 16,0 0-4-16,28 0-1 0,-28 0 3 0,19 0 0 0,-19 0-4 16,18 2 3-16,-18-2-1 15,16 2 1-15,-16-2 5 0,0 0-4 0,25 0 0 16,-25 0 10-16,15 2 8 0,-15-2 5 0,0 0 8 15,0 0-5-15,25 2-1 0,-25-2-1 16,0 0-5-16,16 2-3 0,-16-2-8 0,0 0-25 16,0 0-41-16,14 0-73 15,-14 0-128-15,0 0-575 0,0 0-168 0</inkml:trace>
  <inkml:trace contextRef="#ctx0" brushRef="#br0" timeOffset="90949.22">11790 7497 2393 0,'0'0'-88'15,"0"0"23"-15,0 0 12 0,0 0 10 0,0 0 5 0,0 0 17 16,17-10 18-16,-17 10 20 16,0 0 15-16,0 0 21 0,0 0 8 15,0 0 15-15,0 0 3 0,0 0 11 16,0 0 4-16,0 0 5 0,0 0-1 0,0 0-3 0,0 0-10 15,0 0-15-15,0 0-3 0,0 0-8 0,0 0-10 16,0 0-3-16,0 0-7 16,0 0 0-16,0 0-2 0,0 0-4 0,0 0 1 15,0 0-6-15,0 0-3 16,0 0-8-16,0 0-9 0,0 0 2 0,0 0-2 0,0 0-2 16,2-17 0-16,-2 17 2 15,0 0-1-15,0 0-1 0,0 0-2 0,11-13-1 16,-11 13-3-16,0 0-3 0,0 0 2 15,0 0-4-15,0 0 6 0,0 0 4 0,0 0 3 16,0 0 10-16,0 0 6 0,0 0 5 0,0 0 6 16,14 29-5-16,-14-29-3 15,0 0 1-15,0 0-7 0,-19 24-4 0,19-24-33 0,-19 12-51 16,9-5-67-16,10-7-71 16,-19 9-120-16,8-2-600 0,0-5-329 0</inkml:trace>
  <inkml:trace contextRef="#ctx0" brushRef="#br0" timeOffset="92719.48">12856 7209 2751 0,'0'0'-91'0,"0"0"21"0,0 0 16 15,0 0 36-15,0 0 27 16,0 0 27-16,0 0 13 0,0 0 6 0,0 0-1 16,0 0-11-16,0 0-11 0,0 0 2 15,0 0-11-15,0 0 8 0,0 0-16 0,0 0 2 16,0 0-4-16,0 0-1 0,0 0 3 0,0 0-3 15,0 0 2-15,0 0-6 16,17 29 4-16,-17-29-2 0,0 0-1 0,-5 23 0 16,5-23-1-16,-2 19 2 15,2-19-1-15,-2 19 7 0,2-19-7 0,-5 19-5 0,5-19-1 16,-3 15 8-16,3-15-6 16,0 0 1-16,-2 22 1 0,2-22-1 0,0 0 0 15,-2 19-1-15,2-19 13 16,0 0 4-16,0 0 8 0,-2 16 8 0,2-16 9 0,0 0-7 15,0 0 1-15,0 0-8 0,0 0-3 0,0 0-5 16,0 0-4-16,0 0-2 16,0 0-1-16,0 0-7 0,0 0-5 0,0 0-2 0,0 0-2 15,0 0-8-15,14-49 0 16,-14 49-10-16,6-23 5 0,-3 11 2 0,-3 12 6 16,10-26-6-16,-7 13-5 15,2 0 2-15,-5 13 0 0,11-23 1 0,-7 9 4 16,-4 14-3-16,11-21 4 0,-5 11 4 0,-6 10-12 0,15-19 5 15,-7 12-2-15,-8 7 2 16,14-14-2-16,-7 6 0 0,-7 8 6 0,16-7-5 16,-16 7 1-16,13-8-1 15,-13 8 1-15,0 0 1 0,18-5 2 0,-18 5 1 0,0 0-6 16,0 0 8-16,0 0-1 16,24 7-1-16,-24-7 3 0,8 10-2 0,-8-10 2 15,9 11 0-15,-9-11 1 16,6 15 1-16,-6-15 3 0,4 18-6 0,-4-18 1 0,5 17 5 15,-5-17-4-15,5 19-1 0,-5-19 1 0,2 19 2 16,-2-19-2-16,2 17 1 16,-2-17 3-16,0 17 4 0,0-17-9 0,0 0 0 15,0 21 4-15,0-21-4 0,0 0 2 16,-2 17-2-16,2-17 4 0,0 0-2 0,0 0 2 16,0 0 2-16,0 19 3 15,0-19-3-15,0 0 3 0,0 0-6 0,0 0 1 16,0 0 3-16,0 0-1 0,0 0-1 0,0 0-4 0,0 0 5 15,0 0-4-15,0 0-3 16,0 0-2-16,0 0-8 0,0 0-8 0,0 0 7 16,0 0-7-16,0 0 2 15,13-51-2-15,-13 51 9 0,7-20-2 0,-7 20 4 0,6-20-1 16,-6 20-1-16,6-21 3 16,-2 11 4-16,-4 10-5 0,11-20 3 0,-7 8 4 15,-4 12 3-15,12-20-5 16,-12 20 1-16,9-17 2 0,-3 8 1 0,-6 9-2 0,14-15 2 15,-14 15-2-15,13-15 4 0,-13 15-2 0,11-12 4 16,-11 12 1-16,14-9-1 16,-14 9 2-16,13-7 2 0,-13 7-5 15,0 0 2-15,14-8 1 0,-14 8-1 16,0 0 3-16,0 0-1 0,18 0 1 0,-18 0 7 0,0 0-2 16,0 0 1-16,18 15 9 15,-18-15 10-15,7 12 2 0,-7-12-3 0,8 14 3 16,-8-14-4-16,8 18 2 0,-8-18-4 0,7 19-4 0,-7-19 2 15,4 19-2-15,-2-8-1 16,-2-11 0-16,4 21-5 0,-4-21 3 0,3 25-6 16,-3-14 0-16,0-11 1 15,2 23-4-15,-2-23-2 0,0 23 2 0,2-12-2 0,-2-11-6 16,0 24-8-16,0-24-10 16,2 20-17-16,-2-20-28 0,3 17-43 0,-3-17-47 15,3 18-51-15,-3-18-110 16,0 10-542-16,0-10-202 0</inkml:trace>
  <inkml:trace contextRef="#ctx0" brushRef="#br0" timeOffset="93389.49">13804 7028 2393 0,'21'12'-151'16,"-21"-12"26"-16,0 0 17 0,0 0 21 0,-6 20 26 0,6-20 9 15,0 0 22-15,-10 23 15 0,10-23 7 0,-9 17 10 16,3-7 14-16,6-10-6 16,-16 19 2-16,9-10 1 0,7-9 1 0,-13 19 1 15,3-11 1-15,10-8 2 16,-15 16 15-16,8-11 0 0,7-5 1 0,-18 13 3 0,18-13-7 16,-15 10 13-16,15-10 0 15,-12 9 7-15,12-9-8 0,-13 6-12 0,13-6 2 16,0 0 8-16,-18 8 5 0,18-8 5 0,0 0 6 15,-13 6-2-15,13-6 9 16,0 0-7-16,0 0-6 0,0 0 6 0,0 0 12 0,-17 1 1 16,17-1 3-16,0 0-7 15,0 0-5-15,0 0-8 0,0 0-5 0,0 0-3 16,0 0-5-16,0 0-2 0,0 0-7 16,0 0-1-16,0 0-3 0,0 0-1 0,0 0-1 15,0 0-2-15,0 0-1 16,0 0 0-16,0 0 1 0,0 0 3 0,0 0 7 0,0 0 8 15,50 2 2-15,-50-2 0 0,15 9 3 16,-15-9-7-16,19 11 0 0,-8-4-3 16,0 3-4-16,-2-2-5 0,2 1-1 0,1 1-1 15,-3-1-4-15,2 0-2 16,0 1-1-16,0-1-3 0,-4 1 1 0,5-1-2 16,-12-9-1-16,15 17-1 0,-9-9-2 15,-6-8-1-15,14 16 3 0,-7-9-22 0,-7-7 0 16,14 13-6-16,-14-13-15 0,9 10-18 0,-9-10-29 15,11 7-33-15,-11-7-44 0,11 10-55 16,-11-10-84-16,9 5-650 0,-9-5-371 0</inkml:trace>
  <inkml:trace contextRef="#ctx0" brushRef="#br0" timeOffset="94199.14">14052 7112 2726 0,'0'-23'-109'16,"0"23"19"-16,0 0 4 15,0 0 10-15,0 0 6 0,0 0 11 0,0 0 15 16,0 0 13-16,0 0 15 0,0 0 0 16,0 0 13-16,0 0 13 0,0 0 4 0,0 0 22 15,0 0 17-15,0 0 4 16,0 0-2-16,0 0 0 0,0 0 5 0,25 33-8 15,-25-33-1-15,4 16 1 0,-4-16-6 0,2 19 0 16,-2-19-11-16,4 20-11 0,-2-9 8 16,-2-11-10-16,6 25 3 0,-2-14-5 0,-4-11-2 15,4 22 1-15,-1-11-2 16,-3-11-3-16,4 17 5 0,-4-17-8 0,5 17-1 0,-5-17 6 16,4 15-5-16,-4-15 7 15,0 0 9-15,5 17 4 0,-5-17 2 0,0 0 3 16,0 0-5-16,0 0-1 0,2 16-3 0,-2-16-1 0,0 0-3 15,0 0-4-15,0 0-1 16,0 0-3-16,0 0-2 0,0 0 1 0,0 0-3 16,0 0-3-16,0 0-3 15,0 0-4-15,15-42 1 0,-15 42-4 0,5-19 1 0,-5 19 0 16,8-21-7-16,-4 11-6 16,-4 10 5-16,6-24-3 0,-2 10 2 0,-4 14 1 15,7-25-1-15,-2 15 5 16,0-4-6-16,-5 14 3 0,6-22-2 0,-6 22 2 15,7-19 5-15,-7 19-2 0,4-16 2 0,-4 16-2 16,6-16 3-16,-6 16 1 0,0 0 0 16,3-19-5-16,-3 19 4 0,0 0 4 0,8-13-4 15,-8 13-7-15,0 0 5 16,0 0-9-16,0 0 10 0,0 0 14 0,0 0 7 16,0 0 5-16,0 0 8 0,0 0 0 15,0 0 4-15,0 0 0 0,0 0 1 0,0 0-5 16,0 0-1-16,10 40 3 0,-10-40 4 0,3 20 4 15,-3-20 5-15,2 26-5 0,-2-26-1 16,0 24-3-16,2-12-6 0,-2-12 1 0,4 26-3 16,-2-12-4-16,1 0-3 15,-3-14 0-15,4 23-1 0,-1-12-7 0,-3-11-25 0,4 21-29 16,-4-21-52 0,7 17-68-16,-3-7-74 0,-4-10-148 0,7 12-541 0,-4-5-328 15</inkml:trace>
  <inkml:trace contextRef="#ctx0" brushRef="#br0" timeOffset="94639.58">14526 7374 2640 0,'0'0'-135'15,"0"0"12"-15,0 0 12 0,0 0 20 0,0 0 23 16,0 0 24-16,0 0 26 0,0 0 21 16,0 0 7-16,0 0 22 0,0 0 1 0,0 0 20 15,0 0 3-15,0 0 11 16,0 0 5-16,0 0 2 0,0 0 0 0,0 0-8 15,0 0-10-15,0 0-10 0,11-22-1 0,-11 22-8 16,0 0-8-16,11-7-5 16,-11 7-2-16,0 0-5 0,18-4 1 0,-18 4-6 0,0 0 6 15,0 0 6-15,23 9 21 16,-23-9 5-16,11 7 7 0,-11-7 13 0,6 13-2 16,-6-13-5-16,0 0-3 0,2 22-11 15,-2-22 1-15,0 0-7 0,-6 23-4 0,6-23-3 16,-8 16-3-16,8-16-3 0,-13 11-9 0,13-11-41 15,-15 12-48-15,15-12-62 16,-16 7-52-16,16-7-67 0,-18 6-137 0,10-6-422 0,8 0-123 16</inkml:trace>
  <inkml:trace contextRef="#ctx0" brushRef="#br0" timeOffset="95639.67">15515 7209 2298 0,'0'0'-117'0,"12"-7"2"15,-12 7 8-15,0 0 15 16,0 0 17-16,13-16 19 0,-13 16 14 0,0 0 2 15,6-12 11-15,-6 12 8 0,0 0 4 0,7-14 7 16,-7 14 13-16,0 0 17 0,4-18 4 16,-4 18 17-16,0 0 12 0,0 0 0 0,0-24 6 15,0 24-9-15,0 0 15 16,-6-18-7-16,6 18-1 0,-9-13-11 0,9 13-7 16,-13-13-3-16,13 13 3 15,-16-11-12-15,4 5 0 0,12 6 0 0,-22-10-12 16,11 4 14-16,11 6-21 0,-24-5-2 0,24 5 5 0,-20-5-5 15,20 5 0-15,-22-6 8 16,22 6-7-16,-18 0 4 0,18 0 1 0,0 0-6 16,-29 6 9-16,29-6 8 15,-14 7 4-15,14-7 3 0,-15 12 5 0,15-12 3 0,-12 14 4 16,12-14-7-16,-7 18-1 16,7-18-6-16,-4 18 0 0,4-18-5 0,-4 22 4 0,4-22-4 15,2 19 0 1,-2-19-8-16,2 16 5 0,-2-16-4 0,6 20 1 0,-6-20-3 15,5 16-3-15,-5-16 2 0,12 16-6 0,-12-16 3 16,11 14 0-16,-11-14-2 16,10 9 1-16,-10-9 2 0,11 7-5 0,-11-7-2 0,0 0 5 15,17 4 0-15,-17-4-4 16,0 0-1-16,0 0 1 0,0 0 2 0,25-9 0 16,-25 9-7-16,12-11 5 15,-12 11 3-15,14-14-4 0,-14 14-1 0,12-17 2 16,-6 9 0-16,-6 8 6 0,11-17 10 0,-11 17 8 0,11-17 4 15,-11 17 6-15,8-15 5 16,-8 15 3-16,7-13 2 0,-7 13-6 0,6-14-2 16,-6 14-7-16,0 0-1 0,8-13-3 15,-8 13-1-15,0 0-5 0,0 0-9 0,6-16 6 16,-6 16-11-16,0 0-1 16,0 0 5-16,0 0-6 0,0 0 1 0,0 0 5 15,0 0 0-15,0 0 0 16,0 0 2-16,0 0 4 0,0 0 1 0,0 0 2 0,0 0-4 15,0 0 2-15,0 0-1 0,0 0-3 0,0 48-3 16,0-48 3-16,0 22-3 16,0-22 0-16,3 18-2 0,-3-18 0 0,5 25-3 0,-5-14 4 15,0-11-4-15,4 29 0 16,-2-14 0-16,0-1-2 0,-2-14-2 0,4 25 2 16,-2-12 2-16,-2-13-3 15,6 23 1-15,-4-13 3 0,-2-10-4 0,9 20 1 16,-9-20-2-16,6 18-8 0,-6-18-18 15,7 16-27-15,-7-16-42 0,8 16-56 0,-8-16-62 16,6 9-108-16,-6-9-664 0,7 6-433 0</inkml:trace>
  <inkml:trace contextRef="#ctx0" brushRef="#br0" timeOffset="95929.13">15671 7314 2914 0,'0'0'-129'0,"0"0"10"0,0 0 12 0,0 0 23 16,0 0 23-16,0 0 29 15,0 0 24-15,0 0 22 0,0 0 18 0,0 0-6 0,0 0 16 16,-6 40 3-16,6-40 0 0,0 0-2 0,0 0-4 15,0 23 2-15,0-23-10 16,0 0-4-16,0 16-2 0,0-16 0 0,0 0-8 16,6 16-17-16,-6-16-17 15,0 0-36-15,9 14-32 0,-9-14-41 0,0 0-55 0,12 6-103 16,-12-6-373-16,9 2 112 16</inkml:trace>
  <inkml:trace contextRef="#ctx0" brushRef="#br0" timeOffset="96219.32">15658 7079 2066 0,'0'0'73'0,"0"0"5"0,0 0 0 16,7-16 15-16,-7 16 31 0,0 0 32 0,0 0 12 16,0 0-7-16,6-12-5 15,-6 12-23-15,0 0-15 0,0 0-15 0,0 0-12 0,0 0-10 16,0 0-10-16,0 0-15 16,0 0-29-16,0 0-55 0,0 0-74 0,0 0-85 15,0 0-114-15,4-15-664 16,-4 15-407-16</inkml:trace>
  <inkml:trace contextRef="#ctx0" brushRef="#br0" timeOffset="96719.56">15860 7221 2863 0,'0'0'-115'0,"2"18"13"16,-2-18 6-16,0 0 16 16,0 0 16-16,0 0 19 0,0 0 8 15,0 0 14-15,0 0 4 0,0 0-1 16,0 0 11-16,0 0-7 0,0 0 5 16,0 0 0-16,0 0 4 0,0 0 11 0,0 0 21 15,0 0-6-15,0 0 3 0,0 0-10 16,0 0 6-16,0 0-4 0,0 0 0 0,0 0 6 15,0 0-6-15,0 0 13 0,0 0 4 0,31-8-6 16,-31 8 22-16,9 8 21 0,-9-8 3 16,7 12-8-16,-7-12 2 0,4 16 3 15,-4-16-1-15,2 14-6 0,-2-14-4 0,0 0-2 16,0 24-6-16,0-24-9 0,0 0-2 16,-9 22-16-16,9-22-42 0,-11 10-59 0,11-10-54 15,-8 10-62-15,8-10-118 16,-8 5-458-16,8-5-64 0</inkml:trace>
  <inkml:trace contextRef="#ctx0" brushRef="#br0" timeOffset="97439.28">16224 6854 2187 0,'0'0'-94'16,"0"0"7"-16,0 0 8 0,0 0 13 0,0 0 12 15,0 0 18-15,0 0 13 0,0 0 21 16,0 0 4-16,0 0 13 0,0 0-4 0,0 0 9 15,0 0 9-15,-18 45 6 0,18-45 5 0,-4 26-6 16,2-10 5-16,0 0-9 16,2 2-1-16,-2-1-2 0,0 1 0 0,2-18 1 15,-2 35-9-15,2-17 3 16,0-2-6-16,0 2-4 0,-2-1 7 0,2-17-2 0,0 31 3 16,0-19 5-16,0-12 1 15,0 24 1-15,0-24 9 0,0 21 4 0,0-21 16 0,0 16 8 16,0-16-4-16,0 0-1 15,-2 20-3-15,2-20-3 0,0 0-11 0,0 0-3 16,0 0 0-16,0 0-6 0,-2 16-1 0,2-16-10 16,0 0 3-16,0 0-4 15,0 0-1-15,0 0-6 0,0 0 1 0,0 0 3 16,0 0 1-16,16-41 3 0,-16 41 2 16,9-14-6-16,-9 14-9 0,11-16 8 0,-11 16-3 15,10-16-1-15,-10 16 5 16,15-16-12-16,-15 16-3 0,15-13 1 0,-7 10-3 15,-8 3 2-15,17-10-1 0,-17 10 1 0,17-7-1 16,-17 7-2-16,17-6-2 0,-17 6-1 16,16-2 2-16,-16 2-2 0,0 0 6 0,24 0-4 15,-24 0 2-15,15 8 6 16,-15-8 3-16,11 7-1 0,-11-7 6 0,8 13-3 16,-8-13 6-16,4 16 8 0,-4-16-1 15,5 17 1-15,-5-17-2 0,2 17-3 0,-2-17 2 16,0 0-2-16,-7 29 2 0,7-29-2 0,-8 19-1 15,2-8 3-15,6-11-3 16,-15 20-1-16,4-13 4 0,1 0-4 0,10-7-7 0,-22 14 6 16,10-9-5-16,12-5-16 15,-26 10-34-15,16-6-47 0,10-4-43 0,-23 1-47 16,23-1-46-16,-24-1-97 0,24 1-518 16,-19-4-169-16</inkml:trace>
  <inkml:trace contextRef="#ctx0" brushRef="#br0" timeOffset="97839.42">16563 7228 2420 0,'0'0'-47'0,"0"0"21"0,12 6 0 0,-12-6 0 0,0 0 10 16,0 0 5-16,11 7 16 16,-11-7 20-16,0 0 1 0,0 0 6 0,0 0 0 0,0 0-12 15,0 0 3-15,-21 32-2 16,21-32-4-16,-11 13 1 0,11-13 3 0,-13 13-6 15,13-13 6-15,-10 15 12 0,10-15 2 0,-9 13 4 16,9-13-4-16,-4 14 2 0,4-14-4 16,0 0-4-16,-2 20 11 0,2-20-16 0,0 0-1 15,11 17-1-15,-11-17-5 16,8 8-19-16,-8-8-23 0,12 7-45 0,-12-7-33 16,0 0-39-16,20 7-68 15,-20-7-134-15,10-4-294 0,-10 4 139 0</inkml:trace>
  <inkml:trace contextRef="#ctx0" brushRef="#br0" timeOffset="98029.22">16573 7011 2087 0,'0'0'97'0,"0"0"-13"0,0 0-8 16,6-12-12-16,-6 12-9 0,0 0-3 0,0 0-8 15,0 0-9-15,0 0-12 0,9-13-37 0,-9 13-39 16,0 0-50-16,0 0-59 16,0 0-103-16,0 0-375 0,0 0 138 0</inkml:trace>
  <inkml:trace contextRef="#ctx0" brushRef="#br0" timeOffset="98719.3">17163 6977 1782 0,'0'0'-18'0,"14"-8"28"0,-14 8 15 16,0 0 17-16,10-8 18 0,-10 8 18 0,0 0 12 15,0 0 0-15,0 0-12 0,10-10-4 16,-10 10-12-16,0 0-12 0,0 0 3 0,0 0-8 16,0 0-13-16,0 0-2 15,0 0-4-15,0 0-2 0,0 0-5 0,-38-10 0 16,38 10 11-16,0 0-17 16,-25 3 6-16,25-3 1 0,0 0 7 0,-28 7-13 0,28-7 9 15,-16 10 3-15,5-6 9 16,11-4 5-16,-19 13 4 0,11-3 4 0,-2 1-1 15,0-4-4-15,10-7 1 0,-14 22-4 0,7-10 0 16,-1-1-1-16,1 1 3 16,1 0-8-16,6-12-2 0,-7 24-3 0,1-13 6 15,6-11 0-15,-6 25-1 0,2-14-2 16,4-11-1-16,-2 23-1 0,2-23 0 0,0 21-7 16,0-21 2-16,0 19-2 15,0-19-1-15,4 15-1 0,-4-15-1 0,6 15-4 16,-6-15 1-16,11 12 1 0,-11-12 0 15,15 10 5-15,-5-6-1 0,-10-4 7 0,19 8 1 16,-7-7 4-16,-12-1 3 0,26 4 1 0,-13-2-1 16,-13-2 3-16,34 1-10 0,-18-1 6 15,-16 0-4-15,32 0-2 0,-14 0-6 0,-18 0-1 16,33-1-6-16,-18-3-10 16,-15 4-27-16,25-3-47 0,-11-2-59 0,-14 5-68 15,22-7-86-15,-22 7-170 16,17-10-507-16,-17 10-390 0</inkml:trace>
  <inkml:trace contextRef="#ctx0" brushRef="#br0" timeOffset="98979.48">17076 7141 2806 0,'0'0'-129'0,"0"0"27"0,0 0 26 0,0 0 27 16,0 0 25-16,0 0 24 0,0 0 17 0,0 0 4 16,0 0 5-16,0 0 7 15,0 0-3-15,0 0 7 0,0 0 3 0,60 10-9 0,-60-10-6 16,23 3-1-16,-8-3-4 16,-15 0 1-16,28 2-13 0,-28-2-38 0,25-2-26 15,-25 2-42-15,25-3-58 16,-11 1-72-16,-14 2-460 0,20-8 63 0</inkml:trace>
  <inkml:trace contextRef="#ctx0" brushRef="#br0" timeOffset="99589.17">17745 6746 1974 0,'5'-18'-37'0,"-5"18"24"0,0 0 21 0,0 0 11 0,0 0 13 16,0 0-6-16,0 0 9 0,0 0-3 0,0 0-9 16,0 0-4-16,0 0 8 15,0 0 9-15,0 0 6 0,0 0 8 0,0 0 15 0,0 0 8 16,0 0 10-16,0 0-3 16,0 0 1-16,2 49-7 0,-2-49-6 0,-2 24 1 15,2-10-9-15,0 3-6 16,0 1-6-16,0 0-4 0,0 1 1 0,2 0-7 0,0 2 0 15,-2 0-3-15,3 1 0 0,-1 0-3 0,0-1-2 16,0 0 1-16,0 0-5 16,-2-2-1-16,2 2-1 0,0-2-4 0,0-2 5 15,-2 1-9-15,0-2-1 0,2 2 0 16,0-2-4-16,-2-16-11 0,2 24-16 0,-2-24-37 16,4 18-43-16,-4-18-59 15,5 16-72-15,-5-16-157 0,4 11-419 0,-4-11-118 16</inkml:trace>
  <inkml:trace contextRef="#ctx0" brushRef="#br0" timeOffset="100389.1">17682 6929 2225 0,'-2'-17'-126'0,"2"17"30"0,0 0 35 0,-2-23 27 0,2 23 18 15,0-17 12-15,0 17 12 16,0-21 18-16,0 21 0 0,4-20-5 16,-4 20 3-16,6-24-11 0,-2 13-2 15,-4 11-3-15,9-26 6 0,-4 12-6 0,1 2 0 16,-6 12 3-16,13-22-8 0,-7 11 4 0,-6 11-1 0,12-18 13 15,-5 11 1-15,-7 7-5 16,15-12 3-16,-7 5-3 0,-8 7 8 16,17-11-12-16,-17 11-3 0,21-5 1 0,-21 5 4 15,23 0 4-15,-23 0-2 0,28 3 5 0,-14 2 6 16,2 0-4-16,-2 1 4 16,1 1-3-16,0 2-3 0,0 0 10 15,-3 0-12-15,2 1-1 0,-4-1 1 0,0 3 0 16,1-1 35-16,-2 0 2 0,-3 2 1 0,-6-13 6 15,11 22-4-15,-7-11-3 0,-4-11-8 0,2 24-4 16,-2-24-7-16,-4 23 5 16,4-23-9-16,-7 20 2 0,1-9-4 15,0 1-3-15,-5-1-4 0,11-11-3 0,-21 18-2 16,11-9 2-16,-4-2-1 0,2 1-2 0,12-8-1 16,-23 13-2-16,10-7-6 15,13-6 4-15,-21 8-1 0,21-8 0 0,-18 5 0 0,18-5-3 16,-14 8 5-16,14-8 12 0,0 0 3 15,-17 6 6-15,17-6-6 0,0 0 0 16,0 0-4-16,0 0 3 0,0 0 2 0,0 0-3 16,0 0-1-16,0 0 0 0,-23-14-1 15,23 14-3-15,0 0 2 0,0 0-3 16,0 0-1-16,0 0-3 0,0 0-3 16,0 0-1-16,0 0-2 0,-5-15-1 0,5 15-2 15,0 0-3-15,0 0 4 16,0 0-6-16,0 0-1 0,0 0 2 0,0 0-1 0,0 0 4 15,0 0 1-15,0 0 3 0,0 0 4 0,0 0-3 16,0 0-1-16,0 0 4 16,0 0-2-16,33 30-4 0,-33-30 5 0,10 18 0 0,-4-9-4 15,2 3 1-15,-1 1 1 16,2 1-2-16,-1-1-2 0,0 4 1 16,1-3-1-16,1 5 2 0,3-3-3 15,-2 2 0-15,1-3 4 0,4 2-9 0,-2 1 5 16,1-3-9-16,0-2-19 0,0 3-27 0,-3-8-41 0,1 4-45 15,0-2-57-15,-3-1-52 16,-10-9-111-16,15 14-547 0,-13-11-291 0</inkml:trace>
  <inkml:trace contextRef="#ctx0" brushRef="#br0" timeOffset="100939.49">17690 6914 2550 0,'0'0'-138'0,"5"-15"30"0,-5 15 15 0,0 0 22 0,4-20 29 15,-4 20 31-15,0 0 23 16,7-15 25-16,-7 15 8 0,0 0 10 0,4-13 10 15,-4 13 16-15,0 0 4 0,0 0 10 0,0 0 10 16,4-16 0-16,-4 16 4 0,0 0-7 16,0 0 1-16,0 0-10 0,0 0-3 0,0 0-6 15,0 0-3-15,0 0-6 16,0 0-1-16,0 0-7 0,0 0 1 16,0 0 0-16,0 0 8 0,0 0 0 15,0 0-1-15,0 0 2 0,0 0-4 0,0 0-11 16,0 0 3-16,0 0-9 0,0 0 0 0,0 46-9 15,0-46-4-15,-2 29-6 0,2-12 0 16,0 2-8-16,0 0 5 0,-2 2-6 0,4-1-7 16,-2 5-22-16,0-3-23 15,0 4-40-15,0 3-46 0,2-2-59 0,0 2-59 0,-2-3-87 16,2 1-180-16,-2-5-484 16,0 6-436-16</inkml:trace>
  <inkml:trace contextRef="#ctx0" brushRef="#br0" timeOffset="106778.83">3739 11410 336 0,'0'0'73'0,"0"0"-33"0,0 0-18 16,0 0-3-16,0 0 4 15,0 0 16-15,0 0 4 0,0 0 4 0,0 0 3 0,0 0 7 16,0 0-4-16,0 0 0 16,0 0 1-16,0 0-4 0,0 0-5 15,0 0-4-15,16 25 7 0,-16-25-2 16,0 0 15-16,0 0-17 0,0 0 8 16,0 0 3-16,0 0 3 0,6 11 4 0,-6-11 9 15,0 0-1-15,0 0 7 0,0 0 12 0,13 7 5 16,-13-7 13-16,0 0-4 0,15 3 4 0,-15-3 2 0,0 0-1 15,21 0 0-15,-21 0-5 16,0 0-9-16,30 0-8 0,-30 0-2 16,24-2-9-16,-24 2-3 0,26 0-6 0,-26 0-9 15,25 0-4-15,-25 0-7 0,28 0-4 16,-28 0 0-16,24 0-1 0,-24 0 0 16,20-1-5-16,-20 1 0 0,19 0 2 0,-19 0-2 15,0 0-7-15,24 0-2 16,-24 0-1-16,0 0-6 0,21 1-2 0,-21-1-3 0,0 0-14 15,0 0-17-15,17 0-34 16,-17 0-44-16,0 0-46 0,0 0-47 0,0 0-65 16,0 0-126-16,21-1-419 0,-21 1-109 15</inkml:trace>
  <inkml:trace contextRef="#ctx0" brushRef="#br0" timeOffset="107609.57">3804 11300 2242 0,'0'0'-121'0,"0"0"17"15,-15 5 14-15,15-5 11 16,0 0 10-16,0 0 22 0,0 0 20 0,0 0 14 0,0 0 20 16,0 0 6-16,0 0 2 15,0 0 1-15,0 0-4 0,0 0 7 0,0 0 9 16,0 0 10-16,0 0 17 0,0 0 16 16,0 0 5-16,0 0 7 0,0 0 9 15,0 0-8-15,0 0 5 0,0 0-4 16,0 0-6-16,0 0-1 0,0 0-2 0,0 0 3 15,0 0 6-15,0 0 1 0,51 5 6 16,-51-5 5-16,20 0 2 0,-20 0 0 16,22 0 2-16,-22 0-6 0,23 0-8 0,-23 0-7 0,24 1-8 15,-24-1-9-15,20 2-7 16,-20-2-6-16,18 0-6 0,-18 0-3 0,0 0-9 0,23 0-6 16,-23 0-18-1,0 0-26-15,16 0-49 0,-16 0-56 0,0 0-49 0,0 0-74 16,0 0-125-16,20 0-567 0,-20 0-349 15</inkml:trace>
  <inkml:trace contextRef="#ctx0" brushRef="#br0" timeOffset="115188.92">4838 11395 2671 0,'0'0'-168'0,"0"0"19"0,0 0 12 15,40-17 11-15,-40 17 20 0,0 0 21 0,0 0 21 16,0 0 22-16,0 0 16 16,0 0 6-16,0 0 12 0,20-2 3 0,-20 2 13 15,0 0 15-15,0 0 2 16,0 0 16-16,0 0 7 0,0 0-1 0,25 2-2 16,-25-2 11-16,0 0-10 0,0 0 1 15,26 2-6-15,-26-2-3 0,0 0-1 0,18 0-4 16,-18 0-2-16,0 0-5 0,24-2-9 0,-24 2 13 0,0 0-13 15,23 2 12 1,-23-2-6-16,0 0 1 0,24 0 5 0,-24 0-1 0,18 2-2 16,-18-2-1-16,20 2-7 15,-20-2 3-15,20 2 4 0,-20-2-6 0,24 0 3 16,-24 0 8-16,23 1-17 0,-23-1 3 16,26 3-2-16,-12-3 1 0,-14 0-6 0,26 0 4 15,-26 0-3-15,27 0 6 16,-27 0-9-16,26 0 8 0,-26 0-8 0,28 0 3 0,-16 0-7 15,-12 0 4-15,25 1-3 0,-25-1 2 16,28-1 0-16,-28 1-2 0,28 0 0 16,-16 1 5-16,-12-1 8 0,26-1 3 0,-26 1-4 15,23 0 12-15,-23 0-1 0,24 1 1 16,-24-1 2-16,22 0-5 0,-22 0 0 0,22 0-4 16,-22 0-2-16,21 3-1 15,-21-3-4-15,25 0 4 0,-25 0-2 0,23 0-5 16,-23 0 6-16,24-3-2 0,-24 3-6 0,21 3 6 15,-21-3 1-15,21 0-6 16,-21 0 5-16,21 0-4 0,-21 0-3 0,20 0 1 0,-20 0 0 16,18 0-4-16,-18 0 3 15,22-3-2-15,-22 3 2 0,0 0-2 0,29 0-1 16,-29 0-1-16,20-1 1 0,-20 1 5 16,20-3 4-16,-20 3 6 0,20-1 8 0,-20 1 5 15,18-2 0-15,-18 2 4 16,21 0-6-16,-21 0-4 0,20-4-1 0,-20 4 1 0,20 0-3 15,-20 0-3-15,22 0-5 0,-22 0 5 16,21 2-6-16,-21-2-1 0,22 0 2 16,-22 0-2-16,22 0-5 0,-22 0 1 0,24 0-5 15,-24 0 6-15,23 0-3 0,-23 0-3 16,24 0 1-16,-24 0 1 0,22 0 0 16,-22 0 0-16,24-2-1 0,-24 2-1 15,24 0 3-15,-24 0-2 0,23 0-1 0,-23 0 1 16,23-2-5-16,-23 2 0 0,25 0 6 0,-25 0-6 0,28 0 0 15,-16-2-1 1,-12 2 3-16,24-4 3 0,-11 1 4 0,-13 3 7 0,24-2-1 16,-24 2 2-16,24-2 4 15,-24 2 4-15,26-4-1 0,-14 1 0 0,-12 3-2 0,23-5-2 16,-23 5-1-16,26-7 1 16,-26 7-2-16,24-6-1 0,-12 2 0 0,-12 4-3 15,23-4 0-15,-23 4-1 16,24-6 0-16,-24 6-3 0,20-3-1 0,-6 1 0 0,-14 2 1 15,21-2-5-15,-21 2 1 0,19 0 0 16,-19 0-1-16,21-2 0 0,-21 2 0 16,22-2-2-16,-22 2 2 0,20 0-2 0,-20 0 0 15,21-2-1-15,-21 2 3 0,24 0-5 16,-24 0 4-16,20-2-1 0,-20 2 1 0,24 0-2 16,-24 0 2-16,24 0 2 15,-24 0 0-15,23 0 1 0,-23 0-2 0,23 0-1 16,-23 0 1-16,23-1-3 0,-23 1 0 0,26 0 1 15,-26 0-1-15,27 0 0 16,-14 1 0-16,-13-1-4 0,25 0 3 0,-25 0-1 0,26-1 1 16,-26 1 0-16,27 1 1 15,-16 1-1-15,-11-2 2 0,25 0-3 0,-25 0 1 16,28 0-1-16,-28 0 0 0,25 2 2 16,-10-2 2-16,-15 0 0 0,27 0-2 0,-11 2 0 15,-16-2 2-15,31 2-1 16,-16-2 5-16,-15 0-7 0,27 2-2 0,-12-2 4 0,2 2-1 15,-17-2-1-15,30 0 1 0,-16 2-2 0,-14-2 1 16,30 0 2-16,-15 0-2 16,-15 0 0-16,28 1 0 0,-14-1 1 0,-14 0-3 0,34 3 0 15,-19-3 2-15,-15 0 2 16,34 1-3-16,-16-1 2 0,0 0 0 16,-18 0-1-16,34 2 3 0,-15-2 1 15,-3 0-7-15,-16 0 6 0,36 3-3 0,-18-3-4 16,-1 0 4-16,1 0 0 0,-18 0 5 0,32 1-6 0,-17-1 3 15,-15 0-4-15,32 0-2 16,-20 3 3-16,-12-3 0 0,32-3-1 0,-16 3-2 16,-16 0 2-16,31 0-1 15,-16 0 2-15,-15 0-3 0,29 3 2 0,-13-3 0 16,-16 0 1-16,31 1 0 0,-16-1-1 16,-15 0 0-16,29 0 1 0,-11 3-1 0,-18-3-1 15,31-3 2-15,-16 3 0 16,-15 0 0-16,29-1-2 0,-29 1 2 0,26 0 0 0,-26 0-1 15,28 0-2-15,-28 0 2 0,25 0-2 0,-25 0 3 16,28 0-4-16,-28 0 3 16,26 0 1-16,-10 0-2 0,-16 0 0 0,27 1 1 0,-27-1 0 15,28-1 2-15,-28 1-3 16,28 0 0-16,-16-3 2 0,-12 3-2 0,28 0 3 16,-28 0-3-16,27 0 1 15,-12 0 6-15,-15 0-3 0,25-1 1 0,-25 1-3 0,26-3-2 16,-26 3 2-16,25-2-1 0,-25 2 1 15,26-1 0-15,-26 1 1 0,26-3-2 16,-12 2-4-16,-14 1 5 0,27-2 4 0,-27 2-5 16,26-2-1-16,-26 2 0 15,28-2 3-15,-28 2-1 0,24-2 2 0,-24 2-6 16,26-2 2-16,-11 0 2 0,-15 2 1 16,23-2-2-16,-23 2-1 0,25-3 2 0,-25 3-1 15,26-3 0-15,-14 2-2 0,-12 1 2 16,24-3 2-16,-24 3 3 0,25-1-5 0,-25 1 0 15,26-3 0-15,-14 2 0 0,-12 1-3 0,26-2 6 16,-26 2-3-16,25-4-3 16,-25 4 6-16,26-1-3 0,-26 1 0 0,27-2 0 0,-14 0 1 15,-13 2 0-15,25-3 0 16,-25 3-2-16,26 0 1 0,-26 0-1 16,25-1 0-16,-10-1 3 0,-15 2-2 15,25-2 0-15,-25 2 2 0,26-2-1 0,-26 2-1 0,24-2-1 16,-24 2-1-16,28-2 2 0,-28 2 1 0,26 0-1 15,-11 0-1-15,-15 0-1 16,28 0 3-16,-28 0-1 0,26 0-1 0,-26 0 1 0,28 0 2 16,-28 0-2-16,27 0 1 15,-27 0 1-15,26 0 0 0,-26 0 7 0,26 0-5 16,-26 0 0-16,23-2 1 16,-23 2 3-16,26 0-2 0,-26 0 0 0,24-4-1 15,-24 4 2-15,26-1-2 0,-26 1 1 16,25-2-2-16,-25 2 1 0,26-2-2 0,-12 0-1 15,4 0-1-15,-18 2 4 0,29-2-3 0,-14 1 0 16,-15 1 4-16,36-3 0 0,-19 2 6 16,0 1 4-16,-17 0 4 0,32-3 3 0,-16 2 24 15,4-1 5-15,-20 2 1 16,40-2 0-16,-21 2 1 0,4-2-3 0,-2 2 1 16,1-2-11-16,1 2-4 15,0 0-5-15,2-2 0 0,1 2-5 0,0 0-5 0,-1 0 1 16,-2 2-6-16,0-2 1 0,-1 0-3 15,-2 0-6-15,2 0 7 0,-3 2-7 0,-19-2 2 16,32 0-9-16,-20 0-6 0,-12 0-3 0,26 2-24 16,-16-2-36-16,-10 0-48 15,15-4-63-15,-15 4-79 0,0 0-76 0,4-10-148 16,-4 10-130-16,0 0 24 0,-33-14-284 16,9 8-233-16</inkml:trace>
  <inkml:trace contextRef="#ctx0" brushRef="#br0" timeOffset="115879.38">7548 10849 2524 0,'0'0'-119'0,"0"0"16"0,0 0 15 16,0 0 22-16,0 0 24 0,0 0 9 16,0 0 18-16,0 0 18 0,0 0 13 0,0 0 16 15,0 0 13-15,0 0 12 16,0 0 22-16,0 0-4 0,0 0 7 0,0 0 6 15,0 0-5-15,0 0 1 0,0 0-1 0,-38 22 4 16,38-22-7-16,-10 12-2 0,10-12-8 16,-16 14-4-16,16-14-4 0,-14 16-6 0,7-8-1 15,7-8-7-15,-16 18-8 16,6-10-3-16,10-8-1 0,-14 16-6 0,6-8-1 16,8-8-4-16,-13 13-5 15,13-13-6-15,-13 11-14 0,13-11-18 0,-8 10-24 0,8-10-21 16,0 0-22-16,-13 9-28 0,13-9-36 0,0 0-23 15,-6 4-36-15,6-4-51 16,0 0-518-16,0 0-77 0</inkml:trace>
  <inkml:trace contextRef="#ctx0" brushRef="#br0" timeOffset="116199.34">7404 10803 2217 0,'0'0'-64'16,"2"-13"21"-16,-2 13 29 0,0 0 13 0,0 0 15 0,0 0 22 15,0 0 5-15,5-15 16 16,-5 15-2-16,0 0 12 0,0 0 17 0,0 0 9 16,0 0 8-16,0 0 4 0,0 0-5 15,0 0-4-15,0 0 10 0,0 0-3 0,0 0 2 16,0 0-10-16,-24 47-9 0,20-38-12 15,4-9-6-15,-9 19-4 0,3-7-11 16,6-12-4-16,-10 19-2 0,3-8-8 0,-2-2-4 0,9-9-5 16,-10 20-8-1,2-9-22-15,8-11-27 0,-13 15-47 0,6-7-45 0,7-8-39 16,-10 17-41-16,10-17-50 16,-15 12-109-16,9-7-482 0,6-5-178 0</inkml:trace>
  <inkml:trace contextRef="#ctx0" brushRef="#br0" timeOffset="118449.43">5310 11986 2396 0,'0'0'-117'0,"0"0"22"16,0 0 23-16,0 0 28 0,0 0 12 0,0 0 16 0,0 0 5 15,0 0-2-15,0 0 7 16,0 0 4-16,9-15-7 0,-9 15 5 0,0 0 9 16,0 0 5-16,0 0 4 15,0 0 0-15,0 0 4 0,0 0 7 0,0 0-4 16,0 0-4-16,0 0 2 0,0 0 0 0,0 0-5 15,0 0 8-15,0 0-11 0,0 0 0 16,0 0 9-16,0 0-7 0,0 0-8 16,-45 1 4-16,45-1-11 0,0 0 9 15,-22 0 2-15,22 0-3 0,0 0 2 0,-26 0 0 16,26 0-4-16,0 0-2 0,-23 3 5 16,23-3 0-16,0 0 10 0,-22 3 9 0,22-3 1 15,0 0 16-15,-18 4 1 16,18-4-5-16,0 0 3 0,-14 8-6 0,14-8-5 15,0 0-1-15,0 0 4 0,-10 11-8 0,10-11 1 16,0 0-5-16,0 0-2 0,-6 13 2 16,6-13 0-16,0 0-2 0,0 0-4 0,0 0 3 15,0 0-5-15,0 0 0 0,0 0 9 16,0 0-6-16,12 25-1 0,-12-25-5 16,0 0 1-16,11 7-7 0,-11-7 4 15,0 0 4-15,15 7-9 0,-15-7 1 0,0 0 7 16,16 7-4-16,-16-7 3 15,16 5 1-15,-16-5-1 0,14 7 2 0,-14-7-5 16,15 3-1-16,-15-3 0 0,15 6-3 0,-15-6 3 0,17 4-3 16,-17-4 2-16,12 6-2 15,-12-6-4-15,0 0 0 0,18 7 6 0,-18-7-6 16,12 6 5-16,-12-6-2 0,11 8-3 16,-11-8 5-16,0 0 0 0,15 11 0 0,-15-11 2 15,8 7 3-15,-8-7 8 16,0 0 8-16,11 16 5 0,-11-16 1 0,4 9-1 15,-4-9-7-15,0 0 5 0,6 16 2 0,-6-16-1 16,0 0 4-16,4 17 2 16,-4-17 4-16,0 0 0 0,0 0 7 0,-2 19-3 0,2-19 1 15,0 0-2-15,0 0-2 16,0 0-2-16,-6 20-2 0,6-20 1 16,0 0-2-16,-10 12-1 0,10-12-1 15,0 0 1-15,-11 11 1 0,11-11 3 0,0 0 2 0,-17 8 2 16,17-8 2-16,0 0-6 0,-17 6 1 0,17-6-3 15,-14 1-5-15,14-1-2 16,0 0-2-16,-24 3-6 0,24-3-5 0,0 0 0 0,-26 0-4 16,26 0-16-16,0 0-19 15,-25-4-25-15,25 4-33 0,-16-6-44 0,16 6-53 16,-16-5-56-16,16 5-78 16,-14-10-157-16,8 6-457 0,6 4-326 0</inkml:trace>
  <inkml:trace contextRef="#ctx0" brushRef="#br0" timeOffset="119269.25">5488 12163 2626 0,'0'0'-127'0,"0"0"25"16,0 0 18-16,0 0 14 15,0 0 10-15,0 0 17 0,0 0 15 0,0 0 25 16,0 0 26-16,0 0 26 0,0 0 3 0,0 0 3 0,0 0 4 15,0 0 5-15,24 32 6 16,-24-32-10-16,0 0 1 0,17 3 1 0,-17-3-6 16,0 0-4-16,25 1 6 15,-25-1-4-15,19 0 1 0,-19 0 3 0,24 2-11 16,-24-2-5-16,18 0-4 16,-18 0-7-16,19 2-6 0,-19-2-8 0,0 0-17 0,26 0-24 15,-26 0-14-15,0 0-29 16,16 2-18-16,-16-2-20 0,0 0-11 0,0 0-6 0,20 2-15 15,-20-2-5-15,0 0-13 0,0 0-13 0,0 0-27 16,0 0-392-16,0 0 209 16</inkml:trace>
  <inkml:trace contextRef="#ctx0" brushRef="#br0" timeOffset="119710.1">5595 12079 1672 0,'0'0'8'0,"0"0"11"0,0 0 2 0,0 0 2 15,0 0-3-15,0 0 6 0,0 0 15 0,0 0 9 0,0 0 15 16,0 0 15-16,0 0 2 16,0 0 11-16,0 0 18 0,0 0 1 0,0 0 9 15,0 0 6-15,0 0 3 16,0 0 0-16,0 0-3 0,0 0 2 0,0 0-6 0,0 0-9 16,0 0-6-1,0 0-8-15,2 56-10 0,-2-56-2 0,0 15-6 0,0-15-6 16,2 21-1-16,-2-21-3 0,2 20-10 0,-2-20-1 15,4 22-9-15,-4-22-1 16,4 20-6-16,-2-8-6 0,-2-12-4 0,0 20-4 0,0-20 0 16,4 22-9-16,-4-22-7 15,2 17-14-15,-2-17-20 0,0 0-22 0,2 22-28 16,-2-22-43-16,5 9-42 0,-5-9-40 16,0 0-52-16,6 13-72 0,-6-13-113 0,0 0-472 15,0 0-292-15</inkml:trace>
  <inkml:trace contextRef="#ctx0" brushRef="#br0" timeOffset="120469.38">5995 11994 2615 0,'8'-14'-91'0,"-8"14"19"0,0 0 8 16,0 0 6-16,0 0 6 16,10-9 11-16,-10 9 21 0,0 0 15 0,0 0 35 15,0 0 15-15,0 0 1 0,0 0 6 16,0 0 18-16,0 0-1 0,0 0 18 0,-2 43 4 15,2-43 4-15,-4 21-6 0,4-21-10 0,-6 23-6 16,6-23-1-16,-6 23-6 16,4-11-5-16,2-12-7 0,-10 26-4 0,6-15-1 0,4-11-5 15,-10 21-8-15,6-10-3 16,4-11 1-16,-11 16-3 0,5-6-5 0,6-10-1 16,-11 13 0-16,11-13-5 15,-13 12-2-15,13-12-2 0,-14 9 1 0,14-9 0 0,-14 5-6 16,14-5-6-16,-14 5-6 0,14-5-7 0,0 0-1 15,-23 0 0-15,23 0 0 16,0 0 1-16,0 0-2 0,-26-12 1 0,26 12 0 0,-10-9 1 16,10 9-7-16,-8-13-6 15,8 13-4-15,-5-16 2 0,5 16 2 0,0 0 0 16,0-23-1-16,0 23-1 16,0 0 4-16,7-24 0 0,-7 24 3 0,8-14 1 15,-8 14 1-15,8-14 3 0,-8 14-1 16,7-13 3-16,-7 13-3 0,10-9 6 0,-10 9 6 15,0 0 0-15,11-12 1 0,-11 12 6 0,0 0 3 16,13-5 6-16,-13 5 4 16,0 0 4-16,0 0 2 0,0 0 10 0,22 1 0 0,-22-1 3 15,0 0 4-15,0 0 6 16,22 12 5-16,-22-12 4 0,8 10 4 0,-8-10 0 16,11 9-3-16,-11-9-4 15,11 12 0-15,-11-12 2 0,13 14-1 0,-13-14-7 0,10 14 2 16,-6-6-4-16,-4-8-2 0,8 17-4 0,-8-17 1 15,10 17-4-15,-6-8 0 16,-4-9 0-16,10 20-1 0,-6-11-8 0,-4-9 0 16,11 19-1-16,-7-9-7 15,-4-10 0-15,9 19 0 0,-3-12-7 0,-6-7-7 0,8 18-18 16,-8-18-16-16,9 17-33 16,-9-17-37-16,8 13-52 0,-8-13-62 0,10 13-49 15,-10-13-78-15,8 10-123 16,-4-5-493-16,-4-5-385 0</inkml:trace>
  <inkml:trace contextRef="#ctx0" brushRef="#br0" timeOffset="121229.17">6259 12268 2762 0,'0'0'-91'15,"0"0"26"-15,0 0-3 0,0 0 17 0,0 0 5 16,0 0 28-16,0 0 38 16,0 0 22-16,0 0 26 0,0 0 12 0,0 0 10 0,0 0 12 15,0 0 7-15,0 0 5 16,0 0 3-16,0 0 0 0,0 0 1 0,0 0-2 16,-4 42-8-16,4-42-5 15,0 0-10-15,-5 20-5 0,5-20-9 0,0 0-1 0,-2 20-3 16,2-20-2-16,0 0-5 0,-4 23 2 0,4-23-10 15,0 15 0-15,0-15-8 16,0 0-4-16,0 23-4 0,0-23-2 0,6 15-4 16,-6-15-7-16,2 13 1 15,-2-13-3-15,9 11-9 0,-9-11-5 0,0 0-10 16,7 14-8-16,-7-14-13 0,0 0-13 16,6 11-26-16,-6-11-30 0,0 0-41 0,0 0-41 15,0 0-57-15,0 0-68 0,0 0-120 16,0 0-141-16,20-21-321 0,-20 21-239 15</inkml:trace>
  <inkml:trace contextRef="#ctx0" brushRef="#br0" timeOffset="123299.08">6422 11882 2517 0,'0'0'-42'0,"0"0"28"15,0 0 0-15,4-18-4 16,-4 18 3-16,0 0-3 0,0 0 18 0,0 0 18 16,0 0 8-16,0 0 12 0,0 0 7 15,0 0 1-15,0 0 11 0,0 0 3 0,0 0 2 16,23 32 3-16,-23-32 3 16,11 18-3-16,-7-5 5 0,2 0 0 0,-1 1-3 15,4 1-1-15,-3 2-1 16,0 0-2-16,2 4-6 0,0 0-1 0,0-1-1 15,-2 2-2-15,-2 1-1 0,0 0-4 0,-2-2-5 0,-2 1-1 16,0 3-9-16,-4 1-4 16,0 0-16-16,-2 0-23 0,-8 5-31 0,2-1-54 15,-5 1-53-15,0-1-56 16,-8 5-99-16,-1-3-614 0,-4-2-315 0</inkml:trace>
  <inkml:trace contextRef="#ctx0" brushRef="#br0" timeOffset="124329.13">5046 11872 2667 0,'0'0'-84'0,"0"0"28"0,0 0 19 15,0 0 8-15,0 0 15 0,0 0 16 0,0 0 13 16,0 0 27-16,0 0 8 0,0 0 12 0,0 0 13 15,0 0 4-15,0 0 7 16,0 0 7-16,0 0 10 0,0 0 4 0,0 0 11 0,0 0-1 16,0 0-1-16,0 0-11 15,0 0-4-15,0 0-12 0,-23 39-7 0,18-29-7 16,5-10-7-16,-10 23-9 16,3-10-3-16,1 1-4 0,0 3-3 0,0-2 1 0,-4 2-4 15,4 4-3-15,0-2-3 16,-2 0-4-16,2 2-6 0,-1 0-4 0,1 1 0 15,-1 0-4-15,3-3-2 0,0 0-2 0,2 2 1 16,2 0-2-16,4 2-3 0,0 0-5 16,2 0-1-16,3-1-6 0,4 1-1 0,-3 0-12 15,8 4-12-15,0-3-19 16,4 3-19-16,-1 0-24 0,2-2-31 0,0-1-48 16,5 2-53-16,-3-6-85 0,1 1-168 15,-1-2-488-15,2-2-390 0</inkml:trace>
  <inkml:trace contextRef="#ctx0" brushRef="#br0" timeOffset="125219.05">6773 11845 2745 0,'0'0'-139'0,"0"0"26"0,0 0 22 16,0 0 17-16,0 0 28 0,0 0 11 0,0 0 28 15,0 0 29-15,0 0 14 16,0 0 2-16,0 0 11 0,-12 42 6 0,12-42 5 16,-7 17 2-16,7-17 3 15,-6 19 4-15,6-19 2 0,-4 23 0 0,2-7-7 0,2-16-1 16,-5 29-4-16,3-13-10 0,0 1 0 0,0 0 2 15,2 0-5 1,-3 3-7-16,3-20 2 0,-2 34-1 0,2-17-4 0,0 2 0 0,2 0-1 16,1-2-2-1,-1 2-3-15,2-2-2 0,3 2-4 0,-1 2-5 0,2-2-6 16,3 0-22-16,-3-2-30 16,3 3-52-16,0-4-45 0,1 2-25 0,-2-3-47 0,2-4-89 15,0-1-520-15,1 2-140 16</inkml:trace>
  <inkml:trace contextRef="#ctx0" brushRef="#br0" timeOffset="126229.04">7146 11954 2270 0,'0'0'-122'0,"0"0"21"0,0 0 8 0,0 0 6 15,0 0 12-15,0 0 21 0,0 0 19 16,0 0 24-16,0 0 13 0,0 0 21 0,0 0 6 16,-38-4 14-16,38 4 11 15,0 0 24-15,0 0 8 0,-30 9-2 0,30-9-5 16,-15 4-20-16,15-4 8 0,-14 8-13 0,14-8-10 0,-16 5-1 15,16-5-4-15,-12 8-3 16,12-8-4-16,-12 7 5 0,12-7-6 0,-14 8-10 16,14-8-2-16,0 0-1 15,-14 12 1-15,14-12-6 0,0 0 0 16,-11 9-2-16,11-9 0 0,0 0-2 0,0 0 6 16,-6 17-7-16,6-17 1 0,0 0 3 15,0 0-5-15,0 0-3 0,0 0 4 16,8 25-4-16,-8-25 2 0,0 0-15 0,15 13 13 0,-15-13-2 15,12 10 2-15,-12-10-1 0,14 9 0 0,-14-9-2 16,10 13 5-16,-10-13-6 16,12 10 6-16,-12-10 0 0,12 13-3 0,-12-13-3 0,12 14 3 15,-12-14-6-15,11 13 7 16,-11-13-4-16,8 14 4 0,-8-14 6 0,8 11 8 16,-8-11 0-16,7 13 14 15,-7-13 6-15,0 0 6 0,4 19 5 0,-4-19 1 0,0 0 1 16,3 16 5-16,-3-16-6 0,0 0 3 0,0 0-3 15,-7 20 3 1,7-20-3-16,0 0-6 0,-9 15 2 0,9-15 0 0,0 0-6 16,-14 10-4-16,14-10-5 15,-13 6-3-15,13-6-2 0,0 0-5 0,-26 1-6 16,26-1-8-16,-20 0-13 0,20 0-12 16,-22-4-26-16,22 4-18 0,-21-9-37 0,21 9-26 15,-19-12-25-15,10 5-17 0,-1-2-29 16,4 0-60-16,6 9-573 0,-18-25-159 0</inkml:trace>
  <inkml:trace contextRef="#ctx0" brushRef="#br0" timeOffset="126719.24">7247 12115 2394 0,'0'0'-96'0,"0"0"26"0,-22 25 14 15,22-25 24-15,0 0 31 0,0 0 10 0,0 0 4 16,0 0 4-16,0 0-1 0,0 0-7 0,0 0 5 0,24 8 12 15,-24-8 16 1,20 2 9-16,-20-2 13 0,23 1 23 0,-23-1 1 0,30 0 3 16,-14 3-8-16,4-3-12 15,-4 1-3-15,-16-1-12 0,35 0-11 16,-21 0-7-16,-14 0-18 0,28 0-30 16,-28 0-41-16,23 0-26 0,-23 0-20 0,19 2-26 0,-10-2-22 15,-9 0-46-15,0 0-88 16,0 0-375-16,0 0 112 0</inkml:trace>
  <inkml:trace contextRef="#ctx0" brushRef="#br0" timeOffset="127079.13">7344 12065 1832 0,'0'0'-20'0,"0"0"17"0,0 0 3 0,-18-5 3 16,18 5 8-16,0 0 27 15,0 0 23-15,0 0 32 0,0 0 7 0,0 0 18 16,0 0 14-16,0 0 15 16,0 0 4-16,-13 22 6 0,13-22-1 0,0 0 0 0,0 22-1 15,0-22 1-15,0 17-14 16,0-17-9-16,0 19-11 0,0-19-13 0,0 23-11 15,0-23-10-15,3 25-9 0,-3-12-7 0,0-13-8 16,2 26-8-16,-2-12-5 16,0-14-10-16,4 24-1 0,-2-11-13 0,-2-13-20 0,2 22-18 15,0-10-27-15,-2-12-30 16,2 17-36-16,-2-17-47 0,2 17-46 0,-2-17-54 16,0 0-83-16,4 19-138 15,-4-19-424-15,2 8-276 0</inkml:trace>
  <inkml:trace contextRef="#ctx0" brushRef="#br0" timeOffset="128539.16">7837 11955 2550 0,'0'0'-151'0,"0"0"20"16,0 0 10-16,0 0 5 0,0 0 14 0,0 0 5 0,0 0 5 16,0 0 2-16,0 0-5 15,0 0 4-15,0 0-7 0,0 0 9 0,0 0 0 16,0 0 4-16,0 0 20 16,0 0 20-16,0 0 29 0,0 0 20 0,0 0 14 15,0 0 14-15,0 0 10 16,0 0 13-16,0 0 1 0,0 0-3 0,0 0-3 0,0 0 0 15,0 0-9-15,0 0 6 0,0 0-1 0,0 0 4 16,0 0 6-16,0 0 1 16,0 0 6-16,0 0 6 0,0 0 23 15,0 0-10-15,0 0 11 0,0 0-6 0,0 0 5 16,0 0 1-16,0 0 4 0,0 0-6 0,0 0 12 16,0 0-7-16,0 0-13 15,0 0 3-15,-2 25-9 0,2-25-6 0,0 0-9 16,-8 29-7-16,8-29-5 0,-8 24-2 0,4-11-4 0,-2 3-5 15,1-3 6-15,-1 1 1 16,-1 1 4-16,1-2 6 0,0 0-6 0,-3 1 1 16,3-3-4-16,6-11-8 15,-15 21 0-15,6-11-6 0,9-10-2 0,-12 19-2 16,4-13-6-16,8-6 0 0,-18 11-4 16,18-11 1-16,-14 10-2 0,14-10-4 0,-17 5-7 15,17-5-4-15,-17 0-3 16,17 0 1-16,0 0-2 0,0 0-3 0,-31-10-1 15,31 10-6-15,-14-9-3 0,14 9 2 0,-8-13-7 0,8 13 2 16,-6-19 1-16,6 19-3 16,-5-19 1-16,5 19-1 0,0 0 0 0,3-27 4 15,-3 27-2-15,6-17 6 16,-6 17 1-16,6-13-3 0,-6 13 2 0,0 0-1 0,8-17 0 16,-8 17 7-16,10-11-4 15,-10 11 4-15,0 0-3 0,16-7 3 0,-16 7 2 16,0 0 11-16,19-2 1 0,-19 2 4 0,0 0 6 15,0 0 9-15,0 0 4 0,30 9 6 16,-30-9 4-16,14 9 0 0,-14-9-1 0,14 9 7 16,-14-9-1-16,10 12 5 15,-10-12 1-15,12 15-1 0,-6-7 0 0,-6-8 1 16,14 19-6-16,-10-10-2 0,4 3-4 16,-8-12-4-16,11 23-8 0,-5-12 4 0,0 2-5 15,1-2-4-15,-1 1-3 16,1 0 1-16,-3 0-4 0,-4-12-1 0,12 24-1 15,-8-17-4-15,-4-7-13 0,10 17-19 0,-10-17-26 0,8 16-35 16,-8-16-55-16,8 11-52 16,-8-11-51-16,0 0-75 0,8 13-130 0,-8-13-514 15,0 0-397-15</inkml:trace>
  <inkml:trace contextRef="#ctx0" brushRef="#br0" timeOffset="129029.15">7936 12272 2809 0,'0'0'-70'0,"0"0"17"16,4-15 4-16,-4 15-8 0,0 0 7 0,0 0 8 15,0 0 0-15,6-14-4 0,-6 14 16 0,0 0-7 16,0 0 22-16,0 0-5 0,12-10 17 16,-12 10 9-16,0 0 3 0,0 0 17 0,18-1 11 15,-18 1 16-15,0 0 11 16,0 0 5-16,0 0 12 0,25 9 15 0,-25-9 8 0,0 0 1 16,12 9-6-1,-12-9-6-15,0 0-6 0,12 14-4 0,-12-14 0 0,4 11-1 16,-4-11 4-16,0 0-3 0,-2 21-6 0,2-21-3 15,0 0-1-15,-9 25-5 0,9-25-4 16,-9 18-4-16,9-18-3 0,-8 16-3 16,8-16-6-16,-6 14-5 0,6-14 0 15,-9 13-6-15,9-13 0 0,-6 12-4 16,6-12 1-16,0 0-1 0,-4 15 3 16,4-15-3-16,0 0 2 0,0 0-7 0,0 0-4 15,6 21-2-15,-6-21 2 0,0 0-4 16,17 6-6-16,-17-6-4 0,14 1-12 0,-14-1-15 15,0 0-22-15,30 0-29 0,-30 0-35 0,22-6-36 16,-22 6-50-16,23-9-41 16,-11 1-51-16,1 1-97 0,0-1-602 0,-3-1-438 0</inkml:trace>
  <inkml:trace contextRef="#ctx0" brushRef="#br0" timeOffset="129379.28">8189 11925 2911 0,'0'0'-127'15,"0"0"10"-15,0 0 13 16,0 0 28-16,0 0 14 0,0 0 37 0,0 0 25 15,0 0 8-15,0 0 24 0,0 0 12 0,0 0 8 16,0 0 2-16,22 40 10 16,-22-40 3-16,6 21-1 0,-4-8 3 0,0 2 1 0,-2-15-13 15,4 32-6-15,-2-14 1 16,-2-1-10-16,0 2-4 0,0-2-2 0,2 2-1 16,-2 0-8-16,0 1 1 15,-2-1-4-15,0-2-3 0,-2-1-1 0,2 3-5 0,0-1-5 16,-2-3-14-16,0 0-23 0,4-15-37 0,-7 25-47 15,5-11-35-15,2-14-45 16,-6 17-86-16,6-17-516 0,-7 15-98 0</inkml:trace>
  <inkml:trace contextRef="#ctx0" brushRef="#br0" timeOffset="129859.37">8483 12129 2431 0,'0'0'-9'0,"0"0"-11"16,0 0 0-16,0 0-4 0,0 0 10 0,0 0-5 16,0 0 5-16,20 6-9 15,-20-6-26-15,0 0-23 0,0 0-27 0,0 0-48 16,0 0-90-16,0 0-303 0,13-2 274 0</inkml:trace>
  <inkml:trace contextRef="#ctx0" brushRef="#br0" timeOffset="130019.95">8636 12114 1607 0,'0'0'33'0,"0"0"-11"0,0 0-14 15,0 0-6-15,0 0-4 0,0 0 2 0,25-2-13 0,-25 2-34 16,0 0-50-16,0 0-84 16,0 0-253-16,11 0 414 0</inkml:trace>
  <inkml:trace contextRef="#ctx0" brushRef="#br0" timeOffset="130179.45">8768 12108 1466 0,'0'0'163'0,"0"0"10"16,0 0-24-16,0 0-12 0,20 4-10 0,-20-4-18 16,0 0-19-16,0 0-37 15,0 0-48-15,0 0-60 0,17-2-86 0,-17 2-139 16,11-2-353-16,-11 2 148 16</inkml:trace>
  <inkml:trace contextRef="#ctx0" brushRef="#br0" timeOffset="130349.45">8918 12119 1903 0,'0'0'69'0,"0"0"28"0,0 0 20 0,10 8 5 15,-10-8 19-15,0 0 6 16,0 0-3-16,0 0-13 0,0 0-13 0,0 0-20 16,0 0-21-16,0 0-30 0,0 0-52 15,0 0-43-15,13 6-63 0,-13-6-62 0,0 0-99 16,0 0-531-16,0 0-118 0</inkml:trace>
  <inkml:trace contextRef="#ctx0" brushRef="#br0" timeOffset="130849.12">9305 11851 2278 0,'0'0'-92'0,"0"0"12"0,0 0 10 16,0 0 13-16,0 0 13 0,0 0 30 0,0 0 10 16,0 0 32-16,0 0-1 15,0 0 18-15,0 0 7 0,0 0 15 16,-32 31 0-16,32-31 9 0,-8 18 7 16,8-18 4-16,-8 17-9 0,8-17-3 0,-10 23-3 0,4-12 2 15,0 1-3-15,6-12-4 16,-10 27-7-16,3-12 1 0,1-2-3 0,0 2-4 0,-1 1 0 15,3-3-4-15,-3 3 2 0,1-3-2 0,6-13-3 16,-6 28-3-16,2-12-4 16,2-3-1-16,2-13-2 0,-2 24-6 0,2-24 0 15,0 26-1-15,0-26-6 0,6 26-1 16,-2-14-3-16,2 1 1 0,0 0-6 0,3-2-16 16,0 1-19-16,-1-3-31 15,3 4-32-15,-1-6-38 0,0 2-40 0,4-2-46 16,-14-7-70-16,20 10-583 0,-8-6-208 0</inkml:trace>
  <inkml:trace contextRef="#ctx0" brushRef="#br0" timeOffset="131709.24">9679 11943 2479 0,'0'0'-128'0,"0"0"10"16,0 0 10-16,0 0 16 0,0 0 5 0,0 0 8 16,0 0 11-16,0 0 5 15,-44-3 12-15,44 3 1 0,0 0 14 0,-33 8 9 0,21-5 12 16,12-3 10-16,-20 6 5 0,20-6 11 0,-18 8 13 15,18-8-6-15,-12 6 2 16,12-6 0-16,0 0-3 0,-13 11-7 0,13-11 7 16,0 0-7-16,0 0-4 0,0 0-6 15,0 0 12-15,0 0-4 0,0 0-6 0,0 0 7 16,17 31 6-16,-17-31-15 16,10 7 13-16,-10-7-3 0,12 10 0 0,-12-10-3 15,10 9 14-15,-10-9-10 0,10 10 14 16,-10-10 10-16,11 13 7 0,-11-13 10 15,9 11-11-15,-9-11 2 0,8 14 6 0,-8-14-14 0,11 13-2 16,-11-13 3-16,8 14 0 16,-8-14 5-16,6 13 19 0,-6-13 8 0,4 13 9 15,-4-13-1-15,0 0 4 16,5 19-2-16,-5-19-5 0,0 0-13 0,-2 17 3 0,2-17-6 16,0 0 1-16,0 0-1 15,0 0 0-15,-9 19 3 0,9-19 8 0,0 0 2 0,-15 8-3 16,15-8 0-16,0 0 1 0,-16 4 1 15,16-4 1-15,0 0-2 0,-24 2-10 16,24-2-3-16,0 0-10 0,-25-2-1 0,25 2-4 16,0 0-3-16,-26-6-7 15,26 6 1-15,-16-6-8 0,16 6-20 0,-16-7-31 16,16 7-31-16,-10-10-36 0,10 10-32 16,-8-11-44-16,8 11-38 0,-2-13-54 0,2 13-117 15,0-14-476-15,0 14-206 16</inkml:trace>
  <inkml:trace contextRef="#ctx0" brushRef="#br0" timeOffset="132029.35">9750 12081 2470 0,'0'0'-85'16,"0"0"18"-16,22 4 14 0,-22-4 13 16,20 2 29-16,-20-2 30 0,23 0 2 0,-23 0 13 15,28 2 0-15,-28-2-9 16,27 0 4-16,-10 0-5 0,0 0-7 0,-17 0-9 15,30 2-27-15,-16-2-11 0,-14 0-2 0,28 0-27 16,-28 0-12-16,24-2-20 0,-12 2-29 16,-12 0-37-16,17-4-74 15,-17 4-288-15,15-4 301 0</inkml:trace>
  <inkml:trace contextRef="#ctx0" brushRef="#br0" timeOffset="132349.25">9948 11954 1488 0,'0'0'8'0,"0"0"12"0,0 0 9 0,0 0 20 16,0 0 21-16,0 0 34 16,0 0 16-16,0 0 9 0,0 0 5 0,0 0 13 0,0 0-2 15,0 0-5-15,0 0-10 16,0 41-10-16,0-41-7 0,0 22-4 0,0-22-7 15,2 22-10-15,-2-22-7 0,3 25-4 0,-3-11-8 16,0-14-7-16,0 26-9 0,0-13-7 16,0-13 0-16,0 26-7 0,0-26-6 0,0 22-3 15,0-22-1-15,4 21-7 16,-4-21-8-16,2 19-17 0,-2-19-20 0,2 15-27 0,-2-15-31 16,0 0-40-16,5 19-36 15,-5-19-48-15,0 0-62 0,6 10-116 0,-6-10-437 16,0 0-138-16</inkml:trace>
  <inkml:trace contextRef="#ctx0" brushRef="#br0" timeOffset="133289.29">10311 11843 2313 0,'0'0'-79'0,"0"0"32"0,0 0 8 0,0 0 8 0,0 0 20 15,0 0 3-15,0 0 3 16,0 0 11-16,0 0 4 0,0 0-1 0,0 0 15 16,0 0 28-16,18 10 10 15,-18-10 15-15,0 0 4 0,0 0 4 0,-4 26-1 0,4-26 1 16,-4 21 3-16,4-21-4 0,-6 25-6 0,4-11-4 15,-2 1-12 1,4-15-1-16,-10 26-8 0,6-12 3 0,-2-1 6 0,2 0-7 16,4-13-2-16,-8 21-4 15,1-13-5-15,7-8-9 0,-11 16 4 0,11-16-6 16,-10 14-3-16,10-14 3 16,-13 10-9-16,13-10-5 0,-12 7 1 0,12-7-8 0,0 0-4 15,-18 4-8-15,18-4-8 16,0 0 5-16,0 0-8 0,0 0 8 0,-29-9-4 15,29 9-1-15,0 0 2 0,-9-16-2 0,9 16-1 0,0 0 7 16,-4-21-1-16,4 21-1 16,0 0 4-16,0-21 0 0,0 21-1 15,0 0 4-15,2-20-2 0,-2 20 1 16,0 0 0-16,4-18-5 0,-4 18-1 0,0 0 3 0,10-13-2 16,-10 13 3-16,0 0-3 15,0 0 6-15,12-10-3 0,-12 10-2 0,0 0 6 16,12-5 3-16,-12 5 4 0,0 0 7 0,0 0 7 15,0 0 6-15,0 0 10 16,26 4 1-16,-26-4 4 0,0 0-3 0,0 0 3 0,15 11 3 16,-15-11 2-16,6 12 1 15,-6-12 2-15,8 11 3 0,-8-11-8 16,7 15-5-16,-7-15 7 0,7 19-1 16,-3-9-2-16,-4-10-3 0,6 19-4 0,-2-8-3 0,-4-11-1 15,8 21-5-15,-4-7 0 16,1-2-5-16,0 1-4 0,1-2-2 0,-6-11-3 15,10 22-12-15,-6-12-4 0,-4-10-23 0,9 17-26 16,-5-7-32-16,-4-10-42 0,6 15-55 16,-6-15-54-16,9 13-81 0,-9-13-154 0,4 9-130 15,-4-9-250-15,0 0-190 16</inkml:trace>
  <inkml:trace contextRef="#ctx0" brushRef="#br0" timeOffset="133938.97">10469 12148 2459 0,'0'0'-79'0,"0"0"10"0,0 0 6 0,0 0 15 15,0 0 20-15,0 0 29 0,0 0 35 16,0 0 8-16,0 0 21 0,0 0-1 0,0 0 4 0,0 0 9 16,0 0 11-16,0 0-2 15,0 0 6-15,0 0-10 0,0 0-1 0,-12 51 0 16,12-51-3-16,-5 18-3 0,5-18 3 0,-4 15-10 15,4-15-4-15,-2 17-6 16,2-17-4-16,0 0-8 0,-6 19-2 0,6-19-4 0,0 0-3 16,-2 13 2-16,2-13-3 15,0 0-4-15,0 0 0 0,0 0 0 0,0 0-2 16,-5 15-3-16,5-15-4 16,0 0-4-16,0 0-3 0,0 0-8 0,0 0-6 0,0 0-2 15,0 0-4-15,0 0 1 16,0 0 0-16,21-42-1 0,-21 42 2 0,9-17 0 15,-9 17 0-15,10-15 1 0,-10 15-2 0,9-15 2 16,-9 15 0-16,11-12 1 16,-11 12-2-16,8-11 1 0,-8 11 2 0,0 0-2 0,10-12 2 15,-10 12-1-15,0 0 5 16,11-7-1-16,-11 7 6 0,0 0 6 0,0 0 10 16,0 0 4-16,0 0 11 0,0 0 0 15,0 0 8-15,30 16 2 0,-30-16 7 16,6 10 0-16,-6-10 1 0,8 16-11 0,-8-16 3 0,9 15-6 15,-9-15-6-15,9 17-4 16,-9-17-6-16,6 15-7 0,-6-15-7 0,6 14-15 16,-6-14-20-16,4 13-31 15,-4-13-33-15,0 0-43 0,8 15-53 0,-8-15-50 0,0 0-67 16,8 11-114-16,-8-11-570 16,0 0-439-16</inkml:trace>
  <inkml:trace contextRef="#ctx0" brushRef="#br0" timeOffset="134499.07">10738 11778 2952 0,'0'0'-91'15,"0"0"18"-15,6-16 30 0,-6 16 9 16,0 0 18-16,0 0 25 0,0 0 4 0,0 0 5 16,0 0 6-16,0 0 11 15,0 0 16-15,0 0 3 0,0 0 15 0,0 0 8 16,0 0 6-16,0 0 2 0,24 28 8 0,-24-28 1 0,2 19-5 15,-2-19-4 1,8 24-10-16,-4-11-7 0,0 5-4 0,1-1-5 0,0 2-4 16,1 4-5-16,0 0 1 15,-2 0-2-15,2-1-6 0,0 0 0 0,-1 0-3 16,-3 0 1-16,0-1 0 16,-2-1-1-16,0-1-4 0,0 3-6 0,-2-4-1 0,-2 0-10 15,-1-2-10-15,1 2-21 16,0-3-32-16,-2 0-44 0,0-1-57 0,0-2-58 15,-2 2-73-15,8-14-142 0,-16 21-551 16,7-11-414-16</inkml:trace>
  <inkml:trace contextRef="#ctx0" brushRef="#br0" timeOffset="136248.93">10120 11230 2762 0,'0'0'-162'0,"0"0"29"15,0 0 30-15,0 0 18 16,0 0 32-16,0 0 27 0,0 0 17 0,0 0 23 0,0 0-2 16,0 0-6-16,0 0 2 15,0 0-2-15,0 0-3 0,0 0 5 0,0 0-2 16,0 0 2-16,0 0 4 0,0 0-2 0,0 0 7 15,0 0-7-15,27-16 9 0,-27 16 7 16,0 0 9-16,0 0 0 0,19-1-3 0,-19 1-2 16,0 0 9-16,0 0-13 15,26-3-7-15,-26 3 2 0,0 0-5 0,21 0 2 16,-21 0-3-16,0 0-3 16,21 0-3-16,-21 0 1 0,0 0 0 0,23-2-1 15,-23 2-2-15,18-1 2 0,-18 1 3 16,0 0 0-16,20-2 4 0,-20 2-2 0,0 0 7 15,0 0-1-15,26 0-1 0,-26 0-5 0,0 0-2 0,19 2 1 16,-19-2-3-16,0 0 0 16,19 0-2-16,-19 0-1 0,0 0 2 15,0 0 2-15,25 0-3 0,-25 0 2 16,0 0-3-16,20 0-2 0,-20 0 4 0,0 0-2 0,18 0-3 16,-18 0 6-16,0 0 3 15,20 0 7-15,-20 0 4 0,0 0 0 0,19 0-5 16,-19 0 5-16,0 0-3 0,0 0 0 0,21 0-2 15,-21 0 4-15,0 0 4 0,0 0-4 16,21 0 6-16,-21 0 6 0,0 0-3 0,0 0 6 16,21 0 2-16,-21 0 4 15,0 0 0-15,19 1 1 0,-19-1 7 0,0 0 1 0,21 0-1 16,-21 0-3 0,16 5 0-16,-16-5-2 0,0 0-6 0,20 1 0 0,-20-1-7 15,0 0-8-15,0 0-4 16,18 0-20-16,-18 0-36 0,0 0-64 15,0 0-79-15,10 2-97 0,-10-2-198 0,0 0-427 0,0 0-278 0</inkml:trace>
  <inkml:trace contextRef="#ctx0" brushRef="#br0" timeOffset="137434.1">10215 11245 2544 0,'0'0'-147'0,"0"0"23"16,0 0 9-16,0 0 23 0,0 0 11 0,0 0 28 0,0 0 19 15,0 0 18-15,0 0 24 0,0 0 5 0,0 0-2 16,0 0 17-16,0 0 4 16,0 0 0-16,0 0-2 0,0 0-9 0,-19-10-1 15,19 10 1-15,0 0-2 0,0 0-5 16,0 0 0-16,0 0-1 0,0 0 9 0,0 0-8 16,0 0 12-16,0 0 13 15,0 0 6-15,0 0 4 0,0 0 4 0,0 0-1 16,0 0-2-16,0 0-5 0,0 0 4 0,0 0 1 0,0 0 19 15,0 0 0-15,0 0 7 16,0 0 2-16,0 0 5 0,0 0 2 0,0 0-7 16,0 0 0-16,0 0-5 15,0 0-4-15,51-5 1 0,-51 5-9 0,0 0-2 0,23-4-7 16,-23 4-10-16,15-3-2 16,-15 3-5-16,19-1 1 0,-19 1-8 0,0 0-7 15,27-2 0-15,-27 2-2 16,17-2-1-16,-17 2 0 0,0 0-8 0,24-2 7 15,-24 2-6-15,14-2-3 0,-14 2 1 0,0 0-1 0,20-1 0 16,-20 1-4-16,0 0 0 16,0 0 2-16,27 1-1 0,-27-1 0 0,0 0 1 0,19 0-2 15,-19 0 2-15,0 0 4 16,19 2-3-16,-19-2 5 0,0 0 5 0,0 0 6 16,24-2-1-16,-24 2 3 15,0 0 3-15,20 0-3 0,-20 0 2 0,0 0-2 0,22 0-1 16,-22 0-1-16,0 0 1 0,23 0 4 0,-23 0-5 15,17-1 2-15,-17 1-3 16,0 0-3-16,0 0-2 0,25 0-5 0,-25 0-4 16,0 0-16-16,0 0-28 0,20-3-49 15,-20 3-73-15,0 0-65 0,0 0-150 0,10 0-210 16,-10 0-332-16,0 0-313 16</inkml:trace>
  <inkml:trace contextRef="#ctx0" brushRef="#br0" timeOffset="139354.23">11493 11226 822 0,'0'0'144'0,"0"0"-65"16,0 0-15-16,0 0-15 0,0 0-23 0,0 0-10 0,0 0 2 15,0 0 1 1,0 0-4-16,0 0-6 0,0 0 2 0,0 0 4 0,0 0-1 15,0 0 2-15,0 0-6 0,0 0 9 0,0 0 5 16,0 0 8-16,0 0 26 16,0 0 17-16,0 0 7 0,0 0 16 0,0 0 14 15,0 0 15-15,0 0-1 0,0 0 11 16,0 0-1-16,0 0 1 0,0 0-1 16,0 0-3-16,0 0 0 0,0 0-8 0,0 0-13 15,0 0-3-15,0 0-6 0,0 0 2 0,0 0-1 16,0 0-5-16,25 4-1 0,-25-4-6 0,0 0-3 15,0 0-2-15,0 0-5 16,0 0-2-16,0 0-5 0,23-3-4 0,-23 3-12 0,0 0-4 16,18 0-9-16,-18 0 2 15,0 0-5-15,24 0-7 0,-24 0 1 0,19-1-1 16,-19 1-4-16,0 0-4 16,28-3-1-16,-28 3 0 0,20 0 2 0,-20 0-2 0,19 0-1 15,-19 0 0 1,0 0-1-16,27 0-3 0,-27 0-2 0,0 0 2 0,20 3-3 15,-20-3 0-15,0 0-6 0,20 0-3 0,-20 0 0 0,0 0 6 16,0 0-1 0,18 0-7-16,-18 0 0 0,0 0-3 0,0 0-1 15,0 0 1-15,20 0-3 0,-20 0 0 16,0 0-6-16,0 0-14 0,0 0-14 0,0 0-27 16,0 0-33-16,0 0-43 0,0 0-66 15,20-3-47-15,-20 3-57 0,0 0-131 16,0 0-127-16,2-7-357 0,-2 7-319 0</inkml:trace>
  <inkml:trace contextRef="#ctx0" brushRef="#br0" timeOffset="140048.98">11589 11064 2643 0,'0'0'-137'0,"0"0"19"16,0 0 21-16,0 0 11 0,0 0 10 0,0 0 20 0,0 0 13 15,0 0 19-15,0 0 9 0,0 0 9 0,-21 13 8 16,21-13-4-16,0 0 16 16,0 0 10-16,0 0 11 0,0 0 10 0,0 0 8 0,0 0 14 15,0 0 12-15,0 0 7 16,0 0 8-16,0 0 11 0,0 0 4 0,0 0 4 16,0 0 2-16,0 0-9 0,0 0-8 15,0 0-9-15,0 0-5 0,0 0-1 0,0 0 1 16,0 0 6-16,0 0 4 0,0 0 2 0,0 0 2 15,0 0 0-15,0 0-4 16,0 0-3-16,0 0-6 0,0 0-4 0,0 0-8 0,54 4-9 16,-54-4-5-1,24 0-2-15,-24 0-8 0,23 2-5 0,-23-2-5 0,29 0-4 16,-29 0-4-16,25 0-2 16,-25 0-1-16,24 0-5 0,-24 0-6 0,24 0 3 15,-24 0-5-15,23-2-2 16,-23 2 2-16,21 0-1 0,-21 0 0 0,0 0-6 0,24 0 4 15,-24 0-2-15,17 0-2 0,-17 0-2 0,0 0-8 0,26 2-15 16,-26-2-23 0,0 0-39-16,0 0-59 0,23-2-68 0,-23 2-63 15,0 0-100-15,11 0-164 0,-11 0-41 16,0 0-271-16,0 0-183 0</inkml:trace>
  <inkml:trace contextRef="#ctx0" brushRef="#br0" timeOffset="181667.61">12850 11218 405 0,'0'0'162'0,"0"0"-63"16,0 0-42-16,0 0-39 0,0 0-14 0,0 0-13 16,0 0-10-16,0 0 5 0,0 0-12 15,0 0-4-15,0 0-3 0,0 0 18 0,0 0 22 16,0 0 27-16,0 0 10 0,0 0 19 16,0 0 5-16,0 0 8 0,0 0-1 15,0 0 0-15,0 0 3 16,0 0-11-16,0 0 12 0,0 0 16 15,0 0-6-15,0 0 0 0,0 0-2 0,0 0 13 16,0 0 8-16,0 0 10 0,0 0 2 16,0 0-7-16,0 0 1 0,0 0-9 0,0 0-8 15,0 0-13-15,0 0-4 0,0 0-8 16,0 0-5-16,0 0-5 0,43-8 2 16,-43 8 3-16,22 0 1 0,-22 0 0 0,25 0-10 0,-25 0-5 15,27 0-2-15,-7 0-9 0,-20 0-2 16,36 3-6-16,-18-6 2 0,4 3-6 0,-1 0-7 15,2 0 0-15,0-2-2 0,0 2-1 16,2 0-2-16,0-1-3 0,0 1 3 0,-1 0 3 16,3-2 3-16,-2 2 2 0,4-2-2 15,0 2 2-15,-4 0-3 0,2-2-3 0,3 2 1 0,-2 0-5 16,-1-2-1-16,-2 2-1 0,0 0-1 16,6 0-2-16,-8-2-1 0,1 2 0 0,-1 0-3 15,2 0 3-15,-1-2-3 0,-1 2-4 16,-1 0 5-16,3 0-3 0,0-1 3 0,-3 1 1 15,2 0-2-15,1-3 2 0,-2 3 2 16,2 0 2-16,2 0-2 16,-3-2 2-16,5 2 8 0,2-2-8 15,-5 2 6-15,3 0-6 0,0-1-3 16,2-1-1-16,-2 2 2 0,1-2 0 0,1 2-5 16,-1-2 9-16,-1 2-2 0,2-2 4 15,-2 1 1-15,1-1-3 0,-1 2 2 16,0 0-2-16,2 0-2 0,-1 0-1 0,-1 0-4 15,1 0 4-15,1 0-3 0,-2 0-2 0,2 0 2 0,1 0-3 16,-3 0 1-16,-3 0 2 0,5 0 0 16,-2 0 3-16,1 2 3 0,-5-2-1 15,0 0 1-15,6 0 0 0,-5 0-1 0,-1 0 0 16,-2 0-3-16,2 0-2 0,0 0 0 16,0 0 4-16,0 0-2 0,-3 1 6 0,2-2 0 15,-1 1 4 1,1 1 0-16,-4-2 2 0,4 1-1 0,-3 0-1 15,0-2 0-15,2 2 0 0,-1 0-3 16,-1-3-2-16,0 2 1 0,0 1-3 0,1 0-1 16,0-3 0-16,-1 3-1 0,-1 0-1 15,0 0-1-15,2 0 1 0,0 0-6 16,-2 0 0-16,2-1 3 0,-1 1-2 0,1 0 0 16,-2-2-2-16,2 2 0 0,-22 0-2 0,40-2 2 15,-21 2 1-15,-1-2-1 0,2 2 1 0,1 0 0 16,-2-2 1-16,2 1 0 0,1 1-2 15,-2-3 0-15,2 3-1 0,1-2 0 0,1 2-1 16,-2-2 3-16,2 2-2 0,-1-1 2 16,1-2-2-16,-2 2-1 0,2 1-1 15,-1-2 3-15,-1 1-2 0,0-2 0 0,0 2-2 0,-1-2 2 16,-2 0 1-16,2 2 2 0,1 1-2 0,-4-2 2 16,4 1 1-16,-3-2 2 0,2 2 0 15,-21 1 2-15,39-2-2 0,-21 0 5 0,3 2-3 16,-2-2 1-16,0 0 1 0,-19 2-3 15,36-2 3-15,-21 2 1 0,-15 0 1 16,30-2 3-16,-16 2-1 16,-14 0 0-16,28 0-1 0,-28 0 0 15,26-2-1-15,-26 2 2 0,25 0 0 16,-25 0-10-16,24 0 1 0,-24 0-3 0,24 2-8 16,-24-2-14-16,22 0-20 0,-22 0-35 15,17 0-47-15,-17 0-57 0,12 2-57 0,-12-2-56 16,0 0-151-16,0 0-138 0,0 0-393 15,0 0-420-15</inkml:trace>
  <inkml:trace contextRef="#ctx0" brushRef="#br0" timeOffset="186597.93">13241 11763 853 0,'11'-13'272'0,"-11"13"-63"0,0 0-57 15,0 0-28-15,0 0-4 0,0 0-7 0,0 0-3 16,14-6-5-16,-14 6-2 0,0 0-8 16,0 0-7-16,0 0-12 0,0 0-3 0,0 0 2 15,0 0 9-15,0 0 7 0,0 0 12 0,0 0 5 16,0 0 0-16,15 28 1 0,-15-28-7 0,4 19-10 15,-4-19-5-15,1 26-10 0,1-10-12 16,1 2-4-16,-1 0-3 0,0 2-9 16,3-1-4-16,-3 0-6 0,2 5-2 0,0 0 0 15,1-1 0-15,-1-1 8 0,2 3 2 16,-4-5 4-16,0 0-1 0,2 2-2 0,0 0-6 0,-1-1-3 16,-1-2-5-16,0 0 0 0,0-4-5 15,-2 2-2-15,2-1-4 0,-2-16 1 0,6 24-8 16,-6-24 3-16,2 21-4 0,-2-21-1 15,4 19-5-15,-4-19-18 0,2 14-28 0,-2-14-43 16,0 0-52-16,0 0-67 0,0 0-63 16,0 0-132-1,0 0-178-15,0 0-295 0,0 0-226 0</inkml:trace>
  <inkml:trace contextRef="#ctx0" brushRef="#br0" timeOffset="187262.18">13234 11748 2572 0,'0'0'-79'0,"0"0"12"16,0 0 2-16,0 0 5 0,5-18 6 0,-5 18-1 15,0 0 11-15,0 0 19 0,0 0 17 16,9-11 18-16,-9 11 19 0,0 0 3 0,0 0 25 16,16-8 16-16,-16 8 8 0,0 0-2 15,17-4 1-15,-17 4-6 0,14-6-8 0,-14 6-9 16,22-4 0-16,-22 4-11 0,27-3-1 15,-9-1-12-15,0 3-2 0,2-1-1 0,-1 0-2 16,2-1-3-16,-2 2-2 0,3-1-5 0,-4 2 14 16,-18 0 5-16,29-2 10 0,-29 2 6 15,25 0 2-15,-25 0-13 0,23 0-1 16,-23 0 3-16,0 0-6 16,23 2-3-16,-23-2 2 0,0 0-3 15,10 8 2-15,-10-8-1 0,0 0 1 16,0 0-1-16,3 17 0 0,-3-17-2 0,0 0 1 15,0 0-2-15,-5 23 0 0,5-23-9 16,0 0 3-16,-6 26-2 0,0-14 3 0,6-12-7 16,-2 21-3-16,2-21-1 0,-2 23 2 15,2-23-6-15,0 24 0 0,0-24-2 0,2 23 2 0,4-7-1 16,-4-3-3-16,0 2 2 0,2 0-3 16,1 0 0-16,1 1-1 0,-2 0 1 0,-1 0 1 15,2 0 2-15,2-1 3 0,-5 2 2 16,2-2 1-16,2 1 1 0,-1-1-3 15,-1 0 3-15,-1 2-1 0,0-4-3 0,1 3 1 16,0-1 1-16,-4-15-3 0,7 27-2 0,-5-16 1 0,-2-11-1 16,6 23-2-16,-2-12 3 0,-4-11-2 15,4 19 4-15,2-9-9 0,-6-10-23 16,3 15-54-16,-3-15-93 0,0 0-107 0,4 15-241 16,-4-15-62-16,0 0-281 0,0 0-208 15</inkml:trace>
  <inkml:trace contextRef="#ctx0" brushRef="#br0" timeOffset="188233.97">13546 12718 2554 0,'0'0'-43'0,"0"0"29"15,0 0 28-15,14-11 11 0,-14 11 17 16,0 0 13-16,0 0 17 0,0 0 4 0,0 0 6 15,0 0 13-15,0 0 4 0,0 0-1 16,0 0-4-16,0 0 5 0,0 0 4 16,0 0 8-16,0 0 3 0,0 0 1 0,0 0 4 15,2 33 2-15,-2-33-2 0,-2 19-14 0,2-19-1 16,-7 23-4-16,7-23-9 0,-6 25-8 0,5-11-1 16,-3 1-3-16,4-15-8 0,-6 26-9 15,6-12 6-15,0-14-5 0,-6 24-7 16,6-24-5-16,-2 21-1 0,2-21-3 0,2 19-11 15,-2-19-5-15,6 14-13 0,-6-14-19 16,6 13-22-16,-6-13-31 16,11 4-45-16,-11-4-47 0,0 0-56 15,21-2-53-15,-21 2-69 0,10-10-142 0,-10 10-135 16,9-13-355-16,-9 4-386 0</inkml:trace>
  <inkml:trace contextRef="#ctx0" brushRef="#br0" timeOffset="188418.96">13551 12601 3050 0,'2'-22'97'16,"-2"22"31"-16,0 0-7 0,0 0-16 0,0 0-13 16,0 0-9-16,0 0-14 0,7-14-5 15,-7 14-14-15,0 0-20 0,0 0-49 0,0 0-60 16,0 0-75-16,0 0-91 0,0 0-206 0,7-6-443 15,-7 6-275-15</inkml:trace>
  <inkml:trace contextRef="#ctx0" brushRef="#br0" timeOffset="189268.34">14194 11775 2648 0,'0'0'-86'16,"0"0"27"-16,0 0 5 0,0 0 13 0,0 0 13 15,0 0 21-15,0 0 21 0,0 0 19 0,0 0 22 0,0 0 6 16,0 0 24-16,0 0 7 0,0 0-1 16,0 0 1-16,0 0-9 0,0 0-3 15,0 0 3-15,-9 52-9 0,9-52-3 0,-1 26-7 16,-3-11-3-16,1 2-7 15,3-1 0-15,0-16-6 0,0 38-1 0,3-20-3 16,1 1-1 0,-3 0-7-16,3 0-5 0,1 0 0 0,-1 1-2 15,0-4-6-15,0 2 5 0,1-4-8 16,0 2-11-16,2-3-38 0,-1 1-42 0,-6-14-52 16,13 21-52-16,-6-14-60 0,-2 2-142 15,4-4-507-15,0-1-253 0</inkml:trace>
  <inkml:trace contextRef="#ctx0" brushRef="#br0" timeOffset="189838.85">14748 11784 2524 0,'0'0'-130'0,"0"0"26"0,-23-6 22 16,23 6 13-16,0 0 15 0,0 0 30 15,-33 6 4-15,33-6 7 0,0 0 15 16,-25 11-2-16,14-7-2 0,11-4-1 16,-16 12 3-16,16-12 1 0,-16 11-1 0,16-11 5 15,-16 11 0-15,16-11-5 0,-10 13-2 0,10-13 7 0,-7 14-6 16,7-14 4-16,0 0 5 0,0 17-8 16,0-17 3-16,0 0-6 0,13 19 6 0,-13-19 14 15,12 11-10-15,-12-11 2 0,18 12 10 16,-10-6-8-16,-8-6-1 0,19 14-1 15,-11-9-4-15,4 2-2 0,-12-7 3 16,13 14 5-16,-6-7 11 16,-7-7 8-16,12 18 24 0,-12-18 17 15,6 17 13-15,-6-17 11 0,4 15 8 0,-4-15 12 16,0 0 13-16,-6 24-3 0,6-24 1 16,-14 12-1-16,14-12-5 0,-16 11-11 0,6-5-13 15,10-6-9-15,-25 6-6 0,13-5-10 16,12-1-7-16,-26 5-4 0,26-5-8 15,-23-2-10-15,23 2-21 0,-23-6-32 0,23 6-50 0,-20-11-58 16,20 11-48-16,-13-11-53 0,13 11-89 16,-9-16-641-16,7 8-375 0</inkml:trace>
  <inkml:trace contextRef="#ctx0" brushRef="#br0" timeOffset="190124.25">14945 11982 2842 0,'0'0'-87'15,"17"4"15"-15,-17-4 12 0,17 4 12 0,-17-4 6 16,23 0 21-16,-23 0 15 0,27 1 12 15,-9-1 12-15,-18 0 6 0,30-1-6 0,-13 1 3 16,2-2-8-16,-19 2 5 0,33-2-16 16,-18 2-1-16,-15 0-10 0,27-2-25 15,-27 2-23-15,23-2-29 16,-23 2-20-16,20-2-28 0,-20 2-64 16,0 0-437-16,11-5 145 0</inkml:trace>
  <inkml:trace contextRef="#ctx0" brushRef="#br0" timeOffset="190393.82">15094 11910 1840 0,'-7'-12'21'0,"7"12"19"0,0 0-9 16,0 0 9-16,0 0-8 0,0 0 0 16,0 0 9-16,0 0 7 0,0 0 19 0,0 0 6 15,0 0 6-15,0 0 5 0,0 0 3 16,0 0 13-16,0 0 14 0,0 0 5 15,0 0-9-15,0 0 1 0,2 42-9 0,-2-42-9 0,2 27-6 16,0-12-10-16,-2 2-5 0,1 1-6 16,4-2-8-16,-3 1-5 0,2 2-5 0,-1 1-6 15,2-5-4-15,-3 4-5 0,4-3-6 0,-2 0-9 16,-2-2-22-16,-2-14-32 0,7 25-44 16,-3-16-47-16,-4-9-35 0,6 15-48 15,-6-15-81-15,0 0-611 16,7 12-291-16</inkml:trace>
  <inkml:trace contextRef="#ctx0" brushRef="#br0" timeOffset="190988.9">15515 11799 2711 0,'0'0'-50'0,"0"0"9"0,12-4 7 16,-12 4 4-16,0 0 13 0,0 0 16 16,0 0 13-16,0 0 19 0,13 19 18 0,-13-19 13 15,0 0 14 1,-4 21 8-16,4-21 10 0,0 0 4 16,-7 29 5-16,7-29-4 0,-10 21-1 0,6-12-6 15,-2 4-2-15,6-13-6 0,-16 22-4 16,6-12-8-16,-2 1-6 0,1-4-6 15,-2 3-4-15,-1-2-7 0,3-1-4 0,-5 1-6 16,3-3-1-16,13-5-6 0,-27 10-2 16,16-6-2-16,11-4-4 0,-24 4-2 0,24-4-3 0,-22 1-7 15,22-1-4-15,0 0-6 0,-25-9-4 0,25 9-4 16,-13-11 3-16,13 11-3 0,-8-14-1 16,8 14 3-16,-7-13-3 0,7 13 1 0,0 0 0 15,5-23-1-15,-5 23 1 0,0 0 1 16,10-21 2-16,-10 21 2 0,13-13 1 15,-13 13 4-15,15-12 9 0,-15 12 5 0,14-9 6 0,-14 9 7 16,15-7 4-16,-15 7 1 0,0 0 9 16,19-3 2-16,-19 3-1 0,0 0 1 0,0 0 2 15,26 10-2-15,-26-10 3 0,13 11-3 16,-13-11-3-16,10 17-2 0,-4-4-5 16,2 0-3-16,0-2 0 0,2 2-3 0,-5 2-2 15,4-2 0 1,0 1-2-16,0-1-6 0,1 2-1 0,-1-2 1 15,1 1-2-15,-3 0-7 0,4-1-8 16,-1-3-24-16,-4 3-22 0,4-4-34 16,-10-9-38-16,15 17-51 0,-8-9-52 0,-1-2-51 15,-6-6-96-15,11 9-171 0,-11-9-65 16,6 6-248-16,-6-6-191 0</inkml:trace>
  <inkml:trace contextRef="#ctx0" brushRef="#br0" timeOffset="191311.95">15727 12089 2515 0,'0'0'-51'0,"0"0"39"0,0 0 29 16,0 0 14-16,14-11 35 0,-14 11 29 16,0 0 34-16,0 0 7 0,0 0 3 0,0 0 0 0,0 0 4 15,0 0-1-15,0 0-1 0,19 26-7 16,-19-26-6-16,2 15-12 0,-2-15-5 16,4 20-12-16,-4-20-6 0,3 18-12 0,-3-18-7 15,4 21-9-15,0-11-16 0,-4-10-17 16,6 19-36-16,-6-19-53 0,7 17-62 15,-7-17-75-15,5 15-71 16,0-9-133-16,-5-6-195 0,6 9-312 16,-6-9-294-16</inkml:trace>
  <inkml:trace contextRef="#ctx0" brushRef="#br0" timeOffset="192716.22">16012 11711 2614 0,'0'0'-129'0,"0"0"24"16,0 0 16-16,0 0 9 0,0 0 11 0,0 0 9 0,0 0 17 15,0 0 14-15,0 0 22 0,0 0 16 16,0 0 23-16,0 0 19 0,0 0 23 16,0 0 19-16,10-26 19 0,-10 26 8 15,0 0 3-15,0 0-1 0,0 0 2 0,0 0-1 16,0 0-12-16,0 0-4 0,0 0-12 16,0 0 2-16,0 0-1 15,0 0-1-15,0 0-3 0,0 0-7 16,0 0-1-16,0 0 1 0,0 0-8 15,0 0 1-15,38 25-3 0,-38-25-3 0,13 13-3 16,-6-6-4-16,-7-7-3 0,19 18-4 16,-11-9 1-16,2 3-5 0,0-3-6 0,-2 4-1 15,2-1-3-15,1 2-2 0,-2-1 2 16,-1 0 0-16,0 0-1 0,-1 3-4 0,1 1 1 0,-2-2-3 16,1 2 19-16,-3 1-2 0,-1 0-3 15,-1 1-5-15,-2 3-2 0,0-3-9 16,-2 1 0-16,-3 3-5 0,-2-1-5 0,1 4-5 15,0-1-7-15,-3-1-8 0,-1 0-25 16,2 0-28-16,-1-2-40 0,0 1-51 0,1-1-67 16,0-1-70-16,2-4-149 0,-2-1-185 0,2-3 11 0,0-1-320 15,0 0-317-15</inkml:trace>
  <inkml:trace contextRef="#ctx0" brushRef="#br0" timeOffset="193982.6">15741 11919 2646 0,'0'0'-137'0,"0"0"24"0,0 0 27 15,0 0 9-15,0 0 22 0,0 0 16 16,0 0 10-16,0 0 25 0,0 0 19 0,0 0 6 0,0 0 13 16,0 0 13-16,0 0 6 0,0 0 6 15,0 0 3-15,0 0 11 0,0 0 1 0,0 0-3 16,0 0-3-16,0 0-2 0,0 0-2 15,0 0-5-15,0 0-3 0,0 0-5 0,0 0 3 16,0 0-4-16,0 0-8 0,0 0-3 16,0 0-6-1,0 0-7-15,0 0 0 0,0 0-2 16,0 0-6-16,0 0-2 0,0 0 5 0,0 0-2 16,0 0-5-16,0 0 1 0,0 0 0 15,0 0 0-15,0 0-2 0,0 0 6 0,0 0-6 16,0 0 3-16,0 0 1 0,0 0 3 15,-8 35-2-15,8-35 5 0,0 0-1 0,0 0 0 16,-12 13 2-16,12-13 8 0,0 0 8 0,0 0 5 0,0 0-6 16,-14 5 2-16,14-5-5 0,0 0-3 15,0 0-3-15,0 0-6 0,0 0-1 16,0 0 2-16,0 0-5 0,-21-21-6 0,21 21-4 16,0 0-1-16,0 0-5 0,0 0 0 15,0-21-3-15,0 21 2 0,0 0-1 16,0 0-1-16,0 0-1 0,17-15 5 0,-17 15 3 0,0 0 4 15,0 0 0-15,18-1 0 0,-18 1-1 0,0 0 1 16,0 0-2-16,0 0-1 0,0 0-24 16,0 0-53-16,0 0-77 0,12 19-99 15,-12-19-185-15,0 0-542 0,0 0-419 0</inkml:trace>
  <inkml:trace contextRef="#ctx0" brushRef="#br0" timeOffset="196273.74">16325 11456 2803 0,'0'0'-174'16,"0"0"23"-16,0 0 20 15,0 0 13-15,0 0 17 0,0 0 9 16,0 0 15-16,0 0 11 0,0 0 19 16,0 0 10-16,0 0 14 0,0 0 23 0,0 0 6 15,0 0 1-15,0 0 6 0,0 0 3 16,0 0 4-16,0 0 6 0,0 0-10 0,0 0 11 16,0 0-2-16,0 0 15 0,0 0 6 15,0 0 2-15,0 0 7 0,0 0 3 0,0 0 6 0,0 0-2 16,0 0-4-16,0 0-5 0,0 0-10 15,0 0 0-15,0 0-5 0,0 0-7 0,0 0 0 16,0 0-4-16,0 0 1 0,0 0-3 16,0 0 6-16,0 0 8 0,0 0 5 15,0 0 6-15,0 0 5 0,0 0-1 0,0 0 0 16,0 0-8-16,0 0 1 0,0 0-1 0,0 0-6 0,0 0-1 16,0 0-9-16,0 0 1 0,0 0-3 15,0 0-3-15,0 0-4 0,0 0-1 16,0 0 0-16,0 0 2 0,0 0-10 0,0 0 1 15,0 0-1-15,0 0 1 0,10 38-2 16,-10-38 3-16,0 0 3 0,0 0-2 0,0 20-2 16,0-20 3-1,0 0-3-15,0 0-2 0,0 18 0 16,0-18 1-16,0 0-7 0,0 18 4 0,0-18 1 16,0 0-2-16,0 0-2 0,-2 22-2 15,2-22 1-15,0 0-1 0,0 0 1 16,-2 19-2-16,2-19-3 0,0 0 10 0,0 0-3 15,-4 16 2-15,4-16-7 0,0 0 0 16,0 0-1-16,0 0 0 0,0 0 3 0,-2 17-1 0,2-17-5 16,0 0 5-16,0 0 1 0,0 0-3 0,0 0 0 15,0 0-1-15,0 0 3 0,0 0-3 16,0 0 5-16,-2 15-3 0,2-15-2 16,0 0 4-16,0 0 1 0,0 0 7 0,0 0 15 15,0 0 3-15,0 0 13 0,0 0 4 16,0 0-1-1,0 0-7-15,0 0-3 0,0 0-4 0,0 0-3 16,0 0-6-16,0 0 1 0,0 0-6 16,0 0 2-16,0 0-6 0,0 0 3 0,0 0-4 15,0 0 0-15,0 0-2 0,0 0 2 16,0 0-3-16,14-44 1 0,-14 44-2 16,0 0-3-16,0 0 1 0,0 0-6 0,8-15-8 15,-8 15 4-15,0 0-2 0,0 0 1 0,6-13-1 0,-6 13 0 16,0 0 1-16,0 0 2 0,0 0 3 15,8-16 3-15,-8 16 2 0,0 0 3 0,0 0-2 16,6-11 4-16,-6 11-7 0,0 0 1 16,0 0 0-16,0 0-3 0,0 0 0 15,0 0-4-15,0 0 0 0,0 0 2 0,7-13-3 16,-7 13 2 0,0 0-1-16,0 0 1 0,0 0 0 15,0 0-1-15,0 0 2 0,0 0-2 0,0 0 1 16,0 0 0-16,0 0-2 0,0 0 1 15,0 0 2-15,6-13-4 0,-6 13 3 0,0 0 4 16,0 0-5-16,0 0 0 0,0 0 1 16,0 0 0-16,0 0-2 0,0 0 2 15,0 0 0-15,0 0-1 0,0 0-1 0,0 0 3 0,0 0-6 0,0 0 3 16,0 0-2-16,0 0 2 0,0 0-4 16,0 0-4-16,0 0-5 0,0 0-5 15,0 0-4-15,0 0-3 0,0 0 3 0,0 0 2 16,0 0 3-16,0 0 4 0,0 0 1 15,0 0 3-15,0 0 5 0,0 0-2 16,0 0 1-16,0 0-1 0,0 0 0 0,0 0 7 0,0 0 2 16,0 0 0-16,0 0-3 0,0 0 3 15,0 0-1-15,0 0 2 0,0 0-1 0,0 0 0 16,0 0 4-16,0 0 0 0,0 0 0 16,0 0-2-16,0 0-2 0,0 0 1 0,0 0 0 15,0 0 2-15,0 0-2 0,0 0 3 16,0 0 2-1,13-9-2-15,-13 9 2 0,0 0 0 0,0 0-3 16,0 0 5-16,0 0-7 0,0 0 3 16,0 0-2-16,0 0 1 0,0 0 3 15,0 0-2-15,0 0 0 0,0 0 2 0,0 0-2 16,0 0 1-16,0 0 0 0,0 0 1 16,0 0 1-16,0 0 1 0,0 0 2 0,0 0 6 15,0 0-4-15,0 0-2 0,0 0-1 0,0 0 2 0,0 0-2 16,0 0-2-16,0 0-2 0,0 0 0 15,0 0-3-15,0 0 1 0,0 0 0 16,0 0 0-16,0 0 1 0,11-9 1 0,-11 9 2 16,0 0 5-16,0 0-1 0,0 0 2 15,0 0-3-15,0 0 2 0,0 0-3 0,0 0 0 16,0 0-2 0,0 0 3-16,0 0-9 0,0 0 2 15,0 0-3-15,10-11 3 0,-10 11-2 0,0 0 2 16,0 0-5-16,0 0 7 0,12-8 0 15,-12 8-1-15,0 0 1 0,0 0 0 0,0 0 5 16,0 0 4-16,16-6 3 0,-16 6 0 16,0 0-5-16,0 0 0 0,0 0-3 15,16-6 1-15,-16 6 0 0,0 0-2 0,0 0-1 0,22-3-1 16,-22 3 0-16,0 0-15 0,15-4-19 0,-15 4-22 16,0 0-39-16,0 0-55 0,20-4-51 15,-20 4-64-15,0 0-138 0,14-4-186 0,-14 4-259 16,8-1-180-16</inkml:trace>
  <inkml:trace contextRef="#ctx0" brushRef="#br0" timeOffset="196960.2">16535 11700 2341 0,'0'0'-144'0,"0"0"23"0,0 0 22 0,0 0 27 16,0 0 21-16,0 0 15 0,0 0 23 15,0 0 15-15,0 0 18 0,0 0 24 0,0 0 14 0,0 0-12 16,0 0 1-16,0 0 7 0,0 0 1 16,0 0 1-16,0 0 13 0,0 0 17 0,0 0 12 15,0 0 6-15,0 0-2 0,0 0-5 16,0 0-1-16,0 0-3 0,0 0 1 15,0 0 4-15,-2 36 5 0,2-36-1 0,0 0-1 16,0 0-3 0,-2 26-3-16,2-26-2 0,-2 16-8 0,2-16-8 15,0 0-9-15,-2 25-1 0,2-25-7 16,0 17-8-16,0-17-1 0,2 15 0 0,-2-15 1 16,2 16 1-16,-2-16 2 0,0 0-2 15,4 18 1-15,-4-18-3 0,6 12-5 16,-6-12-2-16,0 0-5 0,13 12-12 0,-13-12-17 15,0 0-29-15,19 3-35 0,-19-3-49 0,0 0-60 16,21 0-57-16,-21 0-62 0,0 0-148 0,22-15-165 16,-14 7-275-16,-2-1-227 0</inkml:trace>
  <inkml:trace contextRef="#ctx0" brushRef="#br0" timeOffset="197314.37">16624 11553 2612 0,'0'0'2'15,"0"0"20"-15,0 0 9 0,0 0 6 0,0 0 27 0,0 0 31 16,0 0 25-16,0 0 12 0,0 0 1 16,0 0 1-16,30 23-17 0,-30-23-10 15,0 0-10-15,0 0-12 0,6 11-16 0,-6-11-34 16,0 0-64-16,0 0-96 0,4 14-114 15,-4-14-284-15,0 0-380 0,0 0-292 16</inkml:trace>
  <inkml:trace contextRef="#ctx0" brushRef="#br0" timeOffset="198796.72">14844 10635 2629 0,'0'0'-123'0,"0"0"16"0,5-15 16 16,-5 15 19-16,0 0 17 0,0 0 16 15,0 0 12-15,0 0 13 0,0 0 4 0,0 0 12 16,0 0 14-16,0 0 11 0,0 0 12 16,0 0 9-16,0 0 28 0,0 0 13 0,0 0 16 0,0 0 14 15,0 0 4-15,0 0-9 0,0 0-2 0,0 0-12 16,0 0-1-16,0 0-11 0,0 0-6 15,-38 29-1-15,38-29-12 0,-16 15-4 16,9-8-8-16,7-7-5 0,-12 15-2 16,12-15 1-16,-13 14-2 0,13-14-4 0,-11 13-7 15,11-13 1 1,-12 12-6-16,12-12-7 0,-10 8 1 0,10-8-4 16,0 0-6-16,-11 14-5 0,11-14-19 15,0 0-32-15,-8 12-36 0,8-12-40 16,0 0-29-16,0 0-45 0,0 0-22 0,-6 6-30 15,6-6-54-15,0 0-548 0,0 0-184 16</inkml:trace>
  <inkml:trace contextRef="#ctx0" brushRef="#br0" timeOffset="199113.21">14723 10607 2412 0,'0'0'-94'0,"0"0"24"16,4-13 0-16,-4 13 6 0,0 0 10 16,0 0 24-16,0 0 12 0,7-16 10 0,-7 16 19 15,0 0 13-15,0 0 19 0,0 0 11 16,8-11-7-16,-8 11 4 0,0 0-4 0,0 0-7 16,0 0 1-16,0 0 23 0,0 0 9 15,0 0 6 1,0 0-5-16,0 0-3 0,0 0 0 15,0 0-3-15,0 0-6 0,-34 32-6 0,25-23-5 16,0 3-9-16,9-12-3 0,-11 22 2 16,1-10-16-16,4-1-24 0,6-11-48 0,-12 25-55 15,6-14-42-15,6-11-57 0,-11 24-126 16,6-16-409-16,1 5-8 0</inkml:trace>
  <inkml:trace contextRef="#ctx0" brushRef="#br0" timeOffset="200740.37">17511 10997 2103 0,'0'0'-67'0,"0"0"27"16,0 0 18-16,0 0 9 0,0 0 27 0,0 0 7 15,0 0 16-15,0 0 25 0,0 0 12 16,0 0 18-16,0 0 8 0,0 0 9 0,0 0-1 0,0 0 0 15,0 0-9-15,0 0 0 0,0 0-7 16,0 0-4-16,0 0-2 0,0 0-4 16,0 0-9-16,0 0-10 0,0 0-3 0,0 0-10 15,50 8-2-15,-50-8-3 0,0 0-6 16,24-2-1-16,-24 2-6 0,19 0 1 16,-19 0-2-16,21-2-4 15,-21 2 2-15,23-2 1 0,-23 2-1 16,26-2 1-16,-26 2-1 0,23-2-4 15,-23 2-3-15,25-1-2 0,-25 1-3 0,28-3 1 16,-13 3-6-16,-15 0-8 0,23 0-6 16,-23 0-7-16,23 0-13 0,-23 0-13 0,19-2-12 15,-19 2-16-15,0 0-14 0,22-2-28 16,-22 2-29-16,0 0-36 0,0 0-37 0,0 0-62 0,18-1-613 16,-18 1-254-16</inkml:trace>
  <inkml:trace contextRef="#ctx0" brushRef="#br0" timeOffset="201304.24">17706 10878 2488 0,'0'0'-149'0,"0"0"24"0,0 0 18 15,0 0 18-15,0 0 14 0,0 0 15 16,0 0 12-16,0 0 7 0,0 0 5 0,0 0 13 0,0 0 15 15,0 0 11-15,0 0 3 0,0 0 16 16,0 0 1-16,0 0 11 0,0 0 18 16,0 0 6-16,0 0 16 0,0 0 3 0,0 0 1 15,0 0 5-15,0 0-2 0,0 0 3 16,0 0-2-16,0 0-1 0,0 0 2 16,0 0 5-16,0 0 2 15,0 0-2-15,0 0-3 0,0 0-11 16,0 0-8-16,0 0-8 0,0 0-7 0,0 0-4 15,0 0-3-15,0 0-12 0,0 0 3 16,0 0-7-16,0 0-3 0,0 0-2 0,0 0-4 16,0 0 0-16,0 0 2 0,0 0-1 15,0 0 2-15,0 0 6 0,0 0 2 16,0 0 14-16,0 0 1 0,0 0-3 0,0 0-4 0,0 0-4 16,0 0-3-16,0 0-6 0,0 0 0 15,0 0-10-15,0 0-5 0,39-7-16 0,-21 5-23 16,-18 2-33-16,36-1-42 0,-15 1-41 15,-2-3-41-15,2 3-42 0,-2-1-107 0,-2-1-537 16,-17 2-233-16</inkml:trace>
  <inkml:trace contextRef="#ctx0" brushRef="#br0" timeOffset="-148761.47">21105 9978 2270 0,'0'0'-109'0,"0"0"21"0,0 0 16 0,0 0 6 16,0 0 18-16,0 0 7 0,0 0 20 15,0 0 10-15,0 0 19 0,0 0 26 16,0 0 11-16,0 0 29 0,0 0 11 16,0 0 9-16,0 0 2 0,0 0-5 0,0 0-6 15,0 0-9-15,-50 7-9 0,32-5-6 16,18-2-8-16,-36 3-6 0,15-3-2 0,-3 1-1 16,2-1-10-16,-2 3-1 0,-1-2 0 15,1 1-6-15,0-2-1 0,-2 2 2 0,-2 0-5 16,-1-2-1-16,3 2-1 0,3-2-2 15,-3 0 0-15,4 1-2 0,-4 2 2 16,2-3-4-16,3 0 3 0,0 2-5 0,0-2-5 16,-1 1 2-16,2-1-1 0,3 2 0 15,-2 0-1-15,19-2-3 0,-27 2 1 0,27-2 2 16,-26 0 3-16,26 0-3 0,-24 2 0 16,24-2 0-16,-16 1-1 0,16-1-1 0,-17 4 2 15,17-4-6-15,0 0 4 0,-22 3-2 16,22-3 1-16,0 0 1 0,-16 3-4 0,16-3 5 15,0 0 0-15,0 0 6 0,0 0 14 16,-16 8 12-16,16-8-2 0,0 0 4 16,0 0 3-16,0 0-2 0,0 0 1 15,0 0-2-15,0 0 0 0,30 21-5 0,-30-21-1 16,20 6-3-16,-20-6-3 0,25 9-3 0,-13-4-2 0,4 3-2 16,0-2-3-16,2-1-3 15,-2 2 3-15,1 0-2 0,2 1 0 0,-2-2-2 16,3 1 1-16,-4 1 1 15,1-1 0-15,-2-1-3 0,2 0 2 0,-3 2-5 0,0 0 1 16,0-1-2-16,-4 1-2 16,4-1 3-16,-4 3-5 0,-2-1 0 0,3 1 2 0,-11-10-2 15,10 19 3-15,-5-10-3 16,-5-9 0-16,6 21 1 0,-3-10 0 0,-3-11-1 16,2 23-1-16,-2-11-1 0,0-1 1 15,0-11 1-15,-2 25 1 0,-1-14-4 0,1 3 0 16,0-2 2-16,-2 3 3 15,-1-2-6-15,1 0 0 0,0 1 2 0,0-1-1 16,-1 2 0-16,-1-2 2 0,0 1-5 0,0 1 3 16,-1-2 0-16,0 2 4 0,1-1-6 15,0 1 3-15,0-1-3 0,-2-1 1 0,1 0 0 16,-2-2 2-16,3 3-1 0,-2-3-1 16,-1 1 0-16,1-1 1 0,-1 0-1 0,0-1 0 15,1 1 0-15,0-1-2 16,2-1 3-16,-3 1-3 0,2-2-3 0,1-1 4 15,0 1-2-15,6-8 1 0,-11 13 0 16,5-7-2-16,6-6 3 0,-6 12 1 0,6-12 0 16,-7 7 0-16,7-7-2 0,0 0 5 15,-6 11-3-15,6-11 4 0,0 0-3 0,0 0 2 16,0 0-2-16,11 18 4 0,-11-18-1 16,10 5-1-16,-10-5-3 0,15 6 0 15,-15-6 1-15,14 4 0 0,-4-3 1 0,2 2-2 16,-12-3-2-16,21 4 2 0,-8-3 1 15,0 1 0-15,-1 0-2 0,5-2 0 16,-17 0 2-16,36 4-3 0,-15-4 0 0,2 2 0 16,-3-2 0-16,2 0 1 0,0 2-1 15,1-2 2-15,3 0-1 0,-2 0 0 16,-2 0 2-16,2 0 3 0,1 0 0 0,-3 0 3 16,0 0 0-16,2 0 3 0,-3 0 0 15,2 0 1-15,-4 0 1 0,3 0 2 0,-2 0 1 16,-20 0 7-16,39-2-1 0,-23 2 4 15,-16 0 1-15,30 0 1 0,-15-2-1 16,-15 2-5-16,23 0-5 0,-23 0-7 0,21 0-16 16,-12 0-24-16,-9 0-41 0,0 0-52 15,25 0-70-15,-16-2-68 0,-9 2-135 0,17 0-208 0,-17 0-322 16,19-4-331-16</inkml:trace>
  <inkml:trace contextRef="#ctx0" brushRef="#br0" timeOffset="-147821.52">22024 10510 2621 0,'0'0'-169'0,"0"0"19"0,0 0 4 0,0 0 5 16,0 0-10-16,0 0-8 15,0 0-23-15,0 0-310 0,0 0 339 0</inkml:trace>
  <inkml:trace contextRef="#ctx0" brushRef="#br0" timeOffset="-147219.27">22024 10510 1320 0,'0'0'-57'0,"0"0"15"0,0 0 0 0,0 0 9 16,0 0 3-16,0 0 0 0,0 0 5 16,0 0 9-16,0 0 9 0,0 0 3 0,0 0 20 15,0 0 11-15,0 0 8 0,0 0 13 16,0 0 10-16,0 0-4 0,0 0-3 0,0 0-4 15,0 0 1-15,0 0-2 16,0 0 5-16,0 0 4 0,0 0 7 0,0 0-15 16,0 0 2-16,0 0 1 0,0 0-11 15,-2 29-5-15,2-29 2 0,0 0-9 0,0 0-1 16,23 3-2-16,-23-3 0 0,16 0-3 16,-16 0-7-16,22 0 4 0,-22 0-1 0,23 2-6 15,-23-2 8-15,26-2 5 0,-26 2-5 0,30 2 11 16,-16-2 0-16,5 0 1 0,0 0 0 15,0 0-2-15,3 0 2 0,-2 0 6 0,2 0 0 16,-1 0-4-16,2 0-1 16,-2 0-2-16,1 0-7 0,-2 0-2 0,4 0 0 15,-5 0-3-15,3-2 13 0,-4 4 0 16,-18-2 13-16,38-2 2 0,-21 2-7 0,3 0 2 16,-20 0-8-16,32 0 0 0,-16 0-5 15,-16 0-1-15,34 0-1 0,-15 0-7 16,1 2 0-16,-2-2-4 0,1 0 4 15,0 0-5-15,0 0 1 0,1 0 5 0,-2 0 0 16,2 0 9-16,1 2-6 0,-3-2 2 16,-18 0 7-16,36 0 5 0,-16 0 3 15,-6 0 9-15,5 0 3 0,-19 0 0 0,30 0-2 0,-30 0-5 16,32-2-5-16,-18 2 3 16,-14 0-9-16,33 2-6 0,-19-2-2 0,-14 0 0 15,32 0-6-15,-15 0-2 0,-17 0-1 16,32 0 3-16,-18 1 0 0,-14-1 5 15,30-1 2-15,-30 1 7 0,28 0-3 0,-14 0 7 0,-14 0-3 16,28 0-11-16,-28 0-1 16,27 0-1-16,-13 1-4 0,-14-1 0 0,27 0-3 0,-14 2-1 15,-13-2-2-15,27 2-3 16,-27-2 2-16,24 0-3 0,-24 0-6 0,22 2-8 16,-22-2-15-16,20 2-42 0,-20-2-56 15,17 3-61-15,-17-3-101 0,0 0-244 0,0 0-380 16,0 0-294-16</inkml:trace>
  <inkml:trace contextRef="#ctx0" brushRef="#br0" timeOffset="-142849.43">22301 10868 2587 0,'0'0'-99'0,"0"0"16"0,0 0 22 16,0 0 2-16,0 0 11 15,0 0 5-15,0 0 10 0,0 0 11 0,0 0 19 0,0 0-1 16,0 0 19-16,0 0 16 16,0 0 10-16,0 0 10 0,0 0 15 15,0 0-2-15,0 0 0 0,0 0-4 16,0 0-9-16,0 0 1 0,0 0-3 0,0 0-5 16,-40 24-2-16,40-24 10 0,-11 15 8 0,3-3-2 0,-1 1-4 15,3-1-2-15,0 2 2 16,-3-1 1-16,3 0 2 0,2 2 7 0,-3 0 4 15,3 0 3-15,-1 1 4 0,5-16-7 16,-4 30-1-16,4-13-7 0,0-17-2 0,2 31-3 16,0-15-6-16,3 0-4 15,-1 0-4-15,3 0-6 0,-3 2 1 0,2-3-7 16,0 0-3-16,3 0-11 0,-3-1-13 0,3-3-33 0,-1 3-38 16,1-6-60-16,-1 5-69 15,-8-13-118-15,17 15-216 0,-8-11-323 0,-9-4-205 16</inkml:trace>
  <inkml:trace contextRef="#ctx0" brushRef="#br0" timeOffset="-140109.12">22648 10984 2437 0,'0'0'-119'16,"0"0"15"-16,0 0 11 0,0 0 14 16,0 0 9-16,0 0 15 0,0 0 18 0,0 0 11 15,0 0 13-15,-42 13 17 16,42-13 5-16,0 0 11 0,-22 4 7 0,22-4 14 15,-14 4 5-15,14-4 2 0,0 0 12 16,0 0 3-16,-24 2 3 0,24-2 0 0,0 0-1 16,-14 3-12-16,14-3 1 15,0 0-11-15,0 0 1 0,-15 6-5 0,15-6-8 16,0 0 1-16,0 0-7 0,0 0 3 0,-13 10-6 0,13-10 0 16,0 0 7-16,0 0 3 15,0 0 4-15,0 0 0 0,-9 13 6 0,9-13-1 16,0 0 6-16,0 0-8 15,0 0-1-15,0 0-1 0,0 0-5 0,0 0-1 16,-2 15-1-16,2-15-6 16,0 0 1-16,0 0-6 0,0 0 1 0,0 0-2 0,0 0 2 15,22 14 3-15,-22-14 3 0,0 0 7 0,0 0-2 0,15 6-2 16,-15-6-1-16,0 0-3 16,14 4-2-16,-14-4-6 0,0 0 0 0,0 0 0 15,18 7-7-15,-18-7 3 16,0 0-4-16,14 4 2 0,-14-4-2 15,0 0-2-15,12 5 0 0,-12-5-2 0,0 0-1 16,0 0 1-16,0 0-1 0,18 7 4 0,-18-7-6 16,0 0 1-16,8 9 1 15,-8-9-6-15,0 0 4 0,0 0 3 0,11 11-7 0,-11-11 2 16,0 0 2-16,0 0-2 0,10 11 4 0,-10-11-4 16,0 0 3-16,0 0-3 15,7 12 2-15,-7-12-1 0,0 0-2 0,0 0 1 16,0 0 2-16,6 15-1 0,-6-15 2 15,0 0 0-15,0 0-3 0,0 0 1 0,0 0-2 16,0 0 3-16,0 18-1 16,0-18-2-16,0 0 4 0,0 0-1 0,0 0 1 15,0 0-2-15,0 0 4 0,0 0 3 0,-8 18 3 0,8-18 4 16,0 0 7-16,0 0 3 16,-9 12-3-16,9-12-1 0,0 0-4 0,0 0 0 15,-15 9-3-15,15-9 3 16,0 0-6-16,0 0 0 0,-12 7 1 0,12-7-3 15,0 0-1-15,-13 9 2 0,13-9-4 16,0 0 2-16,-15 5-1 0,15-5 4 0,0 0 2 16,-21 4 2-16,21-4-3 15,0 0 2-15,-19 4-6 0,19-4 2 0,0 0-5 0,-19 0-8 16,19 0-22-16,0 0-35 16,0 0-51-16,-22-8-58 0,22 8-60 0,0 0-103 15,-16-10-626-15,10 3-390 0</inkml:trace>
  <inkml:trace contextRef="#ctx0" brushRef="#br0" timeOffset="-139689.32">22845 11213 2839 0,'0'0'-94'0,"0"0"28"16,0 0 14-16,0 0 15 0,0 0 6 0,0 0 13 15,0 0 4-15,-17 7 5 0,17-7 12 0,0 0-4 16,0 0 10-16,0 0-8 0,0 0 10 16,0 0-2-16,0 0 6 0,0 0-2 0,43 3-5 15,-43-3-4-15,0 0 3 16,26 3-8-16,-26-3-17 0,20-3-43 15,-12 3-31-15,-8 0-54 0,19 0-99 0,-19 0-399 16,16-3 132-16</inkml:trace>
  <inkml:trace contextRef="#ctx0" brushRef="#br0" timeOffset="-139399.45">22875 11144 1938 0,'0'0'0'0,"0"0"4"16,0 0 5-16,0 0 17 16,0 0 14-16,0 0 17 0,0 0 8 0,0 0 19 15,0 0 17-15,0 0 13 0,0 0 11 0,0 0 10 16,0 0 9-16,-2 34-4 0,2-34-11 16,0 21-9-16,0-21-3 0,4 28-7 0,-2-12-15 15,0 3-8-15,0-2-11 16,2 0-6-16,0 2-10 0,-2-2-6 0,2 1-8 15,2-1-6-15,-2-2-13 16,0-2-19-16,-4-13-22 0,6 25-32 0,-2-15-38 0,-4-10-50 16,6 16-52-16,-1-9-66 15,-5-7-145-15,8 3-489 0,-8-3-258 0</inkml:trace>
  <inkml:trace contextRef="#ctx0" brushRef="#br0" timeOffset="-138879.65">23345 11008 2511 0,'0'0'-140'16,"0"0"31"0,10 12 23-16,-10-12 19 0,0 0 16 0,4 19 18 0,-4-19 14 15,0 17 19-15,0-17 0 16,0 0 8-16,-8 33-2 0,4-25 4 15,4-8 9-15,-9 22 6 0,5-11 21 0,4-11 1 16,-13 23 5-16,5-11 24 0,2-2 11 0,-6-1-2 16,2 1-7-16,10-10-5 15,-21 14-5-15,10-6-3 0,1-2-12 0,10-6-4 16,-23 8-3-16,12-5-4 0,11-3-4 16,-23 4-3-16,23-4-1 0,-22 2-4 0,22-2 0 15,0 0-1-15,-29-6-8 0,29 6-13 0,-15-10-3 16,15 10-5-16,-6-10 1 15,6 10-2-15,0 0-6 0,-3-19 1 0,3 19 1 0,0 0 0 16,0 0 1-16,16-26 7 16,-16 26 0-16,14-9 2 0,-14 9 6 0,15-8 6 15,-15 8 4-15,17-7 2 0,-17 7 10 0,17-4 4 0,-17 4 7 16,19-4 10-16,-19 4 2 16,0 0 9-16,25 3 8 0,-25-3 10 0,15 4 12 15,-15-4 2-15,15 8 4 16,-15-8 2-16,17 12-8 0,-11-4-10 0,2 1-3 0,-8-9-6 15,16 21-10-15,-10-8-5 16,0-1-8-16,1 1-7 0,1 1-5 0,1-2-15 16,-1 4-28-16,1-5-35 15,1 1-49-15,-2 1-67 0,6-1-64 0,-6-5-95 16,4 3-185-16,-1-3-110 0,-4-1-246 0,1-2-204 0</inkml:trace>
  <inkml:trace contextRef="#ctx0" brushRef="#br0" timeOffset="-138589.31">23616 11311 2464 0,'0'0'-50'0,"0"0"32"0,0 0 22 0,10 19 16 15,-10-19 21 1,0 0 19-16,0 17 5 0,0-17 10 0,0 0 9 0,-2 22 4 16,2-22 3-16,0 0-3 15,-4 25 0-15,4-25-6 0,0 19-1 0,0-19-15 0,0 17-3 16,0-17-5-16,2 16-19 16,-2-16-19-16,0 0-26 0,4 18-38 0,-4-18-56 15,6 7-47-15,-6-7-65 0,0 0-111 0,0 0-501 0,20-7-151 16</inkml:trace>
  <inkml:trace contextRef="#ctx0" brushRef="#br0" timeOffset="-138419.53">23652 11111 2667 0,'0'0'104'0,"0"0"9"0,-7-15-8 15,7 15-11-15,0 0-6 0,0 0-11 16,0 0-7-16,-6-13-5 0,6 13-17 0,0 0 0 15,0 0-26-15,0 0-47 16,0 0-68-16,0 0-56 0,0 0-76 0,0 0-152 16,-3-8-435-16,3 8-130 0</inkml:trace>
  <inkml:trace contextRef="#ctx0" brushRef="#br0" timeOffset="-137949.4">23859 10975 2347 0,'0'0'-73'0,"0"0"35"15,0 0 16-15,0 0 13 0,0 0 23 0,0 0 26 0,8-16 14 16,-8 16 12-16,0 0 5 0,0 0 9 16,0 0 13-16,0 0 4 0,0 0 0 15,0 0-3-15,13 30-1 0,-13-30 6 0,9 16-2 0,-9-16 2 16,6 21 0-16,-2-12-2 15,-4-9 5-15,8 25-13 0,-6-11-8 0,2 1-4 16,2 0-7-16,0 0-8 16,-2 2-7-16,-2 0-4 0,4 2-6 0,-2 3-4 0,3 0-7 15,-3-5 4-15,0 4-6 0,-1-2 0 0,-1 0-2 16,0 0 1-16,0-1-6 16,0-1-2-16,-4 0-3 0,2-17-1 0,-4 31-14 15,2-18-41-15,2-13-66 0,-13 25-79 16,6-16-90-16,-1 0-161 0,-2-3-173 0,0 0-259 15,10-6-224-15</inkml:trace>
  <inkml:trace contextRef="#ctx0" brushRef="#br0" timeOffset="-131839.21">24034 10673 2443 0,'0'0'-142'15,"0"0"16"-15,0 0 11 0,0 0 21 0,0 0 15 16,0 0 27-16,0 0 14 16,0 0 17-16,0 0 6 0,0 0 14 0,0 0 15 0,0 0 24 15,0 0 21 1,0 0 12-16,0 0 23 0,0 0 18 0,0 0 13 0,0 0 2 16,0 0 0-16,0 0-2 0,0 0 4 0,0 0-4 0,0 0-7 15,0 0 0-15,0 0-2 16,-8 48 0-16,8-48-6 0,-2 18-5 0,2-18-3 15,-4 16 2-15,4-16 1 16,-2 20-6-16,2-20-5 0,-2 20-7 0,2-20-4 0,-2 19-10 16,2-19-10-16,0 17-5 15,0-17-5-15,-2 18-6 0,2-18-10 0,0 0-6 16,-2 22-18-16,2-22-19 0,0 0-20 0,2 18-28 16,-2-18-25-16,0 0-41 0,0 0-53 15,4 12-61-15,-4-12-75 0,0 0-148 0,0 0-500 16,0 0-388-16</inkml:trace>
  <inkml:trace contextRef="#ctx0" brushRef="#br0" timeOffset="-131469.14">24137 10711 2751 0,'0'0'-168'0,"0"0"20"0,0 0 18 15,0 0 25-15,0 0 26 16,0 0 21-16,0 0 18 0,0 0 23 0,0 0 12 16,0 0 11-16,0 0 17 0,0 0 18 15,-41 21-3-15,41-21 11 0,-15 8-2 0,15-8 2 16,-12 7-5-16,12-7 2 0,-13 8-11 0,13-8 6 16,0 0 6-16,-13 10 7 15,13-10 8-15,0 0 1 0,0 0 1 0,-13 10 7 0,13-10 14 16,0 0 17-16,0 0 2 15,0 0 8-15,-8 8 7 0,8-8 4 0,0 0 4 16,0 0-1-16,0 0-4 16,0 0-7-16,0 0-7 0,28 24-10 0,-16-17-9 0,1-1-3 15,1 0-13-15,2-1-6 0,-2 1-8 0,4 2-8 16,-4-3-12-16,3 3-12 16,-2-2-27-16,-2-1-42 0,-1 3-65 0,0 0-87 0,1-4-87 15,-13-4-162-15,13 7-138 16,-13-7-319-16,0 0-287 0</inkml:trace>
  <inkml:trace contextRef="#ctx0" brushRef="#br0" timeOffset="-128969.61">20805 11265 2633 0,'0'0'-124'0,"-3"-15"12"0,3 15 10 15,0 0 18-15,0 0 15 0,0 0 11 0,0 0 18 16,0 0 29-16,-12-17 6 16,12 17 10-16,0 0 9 0,0 0 10 0,0 0 6 0,-11-11 1 15,11 11 12-15,0 0 2 16,0 0 13-16,0 0 8 0,0 0 13 0,0 0 12 15,0 0 7-15,0 0 8 16,-7-12 2-16,7 12 7 0,0 0 2 0,0 0 3 16,0 0-4-16,0 0-8 0,0 0-9 15,0 0-6-15,0 0-3 0,0 0-5 0,0 0 1 16,0 0 2-16,0 0-2 0,0 0-2 0,0 0-8 16,0 0 0-16,0 0-4 15,0 0-5-15,-2 46-8 0,2-46-3 0,2 23-1 0,-2-23-2 16,0 25-6-16,0-25-1 15,0 28-5-15,-2-14-1 0,2-14-5 0,0 29 0 0,-2-17-8 16,2-12 0-16,0 27-3 16,0-27-8-16,0 23 1 0,0-23-3 0,0 23-14 15,0-23-10-15,0 17-13 0,0-17-16 16,2 16-24-16,-2-16-27 0,0 0-29 0,2 15-27 16,-2-15-35-16,0 0-27 0,5 11-21 0,-5-11-26 15,0 0-38-15,6 4-68 16,-6-4-544-16,0 0-291 0</inkml:trace>
  <inkml:trace contextRef="#ctx0" brushRef="#br0" timeOffset="-128519.48">20944 11290 2667 0,'0'0'-108'16,"8"-11"10"-16,-8 11 10 15,9-10 5-15,-9 10 10 0,0 0 9 16,15-9 14-16,-15 9 8 0,0 0 22 0,0 0 18 16,10-7 28-16,-10 7 2 0,0 0 18 0,0 0 10 15,0 0 10-15,0 0 11 0,0 0 2 0,0 0 4 0,0 0 1 16,-30 34-7-16,22-25-12 16,8-9-6-16,-18 15-5 0,6-7-7 0,12-8-4 15,-16 10 0-15,16-10-9 16,-19 10 1-16,19-10 2 0,-13 7 2 0,13-7 6 0,-13 5 15 15,13-5 5-15,0 0-3 16,-12 8-1-16,12-8-9 0,0 0-1 0,0 0 3 16,0 0 6-16,0 0 2 15,0 0 4-15,0 0 3 0,0 0 1 0,0 0-2 0,0 0 8 16,16 27 6-16,-16-27 0 0,0 0 0 0,16 17-4 16,-16-17-6-16,8 13-8 15,-8-13-9-15,13 16-4 0,-7-7-6 0,-6-9-4 0,12 15-9 16,-3-3 1-16,-9-12-6 15,13 14-8-15,-7-3-5 0,-6-11-5 0,10 15-18 16,-10-15-23-16,14 13-33 16,-14-13-45-16,8 9-53 0,-2-4-56 0,-6-5-91 0,11 5-196 15,-11-5-100-15,0 0-252 0,0 0-210 16</inkml:trace>
  <inkml:trace contextRef="#ctx0" brushRef="#br0" timeOffset="-128129.36">21177 11481 2502 0,'0'0'-88'0,"0"0"19"0,0 0 25 0,0 0 8 0,0 0 13 16,0 0 10-16,0 0 10 16,0 0 17-16,0 0 11 0,0 0 6 0,0 0 3 0,0 0 21 15,0 0 10-15,0 0 6 16,0 0 4-16,0 0 0 0,0 0-4 0,0 0 0 15,11 13-12-15,-11-13-7 16,0 0-5-16,0 0-4 0,23 0-9 0,-23 0-11 0,0 0-16 16,0 0-23-16,26-1-25 15,-26 1-35-15,0 0-24 0,16 0-22 0,-16 0-26 16,0 0-63-16,10-4-127 0,-10 4-303 0,0 0 134 0</inkml:trace>
  <inkml:trace contextRef="#ctx0" brushRef="#br0" timeOffset="-127899.22">21114 11405 1890 0,'0'0'31'15,"0"0"38"-15,-20-4-17 0,20 4-9 16,0 0 4-16,0 0-1 0,0 0 18 0,0 0 2 16,0 0 8-16,0 0 8 0,0 0 7 0,0 0 4 15,0 0 3-15,0 0 4 16,0 0 6-16,0 0-3 0,56-11-6 0,-56 11-11 15,20-3-13-15,-20 3-6 0,22-1-13 16,-22 1-18-16,21-2-34 0,-21 2-38 0,24-2-54 16,-24 2-44-16,20 2-48 15,-11-4-100-15,-9 2-560 0,17 0-180 0</inkml:trace>
  <inkml:trace contextRef="#ctx0" brushRef="#br0" timeOffset="-127319.54">21416 11271 2484 0,'0'0'-50'0,"0"0"36"0,0 0 29 15,0 0 34-15,0 0 26 0,0 0 17 0,0 0 9 16,0 0 6-16,0 0 5 16,0 0-8-16,0 0-3 0,0 0-4 0,0 0 0 0,0 0 4 15,0 0 11-15,0 0 3 0,0 0 7 16,0 0 3-16,0 0-5 0,0 0-6 16,0 0-10-16,0 0-10 0,-25 25-5 0,25-25-4 0,0 0-7 15,0 0-7 1,0 21-23-16,0-21 2 0,0 0-4 0,0 22 1 0,0-22-3 15,0 0-4-15,0 20 11 16,0-20-8-16,0 0-5 0,0 23 3 0,0-23-2 0,0 15-10 16,0-15-7-16,0 0 3 15,2 21-2-15,-2-21-4 0,0 0 0 0,2 17-2 16,-2-17-4-16,0 0 2 0,0 0-6 0,0 19 13 16,0-19-15-16,0 0-4 0,0 0-11 15,2 17-16-15,-2-17-42 0,2 10-45 0,-2-10-66 16,0 0-75-16,-2 15-103 15,2-15-192-15,-4 12-40 0,4-12-395 16,0 0-441-16</inkml:trace>
  <inkml:trace contextRef="#ctx0" brushRef="#br0" timeOffset="-124119.41">20589 9631 2826 0,'0'0'-147'16,"0"0"30"-16,0 0 25 16,0 0 13-16,0 0 15 0,0 0 5 0,0 0 16 0,0 0 4 15,0 0 4-15,0 0 12 16,0 0 18-16,0 0 10 0,0 0 15 0,0 0 13 16,0 0 15-16,0 0 4 0,0 0 6 0,0 0 11 0,0 0 2 15,0 0-3 1,0 0-9-16,0 0-1 0,0 0-5 0,0 0 7 0,0 0 5 15,0 0-1-15,0 0-5 16,-7 27 2-16,7-27-1 0,0 0-3 0,2 23-6 16,-2-23 0-16,5 19-2 0,-5-19 4 15,4 19-4-15,-4-19 2 0,4 21-7 0,-4-21-2 16,2 22-8-16,0-12 0 0,-2-10-4 0,2 19-4 16,-2-19-3-16,4 19 3 15,-4-19-7-15,2 16-1 0,-2-16 0 0,3 14-4 0,-3-14-1 16,0 0 1-16,2 18-2 15,-2-18 2-15,0 0-1 0,0 0 0 16,0 0 0-16,0 0-3 0,0 16 0 16,0-16 2-16,0 0-4 0,0 0-2 0,0 0 1 0,0 0 1 15,0 0-2-15,0 0-5 16,0 0 8-16,0 0-2 0,0 0-4 0,0 0 2 16,0 0 0-16,0 0-3 0,-17-45 0 0,17 45 1 0,0 0-1 15,4-22 2-15,-4 22-1 16,6-16-6-16,-6 16 4 0,11-19-3 0,-4 11 2 15,-7 8-1-15,12-22 1 16,-4 9 1-16,1 5-2 0,-9 8-1 0,17-21 4 0,-9 9-5 16,1 1-7-16,-1 1-13 15,-8 10-17-15,16-15-34 0,-16 15-38 0,12-11-44 16,-12 11-48-16,12-12-57 0,-12 12-145 0,7-7-421 16,-7 7-154-16</inkml:trace>
  <inkml:trace contextRef="#ctx0" brushRef="#br0" timeOffset="-123609.2">20893 9783 2321 0,'0'0'-116'0,"0"0"23"16,0 0 11-16,0 0 18 0,0 0 12 0,0 0 25 0,0 0 23 15,-2 26 14-15,2-26 19 16,0 0 8-16,0 0 7 0,-10 14 6 0,10-14 12 16,0 0-7-16,-9 16 12 0,9-16-3 0,-4 11 6 15,4-11 2-15,0 0 5 0,-9 17 2 16,9-17 7-16,-6 14 10 0,6-14-2 0,0 0 2 15,-6 16-5-15,6-16 0 16,-4 14-5-16,4-14-4 0,0 0-11 0,-4 15-5 16,4-15-4-16,0 0-7 0,0 0-3 15,0 0-6-15,8 20-7 0,-8-20-3 0,0 0-21 16,14 7-29-16,-14-7-42 0,0 0-62 0,24 2-62 16,-24-2-79-16,0 0-173 0,27-9-400 15,-21 5-162-15</inkml:trace>
  <inkml:trace contextRef="#ctx0" brushRef="#br0" timeOffset="-123399.48">20866 9547 2422 0,'8'-19'-22'0,"-8"19"9"16,0 0 3-16,0 0-8 0,13-6 3 0,-13 6 9 15,0 0-5-15,0 0 6 16,0 0 4-16,0 0-15 0,0 0 13 0,0 0-14 0,0 0-25 16,0 0-36-16,23 14-62 15,-23-14-152-15,0 0-264 0,0 0 257 0</inkml:trace>
  <inkml:trace contextRef="#ctx0" brushRef="#br0" timeOffset="-118659.56">22475 9874 1484 0,'0'0'-82'0,"0"0"24"15,0 0 20-15,0 0 19 0,0 0 21 0,0 0 15 16,0 0 11-16,0 0 11 0,0 0 9 0,0 0 15 0,0 0 8 16,0 0 6-16,0 0 24 15,0 0 4-15,0 0 15 0,0 0 4 0,0 0 5 16,0 0 2-16,0 0-3 15,0 0-8-15,0 0-5 0,0 0-1 0,0 0-7 0,0 0-3 16,0 0-2-16,0 0-11 16,0 0-1-16,0 0-5 0,0 0 0 0,0 0-6 15,0 0-5-15,0 0-4 0,0 0-7 0,0 0-2 0,0 0-4 16,0 0-1-16,0 0-2 16,0 0 0-16,0 0-1 0,0 0-2 0,0 0-7 15,23 37-6-15,-23-37 0 16,0 0-3-16,11 14-4 0,-11-14-7 15,0 0-1-15,8 12-2 0,-8-12-2 0,8 10-4 16,-8-10 2-16,9 12-3 0,-9-12 1 0,8 9-3 16,-8-9-1-16,9 12-1 15,-9-12 1-15,11 10-1 0,-11-10 4 0,8 9-3 0,-8-9 2 16,8 10 1-16,-8-10-2 0,10 9-3 0,-10-9 2 16,10 13-2-16,-10-13 5 15,8 11-2-15,-8-11 4 0,6 12-2 16,-6-12 2-16,6 15-1 0,-6-15 0 0,7 16-3 15,-7-16 3-15,6 12-1 0,-6-12-2 0,9 16 0 16,-9-16 0-16,6 15 1 16,-6-15 6-16,7 14 5 0,-7-14-1 0,8 15-1 0,-8-15-1 15,8 14-2-15,-8-14-2 0,6 12-1 0,-6-12 3 16,10 14-7-16,-10-14 2 16,0 0-4-16,6 15 0 0,-6-15 2 0,0 0-4 0,6 11 0 15,-6-11-6-15,0 0-3 16,0 0-9-16,8 12-15 0,-8-12-21 0,0 0-29 15,0 0-37-15,0 0-45 16,4 15-52-16,-4-15-45 0,2 6-56 0,-2-6-127 16,0 0-166-16,0 0-267 15,0 0-227-15</inkml:trace>
  <inkml:trace contextRef="#ctx0" brushRef="#br0" timeOffset="-118179.66">22568 10077 2420 0,'4'-12'-147'0,"-4"12"24"16,0 0 25-16,0 0 31 0,0 0 20 0,0 0 18 16,0 0 20-16,0 0 12 0,0 0 23 15,0 0 4-15,8-15 26 0,-8 15 20 0,0 0 20 16,0 0 15-16,0 0 2 15,0 0 9-15,0 0-6 0,0 0-7 0,0 0-11 16,0 0-8-16,0 0-8 0,0 0-5 16,0 0-6-16,-12 47-1 0,12-47-5 0,-6 22 3 15,6-22-4-15,-7 23 1 0,0-10-2 0,3 0-3 16,0 2-5-16,-2 1-3 16,6-16-7-16,-11 30 0 0,5-17-8 0,2 3 0 0,0-1-5 15,-3 0-4-15,3 1-8 16,-1-3-10-16,5-13-20 0,-6 23-33 0,2-12-55 15,4-11-68-15,-2 20-61 0,-2-13-121 16,4-7-588-16,-4 12-350 0</inkml:trace>
  <inkml:trace contextRef="#ctx0" brushRef="#br0" timeOffset="-117229.62">22897 10164 2702 0,'0'0'-124'0,"0"0"27"16,0 0 10-16,0 0 15 0,0 0 15 0,0 0 23 15,0 0 18-15,0 0 15 16,0 0 23-16,0 0 27 0,0 0 11 0,0 0 21 0,0 0 11 15,0 0 17-15,0 0 9 16,0 0 3-16,0 0-5 0,-14 46-5 0,14-46-7 16,0 0-7-16,-4 19 1 0,4-19-1 15,-4 16 2-15,4-16-5 0,-4 14-1 16,4-14-9-16,-5 16 2 0,5-16-4 0,-4 15-5 0,4-15-4 16,-4 16-5-16,4-16 0 15,-3 16-2-15,3-16-10 0,0 0 1 0,-4 21-6 16,4-21 0-16,0 0-2 0,4 19 0 15,-4-19-4-15,0 0-3 0,7 14-4 0,-7-14-6 16,0 0-1-16,9 11 1 16,-9-11-12-16,0 0 4 0,12 10-11 0,-12-10-4 0,0 0-17 15,14 6-20-15,-14-6-29 0,10 0-35 0,-10 0-44 16,0 0-57-16,0 0-47 16,20-8-58-16,-20 8-127 0,9-12-152 0,-9 12-313 0,4-12-266 15</inkml:trace>
  <inkml:trace contextRef="#ctx0" brushRef="#br0" timeOffset="-117039.26">22807 10004 2640 0,'0'0'-93'0,"0"0"-2"15,0 0 8-15,0 0 12 0,0 0 7 0,15-13 7 16,-15 13-1-16,0 0-7 0,0 0-26 16,0 0-35-16,0 0-75 0,0 0-309 0,0 0 306 15</inkml:trace>
  <inkml:trace contextRef="#ctx0" brushRef="#br0" timeOffset="-115329.29">23061 10059 1477 0,'0'0'14'0,"0"0"25"15,0 0 3-15,-2-24 13 0,2 24 13 0,0 0 18 0,0 0 10 16,0 0-1-16,0 0 2 15,0 0 6-15,0 0 4 0,0 0 5 0,0 0 8 16,0 0-7-16,0 0-7 16,0 0-10-16,0 0-8 0,0 0-2 0,0 0 0 0,0 0 1 15,0 0 4-15,0 0-3 0,0 0-5 0,0 0-1 16,0 0-3-16,0 0-4 16,0 61-5-16,0-61-5 0,-2 23-1 0,2-9-5 15,0-14-3-15,-2 29-6 0,2-13-3 16,0 1-7-16,0-17 0 0,0 34-6 0,0-18 2 15,0 0-3-15,2 1 0 16,-2 1 2-16,0-18 0 0,2 30-6 0,-2-16 2 16,0-14-4-16,2 25 0 0,0-14-4 15,-2-11-1-15,2 21-4 0,-2-21-2 0,2 19-1 16,-2-19 2-16,2 17-6 0,-2-17-6 0,2 16-8 16,-2-16-10-16,0 0-23 15,4 16-25-15,-4-16-33 0,0 0-52 0,5 13-50 0,-5-13-57 16,0 0-92-16,9 3-158 15,-9-3-396-15,0 0-283 0</inkml:trace>
  <inkml:trace contextRef="#ctx0" brushRef="#br0" timeOffset="-114939.21">23207 10304 2683 0,'0'0'-109'15,"9"-14"2"-15,-9 14 5 0,0 0 10 16,6-15 11-16,-6 15 14 0,0 0-3 15,0 0 10-15,0 0 5 0,4-16 2 16,-4 16 9-16,0 0 16 0,0 0 9 0,0 0 20 16,0 0 17-16,0 0 7 0,0 0 10 15,0 0-2-15,0 0 21 0,0 0 15 16,0 0-9-16,0 0-6 0,-46 19 6 0,46-19-6 0,-16 8 2 16,16-8-4-16,-16 8 4 15,16-8 2-15,-13 6 2 0,13-6 1 0,-12 6-2 0,12-6 7 16,0 0 0-16,-16 9 2 15,16-9-3-15,0 0 6 0,0 0-10 0,-12 10-1 16,12-10 1-16,0 0-6 16,0 0 1-16,0 0-5 0,0 0 0 0,0 0 3 0,0 0 9 15,16 26 8-15,-16-26 13 0,18 11 11 0,-8-2 0 16,3-2 2-16,2 2-5 16,2 1-10-16,1 2-9 0,0-3-7 0,1 2-8 0,0-1-12 15,0 0-16-15,-3-1-36 16,0-2-53-16,-2 1-57 0,1 2-75 0,0-4-76 15,-2-1-168-15,-3 1-154 16,-2-2-251-16,4-1-177 0</inkml:trace>
  <inkml:trace contextRef="#ctx0" brushRef="#br0" timeOffset="-86159.74">19771 10071 2339 0,'0'0'-138'0,"0"0"32"0,0 0 29 0,0 0 18 16,0 0 17-16,11-13 23 0,-11 13 4 15,0 0 15-15,0 0 20 0,0 0-1 0,0 0 4 16,0 0 4-16,0 0 4 16,0 0 12-16,0 0-7 0,0 0 18 0,0 0 4 15,0 0 10-15,0 0 6 0,0 0 9 0,0 0-3 0,0 0 2 16,0 0 3-16,0 0 5 16,0 0 2-16,0 0-6 0,0 0 0 0,0 0-12 15,0 0-2-15,0 0-11 0,-44-6-9 16,44 6-1-16,-22 0-9 0,22 0-2 0,-29 0-6 15,12 0-4-15,17 0-2 16,-43-2-3-16,21 2-5 0,-2 0 3 0,1 0-3 16,-3-1-5-16,-2-2 2 0,4 3-4 15,0-1 0-15,-1-2-1 0,1 1-3 0,1 1 1 16,2-1-2-16,2 0-2 0,-3 0 2 16,22 2-2-16,-36-4-2 0,20 2 1 15,16 2 1-15,-26-1-3 0,26 1 1 0,-21-4-1 16,21 4-3-16,-18-3 2 0,18 3 1 15,-18-1-3-15,18 1 0 0,0 0 2 16,-21-2-3-16,21 2 0 0,0 0 0 16,-21 0-2-16,21 0 0 0,0 0 3 0,-19-2 2 15,19 2-2-15,0 0 0 0,-18-2 4 0,18 2-10 16,0 0 6-16,0 0 2 0,-24 0-4 16,24 0 4-16,0 0-4 0,-13 0 0 15,13 0 2-15,0 0-3 0,0 0 3 0,0 0-5 16,-28 2 7-16,28-2-5 0,0 0 4 15,0 0-3-15,-19 0 2 0,19 0-2 16,0 0 2-16,0 0 0 0,0 0-7 0,0 0-2 16,0 0 5-16,-17 4-5 0,17-4 4 15,0 0 2-15,0 0 2 0,0 0 0 0,0 0-2 16,0 0 3-16,0 0 3 0,0 0-3 16,0 0 0-16,0 0 0 0,0 0-3 15,0 0 0-15,0 0 1 0,0 0-5 0,0 0 5 16,47 8 1-16,-47-8 1 0,0 0 0 15,0 0 1-15,19 5-1 0,-19-5 1 0,0 0 0 16,17 6 3-16,-17-6-2 0,12 8 0 16,-12-8 6-16,14 7 0 0,-14-7-1 15,10 15 1-15,-10-15 1 0,14 19-3 0,-7-8 1 0,-1 1 3 16,3 1-2-16,-3 1-2 16,3 1 2-16,-1 1 3 0,2 2-1 0,2 0-3 15,-2-2 2-15,2 2-1 0,1-1 0 16,2 2 0-16,-2 0-2 0,1-2-1 0,2 2 1 15,-2-4-5-15,1 3 3 16,0-1 1-16,0-1-4 0,-3-1 3 0,3-1-5 0,-4 0 2 16,-1-1 1-16,0 1 3 15,0 0 1-15,-4 0-4 0,2-1 3 0,-2 3 0 0,-1-5 2 16,1 3 5-16,-2-1 3 16,-2-1 1-16,1-1 2 0,-3 1-2 0,0-12 0 15,-3 20-5-15,1-8 1 0,-2-1 3 16,0 1-3-16,-3-2-1 0,1 2-4 15,0 0 1-15,-2-1-2 0,-2 0 2 0,2 1-3 0,0-3 1 16,0 4 3-16,-3-1-7 16,0-1 3-16,1 2-1 0,1-5-1 0,-1 6 2 0,1-4 0 15,0 1-3-15,1-2 1 16,0 1 3-16,0 2-6 0,1-5-3 0,0 2 7 16,1-1-3-16,-2 2 2 0,2-3-1 15,1 3-2-15,5-10 0 0,-12 17 1 0,7-9-2 16,-1-1-1-16,6-7-2 0,-11 15-2 15,9-7-1-15,2-8-1 0,-10 12 0 16,10-12-1-16,-4 11 2 0,4-11 0 16,-4 9 4-16,4-9-1 0,0 0 1 0,-2 12 1 15,2-12 1-15,0 0 4 0,0 0 0 0,8 15 1 16,-8-15 1-16,8 6-2 0,-8-6 0 16,15 6 5-16,-15-6-1 0,0 0 3 0,25 7-3 15,-12-5 4-15,-13-2 1 0,26 4-4 16,-12-2 1-16,5-2-5 0,-19 0 4 15,40 2-2-15,-18-4 0 0,-2 2 0 16,4 0 0-16,1 0 3 0,5-2 2 0,-6 0 3 16,3 0 2-16,-2-2 0 0,2 2 4 0,1-1 0 15,0 0 0-15,-1 0 1 0,1-1-2 16,-2 1-3-16,-1-2-3 0,0 2 1 16,0-1-2-16,-1 0 0 0,-3 1-3 0,0 0-1 15,0-1 0-15,1 3-2 0,-4-3-4 16,2 2-2-16,-3 0-6 0,-1 0-4 15,0 1-9-15,-2-2-17 0,-2 3-22 0,-12 0-32 16,0 0-21-16,35 0-55 0,-25 3-39 16,-10-3-40-16,15 1-113 0,-15-1-589 15,0 0-375-15</inkml:trace>
  <inkml:trace contextRef="#ctx0" brushRef="#br0" timeOffset="-85349.47">19420 11575 2829 0,'0'0'-112'15,"0"0"24"-15,0 0 18 0,0 0 20 0,0 0 40 16,0 0 29-16,0 0 4 0,0 0 13 16,0 0 8-16,0 0 11 0,0 0 8 0,11 30 10 15,-11-30 11-15,0 0 9 16,-2 17 4-16,2-17 7 0,0 0 3 0,-2 21 0 15,2-21 4-15,-4 19 4 0,4-19-10 0,-3 20-1 16,3-20-7-16,-3 26-10 16,1-13-6-16,2-13-8 0,0 27-5 0,0-12-2 15,0-15-2-15,-2 27 1 0,2-12 3 0,0-15 4 16,-2 27-2-16,2-27-8 0,2 24-2 16,-2-12-5-16,0-12-1 0,2 21 0 0,-2-21 2 15,0 18 5-15,0-18-1 0,2 14-8 16,-2-14 1-16,0 0-6 0,3 19-1 0,-3-19-21 15,0 0 3-15,7 14-3 0,-7-14 1 16,0 0 1-16,0 0-4 0,16 8-5 16,-16-8-4-16,0 0-3 0,19-3 1 15,-19 3 0-15,0 0-17 0,0 0-15 0,28-11-14 16,-28 11-25-16,12-12-30 0,-8 6-45 0,-4 6-65 16,10-16-61-16,-10 6-83 0,0 10-172 15,-4-23-78-15,-4 10-388 0,2-1-440 0</inkml:trace>
  <inkml:trace contextRef="#ctx0" brushRef="#br0" timeOffset="-84719.57">19338 11353 2949 0,'0'0'-129'0,"0"0"13"0,0 0 8 0,0 0 18 0,0 0 12 16,25-2 11-16,-25 2 19 15,0 0 14-15,0 0 2 0,0 0 10 0,0 0 16 16,0 0 20-16,10 14 15 0,-10-14 13 16,0 0-1-16,0 0 20 0,2 17 0 0,-2-17-7 15,0 0 3-15,0 0 2 0,0 21 2 16,0-21 9-16,0 0 7 0,0 0 7 15,-8 19 8-15,8-19 13 0,0 0 10 16,0 0 7-16,-15 5-1 0,15-5 0 0,0 0-8 16,0 0-11-16,0 0-10 0,0 0-2 15,0 0-16-15,0 0-7 0,-25-24-10 0,25 24-6 16,0 0-7-16,0 0-10 0,0 0-16 0,0 0-31 16,0 0-42-16,0 0-55 0,0 0-76 15,0 0-86-15,0 0-205 0,0 0-493 16,0 0-416-16</inkml:trace>
  <inkml:trace contextRef="#ctx0" brushRef="#br0" timeOffset="-27774.65">14335 14702 629 0,'0'0'186'0,"0"0"-18"0,0 0-18 16,0 0 11-16,0 0-6 0,0 0-5 15,0 0 6-15,0 0 8 0,0 0 8 0,0 0-7 16,0 0-4-16,0 0-16 0,0 0-19 0,0 0-15 16,0 0-14-16,0 0-11 15,0 0-10-15,0 0-8 0,0 0-4 16,0 0-4-16,0 0-9 0,-61 0-8 0,43 3 1 15,18-3 3-15,-33 6-7 0,14-6-3 16,0 4-4-16,0-2-6 0,-1-1 2 16,0 1-7-16,2 0 1 0,-1 0-1 15,19-2-4-15,-28 2-1 0,28-2 0 0,-27 1-2 16,27-1 4-16,-20 0-7 0,20 0 0 0,-21 3 4 16,21-3-4-16,0 0-6 0,-19 0 10 0,19 0-4 0,0 0 0 15,0 0 1-15,-21 4 0 16,21-4 11-16,0 0 14 0,0 0 20 0,-9 13 10 15,9-13 4-15,-4 15 0 16,4-15 3-16,-5 24-3 0,2-8 2 16,1 3-3-16,2 0-1 0,-2 4 0 0,0 4-4 0,2 1 19 0,-2-1-1 15,1 3-5-15,-1 0-9 16,0 1-5-16,-2-1 1 0,2-1-8 0,0 2 1 16,1-3-10-16,1 0-15 0,-2-5 10 15,0 1-8-15,-1-5-1 0,3 0-8 0,-2-2 0 16,2-17-3-16,-2 27-8 15,2-27 0-15,0 23-15 0,0-23-20 0,0 16-35 16,0-16-56-16,0 0-69 0,2 8-80 16,-2-8-89-16,0 0-179 0,0 0-88 0,0 0 38 15,0 0-306-15,0 0-251 0</inkml:trace>
  <inkml:trace contextRef="#ctx0" brushRef="#br0" timeOffset="-27589.83">13901 15195 2793 0,'0'0'81'15,"0"0"24"-15,-4-18 5 16,4 18 7-16,0 0 5 0,0 0 4 0,0 0-13 0,9-17 4 16,-9 17-9-16,15-7-3 0,-15 7-10 0,23-6-8 15,-7 2-13-15,-16 4-6 16,31-6-10-16,-10 4-11 0,-3 1-14 0,2-3-37 0,-2 0-40 16,3 0-62-1,0 3-62-15,-1-4-55 0,0 4-71 0,-2-6-161 0,1 4-471 16,-2-1-335-16</inkml:trace>
  <inkml:trace contextRef="#ctx0" brushRef="#br0" timeOffset="-27309.89">14463 15027 2799 0,'0'0'-82'16,"0"0"23"-16,0 0 33 0,0 0 31 0,0 0 16 0,0 0 29 16,0 0 22-16,0 0 16 0,-41 20 12 0,41-20 0 15,-13 19-2-15,5-9-1 16,0 4-3-16,3 1-5 0,1 1-9 0,2 0-1 16,2-16-16-16,-4 33-2 0,4-16-9 15,2 0-8-15,0 1-2 0,2-3-14 0,1 2-16 16,-1-2-27-16,5-1-33 15,-4-2-42-15,4 0-50 0,-1-1-44 16,0-1-59-16,-8-10-148 0,15 11-465 0,-6-9-206 16</inkml:trace>
  <inkml:trace contextRef="#ctx0" brushRef="#br0" timeOffset="-26959.85">14725 15063 2566 0,'-12'-13'-61'0,"12"13"26"0,0 0 32 16,0 0 20-16,-23-3 25 15,23 3 16-15,0 0 16 0,0 0 19 0,-34 11 4 16,25-6 0-16,9-5-1 0,-18 10-5 0,18-10-12 16,-13 13-6-16,13-13-4 0,-10 13-7 15,6-4-6-15,4-9-7 0,0 0-3 0,2 26-5 16,-2-26-7-16,10 14-2 15,-10-14-2-15,17 15-2 0,-6-5-5 0,-1 0-2 16,3-3-5-16,-1 3 0 16,-2 1-3-16,-10-11 2 0,18 16 3 0,-10-9 16 0,-8-7 15 15,8 18 8-15,-8-18 4 16,0 19-2-16,0-19-9 0,0 0-5 0,-16 24-3 16,10-15-20-16,6-9-24 0,-18 14-45 0,9-8-49 15,9-6-63-15,-18 11-51 0,13-7-66 16,5-4-151-16,-9 6-497 0,9-6-329 0</inkml:trace>
  <inkml:trace contextRef="#ctx0" brushRef="#br0" timeOffset="-26749.9">14931 15016 2899 0,'0'0'-10'0,"0"0"45"16,0 0 17-16,0 0 26 15,27 15 26-15,-27-15 11 0,6 19 2 16,-2-3-2-16,-2 0 0 0,0 3-4 16,1 2-6-16,-6 0-18 0,1 3-9 0,-2 2-10 15,0-1-16-15,-2 1-26 0,-9 1-52 0,0 0-63 0,-4 1-89 16,-5-4-96-16,-10 6-214 16,-1-6-446-16,-3-1-346 0</inkml:trace>
  <inkml:trace contextRef="#ctx0" brushRef="#br0" timeOffset="-26124.57">13528 14866 2759 0,'0'0'-102'0,"0"0"38"0,0 0 21 0,12-13 34 16,-12 13 39-16,0 0 26 16,0 0 8-16,0 0 6 0,0 0 2 15,17 26 10-15,-17-26 3 0,15 24 9 0,-9-9 1 16,3 2 4-16,-1 6 3 0,2 1 1 0,-3-1 4 15,3 8-1-15,-5-1-6 16,2-2-4-16,-2 3-11 0,-3 0-10 0,0 0-8 0,0 1-8 16,-4-1-9-16,-2 2-26 0,-3 0-46 0,-5 0-62 15,-1-1-78-15,-7-2-93 16,-5 2-185-16,-7 0-123 0,-1-4-277 0,-5-1-178 16</inkml:trace>
  <inkml:trace contextRef="#ctx0" brushRef="#br0" timeOffset="-25239.98">11873 15032 2356 0,'-15'-16'-94'0,"15"16"26"0,0 0 18 0,0 0 20 15,-10-8 22-15,10 8 11 16,0 0 11-16,0 0 5 0,0 0 0 0,0 0 6 16,0 0-3-16,0 0 17 0,0 0 15 0,-18-6 18 0,18 6 19 15,0 0 26-15,0 0 10 16,0 0 10-16,-23 21 13 0,23-21 5 0,-13 15 0 16,5-6-9-16,1 3-4 15,2 2-5-15,-2 3-9 0,3-2-11 0,0 5-7 0,-1-2-13 16,3 1-6-1,2 4-9-15,0-3-8 0,0 4-5 0,4 1-9 16,3-3-3-16,-1 6-8 0,4-6-5 16,1 2-3-16,4 2-12 0,2-4-14 0,-3-2-20 0,5-1-26 15,-6-1-35-15,2-3-36 0,0 3-47 0,3-4-52 16,-5-1-49-16,3-6-85 16,-3 3-132-16,-1-5-491 0,1 1-393 0</inkml:trace>
  <inkml:trace contextRef="#ctx0" brushRef="#br0" timeOffset="-24729.9">12297 15044 2848 0,'0'0'-103'15,"0"0"15"-15,0 0 21 0,0 0 13 0,-6-25 24 16,6 25 35-16,0 0 14 0,0 0 22 16,0 0 8-16,-34 10 14 0,34-10 16 0,-23 7 1 15,23-7 0-15,-19 8 4 16,19-8-10-16,-19 10-1 0,19-10-7 0,-15 7-9 0,15-7-4 15,-12 10-7-15,12-10-2 16,-6 11-5-16,6-11-4 0,0 0-3 0,0 0-4 16,13 29-6-16,-5-19-3 0,2-1 0 0,1 1-2 0,3 0-3 15,-5 0 0-15,2 0-1 16,3 2-2-16,-7-1-2 0,3 0 3 0,2 3-2 16,-6-3 6-16,3 1 0 15,-4 3 11-15,-5-15 7 0,9 24 3 0,-7-13 8 0,-2-11 5 16,-2 24 6-1,2-24 10-15,-6 20 5 0,6-20-2 0,-10 18-4 16,-1-9-4-16,-1-1-1 0,12-8-1 16,-22 13 1-16,8-9-7 0,14-4-7 0,-24 4-9 15,24-4-13-15,-24 0-17 0,24 0-29 0,-23-8-38 0,23 8-38 16,-15-13-50-16,15 13-49 16,-7-16-47-16,7 16-89 0,0-19-166 0,0 19-430 15,9-17-335-15</inkml:trace>
  <inkml:trace contextRef="#ctx0" brushRef="#br0" timeOffset="-24500">12491 15240 2742 0,'0'0'-66'0,"0"0"30"0,0 0 39 16,17 4 24-16,-17-4 35 15,0 0 26-15,23 0 11 0,-23 0 12 0,25 0 2 0,-25 0-3 16,27-3-6-16,-27 3-10 16,34 0-13-16,-19-1-12 0,5-2-18 0,-20 3-35 15,25 0-32-15,-25 0-51 0,25-4-60 16,-25 4-45-16,20-4-38 0,-20 4-91 16,11-7-549-16,-11 7-197 0</inkml:trace>
  <inkml:trace contextRef="#ctx0" brushRef="#br0" timeOffset="-24259.61">12556 15094 2532 0,'0'0'-2'0,"0"0"28"0,-11-12 17 0,11 12 44 16,0 0 26-16,0 0 27 0,0 0 10 0,0 0 0 16,0 0-1-16,0 0-8 15,0 0-11-15,22 52-9 0,-16-38-13 0,1 4-11 16,-3-1-8-16,2 4-10 15,1 2-8-15,-3-3-7 0,0 0-7 0,0 0-6 16,2 0-7-16,-2 2-4 0,-2-2-6 16,0-1-14-16,-1-2-25 0,-1 0-33 0,2-1-43 15,-2-16-46-15,4 26-54 0,-2-17-49 16,2 0-70-16,-4-9-153 0,5 11-488 0,-5-11-359 16</inkml:trace>
  <inkml:trace contextRef="#ctx0" brushRef="#br0" timeOffset="-23744.84">12938 15094 2746 0,'16'-8'-103'0,"-16"8"22"0,0 0 25 0,13-6 13 16,-13 6 15-16,0 0 22 15,0 0 26-15,0 0 13 0,0 0 18 0,20 19 7 16,-20-19 15-16,0 0 14 0,0 23 4 15,0-23 16-15,-2 19 6 0,2-19 4 0,-7 21 1 16,7-21-4-16,-13 23-8 16,6-11-3-16,-3-1-10 0,2 0-2 0,-1 0-3 15,0-1-13-15,-3 0-7 0,12-10-7 16,-22 17-5-16,13-9-3 0,9-8-9 0,-17 9-2 16,5-6-2-16,12-3-6 0,-13 7-4 0,13-7-4 15,0 0-7-15,0 0-4 16,-27-4-2-16,27 4-4 0,0 0-2 0,-9-15-1 0,9 15 1 15,0 0-4-15,-4-18 2 16,4 18-1-16,0 0-1 0,0 0 0 0,0 0 0 16,11-24 1-16,-11 24-2 0,11-11 1 0,-11 11 0 0,0 0 2 15,18-7 10-15,-18 7 7 16,13-3 5-16,-13 3 6 0,0 0 8 0,25 0 10 16,-25 0 11-16,0 0-1 15,20 10 26-15,-20-10-9 0,15 11 5 0,-5-4-11 0,-10-7-6 16,13 19-8-1,-6-7-3-15,1 0-7 0,0 0-8 0,-1 2-1 16,-1 1-11-16,1-2-5 0,2 3-19 16,0-3-14-16,-2 2-23 0,1-1-27 0,0-1-34 0,0 1-44 15,-1-1-53-15,2 0-62 0,0-2-53 0,-2-3-143 16,-1 0-153-16,-1-3 29 16,4 1-290-16,-9-6-215 0</inkml:trace>
  <inkml:trace contextRef="#ctx0" brushRef="#br0" timeOffset="-23509.87">13237 15411 2530 0,'4'-18'-58'0,"-4"18"39"16,0 0 33-16,0 0 31 0,0 0 30 15,0 0 21-15,0 0 5 0,0 0 11 16,0 0 1-16,0 0-1 0,-23 44-9 0,23-44-5 15,-4 21-8-15,4-21-10 0,2 19-8 0,-2-19-6 16,4 17-7-16,-4-17-13 16,5 17-19-16,-5-17-27 0,12 14-42 0,-12-14-51 0,10 9-55 15,-3-8-49-15,-7-1-76 0,0 0-72 16,0 0-476-16,0 0-144 0</inkml:trace>
  <inkml:trace contextRef="#ctx0" brushRef="#br0" timeOffset="-23339.89">13147 15140 2733 0,'0'0'146'0,"0"0"22"15,-11-10-4-15,11 10-1 0,0 0-5 0,0 0-10 0,-10-12-13 16,10 12-12-16,0 0-23 0,0 0-21 0,0 0-45 16,0 0-64-16,0 0-87 15,0 0-95-15,0 0-161 0,12-17-190 16,-12 17-308-16,0 0-236 0</inkml:trace>
  <inkml:trace contextRef="#ctx0" brushRef="#br0" timeOffset="-22644.41">13495 14323 2608 0,'0'0'-61'0,"0"0"28"15,0 0 13-15,-5-19 16 16,5 19 4-16,0 0 9 0,0 0 3 0,0 0-3 16,0 0 13-16,0 0 1 0,0 0 11 0,0 0 13 15,0 0 12-15,0 0 5 0,0 0 12 16,0 0 10-16,0 0-3 16,0 0-3-16,30 35-3 0,-30-35-10 0,6 23-7 15,-4-10-3-15,3 1-6 0,0-1-6 0,-5-13 3 0,6 25-5 16,-4-13-1-16,-2-12-6 15,3 22 3-15,-3-22 5 0,2 19-2 0,-2-19 12 16,0 15 4-16,0-15-3 16,0 0 1-16,-5 18 3 0,5-18 6 0,0 0 0 0,-13 9 4 15,13-9-9-15,0 0-2 16,0 0-3-16,0 0-6 0,0 0-7 0,0 0-2 16,0 0-4-16,-9-46-5 0,9 46-2 15,9-25-2-15,-2 13-4 0,0-2-3 0,3 1-4 16,0-2 0-16,1 0-2 15,-2 0 1-15,3 2-5 0,-2 0 0 0,-1-1-5 16,0 3-3-16,1 2-14 0,-2-3-25 16,-8 12-45-16,13-19-52 0,-13 19-69 0,12-10-59 15,-12 10-110-15,9-13-171 0,-9 13-402 0,0 0-371 16</inkml:trace>
  <inkml:trace contextRef="#ctx0" brushRef="#br0" timeOffset="-22323.09">13764 14385 2810 0,'-6'19'-121'15,"6"-19"22"-15,-10 19 17 0,6-10 20 0,4-9 27 16,-7 25 12-16,3-13 23 0,4-12 24 16,-2 26 8-16,0-14 14 0,2-12 3 0,0 24 8 15,0-24 7-15,0 23 6 0,0-23 3 16,4 21-2-16,-4-21-7 0,4 18-6 0,-4-18 0 16,7 15-14-16,-7-15-3 0,10 13-16 15,-10-13-34-15,8 9-43 0,-8-9-32 16,0 0-50-16,18 3-43 0,-18-3-99 15,14-3-481-15,-14 3-40 0</inkml:trace>
  <inkml:trace contextRef="#ctx0" brushRef="#br0" timeOffset="-22159.25">13748 14144 2330 0,'0'0'158'0,"-4"-17"21"16,4 17-4-16,0 0-13 0,0 0-8 0,0-16-18 15,0 16-15-15,0 0-15 0,0 0-16 16,0 0-25-16,0 0-50 0,0 0-62 16,0 0-81-16,0 0-67 0,0 0-129 15,4-12-585-15,-4 12-301 0</inkml:trace>
  <inkml:trace contextRef="#ctx0" brushRef="#br0" timeOffset="3939.86">11091 15134 618 0,'0'0'169'0,"0"0"-45"0,0 0-51 0,0 0-14 0,-25 11-9 16,25-11 6-16,0 0 4 15,0 0-6-15,0 0 10 0,0 0 13 0,0 0 1 16,-15 5-8-16,15-5 0 16,0 0 3-16,0 0 0 0,0 0 5 0,-13 13 14 0,13-13 3 15,0 0 0-15,-12 12 10 0,12-12 1 0,-10 8-2 16,10-8 4-16,-14 12-8 16,14-12-6-16,-10 10-6 0,10-10-13 0,-12 13-1 0,12-13-11 15,-16 12-7-15,11-5-3 16,5-7-9-16,-16 15 0 0,16-15-4 0,-8 15-6 15,8-15-5-15,-6 13 1 16,6-13 1-16,-6 15 6 0,6-15-4 0,-3 18 3 0,3-18-3 16,3 16 6-16,-3-16-8 0,4 16-2 0,-2-8 0 15,-2-8 1-15,8 15-3 16,-8-15-2-16,8 12-2 0,-8-12 0 0,14 9-3 0,-14-9 0 16,0 0-2-16,16 7-2 15,-16-7-3-15,13 5 1 0,-13-5-4 0,0 0 1 16,18 0-3-16,-18 0 4 15,0 0-4-15,0 0 2 0,22-8 0 0,-22 8-1 0,0 0 3 16,15-12 6-16,-15 12 3 16,6-11 4-16,-6 11-1 0,7-16 5 0,-7 16 5 15,8-15 3-15,-8 15 1 0,4-18 3 0,-4 18-1 16,8-19-2-16,-7 7-3 0,-1 12-4 16,4-27-7-16,-4 14 1 0,0 13-1 0,2-28-2 15,0 14 1-15,-2 14-5 16,2-28-3-16,0 14 0 0,-2 14-4 0,2-31 4 0,-2 18-4 15,0 13 0 1,2-31-4-16,0 16 1 0,-2 15-2 0,3-32 1 0,-3 19-4 16,2-5 2-16,-2 18-2 15,0-28 1-15,0 15-1 0,0 13-2 0,3-31 2 0,-3 16-1 16,0 15 1-16,0-28 2 0,0 15 2 0,0 13 1 16,0-26-1-16,0 26 2 15,0-26-2-15,0 26-1 0,-3-28-1 0,1 18 0 16,2 10-1-16,0-26 2 0,0 26-2 15,-3-22 1-15,3 22 2 0,-4-21 0 0,4 21-3 16,-2-21 3-16,2 21-3 16,-2-21 2-16,2 21-4 0,-2-17 2 0,2 17 2 15,0-17-3-15,0 17 1 0,0 0 0 0,-2-24-4 0,2 24 3 16,0 0-3-16,-2-15 0 16,2 15 2-16,0 0 3 0,0 0-6 0,0 0-1 15,0-22 2-15,0 22 3 16,0 0-1-16,0 0 10 0,0 0 3 0,0 0 9 0,0 0 8 15,0 0-1-15,0 0-1 16,0 0 4-16,0 0 0 0,2 56 3 0,-2-38-7 16,0 1 4-16,0 1-2 15,2 2 0-15,-2-2 3 0,0 4-3 0,0-1-2 16,-2 2-4-16,2-1-4 0,0-1 6 0,2-1-11 0,-2 0-1 16,0 1-4-16,0-3 1 15,2 3 1-15,0-2-12 0,0 1-15 0,-2-3-29 0,0 0-31 16,2-2-52-16,0 0-78 15,1-2-75-15,-1 3-189 0,3-5-137 0,-5-13 8 16,4 26-326-16,1-11-321 16</inkml:trace>
  <inkml:trace contextRef="#ctx0" brushRef="#br0" timeOffset="4920.12">10747 15749 2769 0,'0'0'-86'0,"0"0"15"0,0 0 9 0,0 0 5 16,0 0 16-16,0 0 18 16,0 0 16-16,0 0 5 0,0 0 2 0,57 10 3 15,-57-10 3-15,18 0 11 0,-18 0 15 0,26 0 14 16,-26 0 16-16,27 1 7 0,-11-1 5 16,-16 0-12-16,34 0-4 0,-18 0-2 0,3-1-7 15,-19 1-1-15,42 0 2 16,-22-2-1-16,-2 2 0 0,4 0 6 0,-3 0 0 15,3 0 3-15,-2-3 2 0,2 3-3 16,-1 3 4-16,-3-3 0 0,2 2-11 0,0-2 0 16,-2 1-7-16,-18-1-3 0,36 2-3 0,-21 1-3 15,3-3-10-15,-18 0-2 16,26 2-9-16,-26-2-8 0,24 3-18 0,-24-3-16 0,21 2-13 16,-21-2-20-16,19 1-19 15,-19-1-26-15,17 2-12 0,-17-2-23 0,0 0-26 16,19 5-29-16,-19-5-94 15,0 0-518-15,0 0-128 0</inkml:trace>
  <inkml:trace contextRef="#ctx0" brushRef="#br0" timeOffset="5689.83">10962 16492 2379 0,'0'0'-75'0,"0"0"16"0,0 0 20 0,2-36 5 16,-2 36 7-16,0 0 24 0,0 0 30 16,-5-25 30-16,5 25 15 0,-7-12 15 0,7 12 3 15,0 0 4-15,-15-17-8 0,15 17-11 0,-10-9-9 16,10 9-9-16,0 0-8 16,-22-7-5-16,22 7-8 0,0 0-2 0,-25 3-6 0,25-3 0 15,-19 8-3-15,19-8-4 16,-21 15-3-16,10-5-1 0,0-1-2 0,3 3 3 15,2-1-6-15,0 2-2 16,6-13-5-16,-10 23 2 0,6-11-4 0,4-12-4 0,0 23-9 16,0-23-8-16,4 19-5 0,-4-19-4 0,8 13-6 15,-8-13 2-15,12 9-8 16,-12-9 4-16,14 6 2 0,-14-6-5 0,0 0 8 0,26 0 3 16,-26 0-3-16,0 0 12 15,23-11 8-15,-23 11 7 0,15-14 9 0,-15 14 9 16,13-17-2-16,-9 8 5 15,-4 9 2-15,10-23 2 0,-6 8-1 0,2-1 3 0,-2 2 3 16,-4-4 0-16,4 2 4 16,-2-2 4-16,-2-3-7 0,0 0 1 0,0 0-1 15,0-2-5-15,-2-3-3 0,-2 0 2 0,4 2 2 16,-2 1 10-16,0 2 11 0,-1-1 6 16,0 2 11-16,1 3 3 0,0-1-2 0,2 18 0 15,-4-29-2-15,4 29 0 16,-2-26-5-16,2 26-10 0,-2-19-4 15,2 19-3-15,-4-17-7 0,4 17-6 16,0 0-2-16,-4-15 2 0,4 15 3 0,0 0 6 16,0 0 10-16,0 0 2 0,0 0 3 15,0 0 1-15,0 0-3 0,-6 54 4 0,6-39-7 16,4 3-1-16,-2 8-5 0,2-4-1 0,0 4-3 0,0 2-6 16,0-2-2-16,3 1-6 15,-2 0-12-15,1 0-21 0,0-3-30 0,-2 1-33 16,2-5-42-16,1 4-50 15,1-3-45-15,-1-6-63 0,-3 1-152 0,0-3-127 0,1 0-305 16,-5-13-213-16</inkml:trace>
  <inkml:trace contextRef="#ctx0" brushRef="#br0" timeOffset="6239.78">11358 16405 2661 0,'0'0'0'0,"9"-8"6"0,-9 8 4 0,0 0-5 0,0 0 6 16,0 0 4-16,0 0 9 15,-2-21 5-15,2 21 7 0,0 0 7 0,0 0 9 0,0 0 5 16,-34 0 7-16,34 0-1 16,0 0 5-16,-30 4-1 0,30-4-2 0,-19 4 4 15,19-4-2-15,-19 5-3 0,19-5 2 0,-17 6-7 0,17-6-5 16,-14 7-3-16,14-7-9 16,-12 9-3-16,12-9-5 0,0 0-1 0,0 0-4 15,-6 15-5-15,6-15-1 16,0 0-4-16,0 0-2 0,0 0-1 0,20 21-4 0,-20-21 3 15,14 9-4-15,-14-9 0 16,15 11-1-16,-7-5-4 0,-8-6 3 16,22 16-1-16,-14-9-1 0,0 2 1 15,-8-9 0-15,16 16 4 0,-10-8 9 0,-6-8 9 0,10 16 8 16,-6-6 6-16,-4-10 0 0,7 18 11 0,-7-18-2 16,0 20 7-16,0-20 1 15,-5 19 5-15,5-19 5 0,-6 22 1 0,1-13-3 16,5-9 2-16,-13 15-3 0,3-7-8 15,10-8-12-15,-20 11 2 0,9-7-7 0,11-4-8 16,-21 5-3-16,21-5-14 16,-23 3-30-16,23-3-38 0,-24-6-55 0,24 6-75 0,-21-13-82 15,8 5-152-15,5-3-182 0,-3-1 10 0,4 0-324 16,7 12-305-16</inkml:trace>
  <inkml:trace contextRef="#ctx0" brushRef="#br0" timeOffset="11109.84">11576 16125 2580 0,'0'0'-140'0,"0"0"31"0,0 0 28 16,0 0 29-1,0 0 16-15,0 0 25 0,0 0 11 0,0 0 36 0,0 0 0 16,0 0 6-16,0 0 23 15,0 0 4-15,-13-20 11 0,13 20 3 0,0 0 1 16,0 0-6-16,0 0-3 0,0 0-2 16,0 0 1-16,0 0 4 0,0 0-5 0,0 0 1 15,0 0 4-15,0 0 1 0,0 0 0 0,-34 27 5 16,34-27 3-16,-10 13-4 16,10-13-3-16,-10 14-3 0,3-5-2 0,7-9-6 15,-11 15-4-15,11-15-4 0,-8 19-6 16,4-9-7-16,4-10-7 0,-1 22 2 15,1-22-6-15,0 17-3 0,0-17-3 0,5 19-4 16,-5-19-3-16,6 14-5 0,-6-14-19 0,13 14-21 16,-13-14-28-16,14 11-39 15,-14-11-51-15,13 10-52 0,-13-10-41 0,18 7-72 16,-18-7-146-16,14 8-452 0,-7-6-291 0</inkml:trace>
  <inkml:trace contextRef="#ctx0" brushRef="#br0" timeOffset="11660.01">11701 16163 2657 0,'0'0'-86'0,"0"0"24"0,0 0 8 16,0 0 5-16,0 0 8 0,0 0 3 15,0 0 9-15,0 0 10 0,0 0 4 0,0 0-2 16,28 24 13-16,-28-24 4 15,4 14 4-15,-4-14 13 0,0 0-10 0,10 19 1 16,-10-19 4-16,9 17 21 0,-7-7 8 16,-2-10 5-16,7 16-2 0,-7-16 0 0,4 14 2 15,-4-14 2-15,2 17 4 0,-2-17-1 0,0 0 2 16,2 17 1-16,-2-17 2 16,0 0 1-16,0 0 0 0,-2 19 3 0,2-19 0 0,0 0-9 15,0 0 2-15,0 0 2 16,0 0 0-16,0 0 1 0,0 0 4 0,0 0 1 15,0 0 2-15,0 0-3 16,0 0-5-16,0 0 0 0,0 0-6 0,0 0-5 0,0 0-2 16,0 0-9-16,-11-53 1 0,11 53-4 0,5-21-4 15,-5 21-12-15,6-27-4 16,-4 14-12-16,3-1-18 0,-5 14-17 0,8-26-18 16,-4 16-28-16,-4 10-31 0,10-19-27 15,-1 10-38-15,-1 1-25 0,-3-1-52 0,-5 9-117 16,10-12-412-16,-6 6-87 15</inkml:trace>
  <inkml:trace contextRef="#ctx0" brushRef="#br0" timeOffset="12019.96">11981 16281 2251 0,'0'0'-70'0,"0"0"34"16,0 0 27-16,0 0 26 0,0 0 31 0,8 13 21 16,-8-13 22-16,0 0 12 15,0 0 11-15,0 0 4 0,0 0 3 0,-15 32-2 0,15-32-5 16,-6 14 0-16,6-14-7 15,-8 13-11-15,8-13-5 0,-4 17-7 0,4-17-9 16,-5 14-6-16,5-14-7 16,-4 15-5-16,4-15-8 0,0 0-4 0,0 0-4 0,0 20-4 15,0-20-13-15,0 0-17 0,0 0-21 0,11 12-29 16,-11-12-29-16,0 0-40 16,18 3-36-16,-18-3-39 0,0 0-44 0,0 0-114 0,28-14-526 15,-24 9-236-15</inkml:trace>
  <inkml:trace contextRef="#ctx0" brushRef="#br0" timeOffset="12189.87">11966 16220 2788 0,'-6'-19'73'0,"6"19"31"0,-4-12 6 16,4 12-1-16,0 0 6 0,0 0 8 0,0 0 6 16,0 0-3-16,-5-17-11 15,5 17-12-15,0 0-13 0,0 0-16 0,0 0-18 0,0 0-51 16,0 0-62-16,0 0-75 15,0 0-69-15,0 0-129 0,0 0-199 0,0 0-347 16,0 0-241-16</inkml:trace>
  <inkml:trace contextRef="#ctx0" brushRef="#br0" timeOffset="12559.81">12186 16326 2643 0,'0'0'-26'0,"0"0"20"16,0 0 24-16,19 6 5 16,-19-6 5-16,0 0 0 0,0 0 12 0,0 0 2 0,0 0 6 15,19 0-1-15,-19 0 0 0,0 0 1 0,0 0 2 16,26-2 3-16,-26 2 6 16,0 0-3-16,20-4-4 0,-20 4-4 0,0 0-10 15,25 0-10-15,-25 0-22 0,0 0-29 16,23-1-32-16,-23 1-51 0,0 0-47 15,25 0-38-15,-19-3-82 0,-6 3-522 16,17-3-101-16</inkml:trace>
  <inkml:trace contextRef="#ctx0" brushRef="#br0" timeOffset="12889.91">12470 16145 2288 0,'0'0'-26'0,"3"-13"38"0,-3 13 9 0,0 0 6 15,6-14 16-15,-6 14 15 0,0 0 15 0,0 0 14 0,0 0 10 16,0 0 4-16,0 0 2 16,0 0 1-16,0 0-5 0,0 0-6 0,0 0-2 15,0 0-3-15,0 48-7 16,0-48 3-16,1 23-10 0,-1-10-4 0,0-13-6 15,0 29-5-15,0-16-2 16,2 3-5-16,-2-16-6 0,2 32-5 0,0-16-4 16,-2-16-4-16,3 24-4 0,1-11-7 0,-4-13-13 0,5 21-16 0,-5-21-24 15,4 20-17 1,-4-20-24-16,4 11-44 0,-4-11-41 0,9 9-38 0,-9-9-54 16,0 0-134-16,0 0-489 15,0 0-237-15</inkml:trace>
  <inkml:trace contextRef="#ctx0" brushRef="#br0" timeOffset="13219.89">12588 16262 2482 0,'0'0'-82'0,"0"0"29"0,0 0 16 0,6-18 9 0,-6 18 22 16,0 0 26 0,0 0 20-16,0 0 33 0,0 0 14 0,0 0 4 0,0 0-1 15,0 0 2-15,0 0 0 16,0 0 3-16,0 0 6 0,0 0-3 0,-40 10 10 0,40-10-6 15,0 0-3-15,-21 9-4 16,21-9-12-16,0 0-7 0,-16 7-3 0,16-7-7 16,0 0-4-16,0 0-6 0,-15 5-2 0,15-5-4 15,0 0-4-15,0 0 3 0,0 0 0 16,-9 11-1-16,9-11-3 0,0 0 1 0,0 0-4 16,0 0 5-16,0 0-8 15,0 0-4-15,15 31-3 0,-15-31 0 0,13 12-7 0,-13-12-1 16,17 9-10-16,-6-3-20 15,-11-6-25-15,20 9-26 0,-6-3-17 0,-14-6-38 16,22 6-47-16,-10-3-33 16,-12-3-28-16,17 5-53 0,-17-5-129 0,18 0-540 0,-18 0-364 15</inkml:trace>
  <inkml:trace contextRef="#ctx0" brushRef="#br0" timeOffset="13459.93">12781 16177 2777 0,'0'0'-95'0,"8"-16"13"0,-8 16 24 0,0 0 34 15,14-8 32-15,-14 8 44 16,0 0 41-16,0 0 26 0,0 0 17 0,0 0 3 16,22 24-2-16,-22-24-3 15,10 21-16-15,-8-7-13 0,0 1-10 0,0 2-9 0,0 1-10 16,-1 1-9-1,1 2-16-15,-4-2-20 0,1-2-41 0,-3 4-53 0,0-4-62 16,-3 6-49-16,-3-3-82 16,-3-4-157-16,-5 2-477 0,1-1-266 0</inkml:trace>
  <inkml:trace contextRef="#ctx0" brushRef="#br0" timeOffset="16570.2">11313 14262 2539 0,'0'0'-113'0,"0"0"15"15,0 0 26-15,0 0 16 0,0 0 10 0,0 0 9 16,0 0 29-16,0 0 20 0,0 0 31 16,0 0 12-16,0 0 21 0,0 0 9 0,0 0 5 15,0 0 12-15,0 0 3 16,0 0-5-16,0 0-1 0,0 0 7 0,0 0-2 15,0 0-6-15,0 0-7 0,0 0-13 16,0 0-8-16,0 0-9 0,0 0-5 0,0 0 4 16,0 0-6-16,0 0-1 0,0 0-6 0,-12 45-4 15,12-45-1-15,2 19-8 16,-2-19-3-16,2 22-2 0,-2-22 2 0,2 25-8 0,-2-25-1 16,0 21-2-1,0-21-2-15,0 23-1 0,0-23 1 0,0 17 0 0,0-17 7 16,0 0-5-16,2 20 0 15,-2-20 6-15,0 0-1 0,0 0 4 0,-4 19 1 0,4-19-2 16,0 0 2-16,0 0-9 16,0 0-2-16,0 0-3 0,0 0 0 0,0 0-2 15,0 0-5-15,0 0 3 0,0 0-1 0,0 0-3 16,0 0 4-16,8-50-7 0,-8 50 0 16,6-26-3-16,-6 11 3 0,0 15-6 0,6-28-7 15,-4 15-8-15,-2 13-11 16,7-23-14-16,-7 23-18 0,5-19-27 0,-1 9-24 15,-4 10-36-15,9-16-32 0,-9 16-36 16,11-7-51-16,-11 7-124 0,11-12-507 0,-11 12-278 16</inkml:trace>
  <inkml:trace contextRef="#ctx0" brushRef="#br0" timeOffset="17190.14">11440 14443 2671 0,'0'0'-80'0,"0"0"28"0,0 0 27 0,0 0 38 15,0 0 16-15,0 0 29 16,0 0 19-16,0 0 7 0,-1 26 9 0,1-26 7 16,0 0 3-16,-7 18 2 0,7-18-6 0,-4 18 1 0,4-18-5 15,-6 18-11-15,6-18-11 16,-4 20-5-16,4-20-4 0,-2 20-11 0,2-20-3 16,-2 19-8-16,2-19 0 15,0 20-2-15,0-20-11 0,2 16-8 0,-2-16-28 0,4 16-33 16,-4-16-42-16,0 0-58 15,10 13-48-15,-6-10-55 0,-4-3-131 0,0 0-527 16,0 0-282-16</inkml:trace>
  <inkml:trace contextRef="#ctx0" brushRef="#br0" timeOffset="17349.88">11489 14320 2842 0,'0'0'47'0,"0"0"9"0,0 0-9 15,0 0-8-15,0 0-6 16,0 0-8-16,0 0-2 0,0 0-20 16,0-19-39-16,0 19-61 0,0 0-53 0,0 0-95 0,0 0-181 0,0 0-254 15,0 0 77-15</inkml:trace>
  <inkml:trace contextRef="#ctx0" brushRef="#br0" timeOffset="17639.95">11622 14444 1901 0,'8'17'-18'16,"-8"-17"36"-16,0 0 13 0,0 0-1 0,8 10 14 15,-8-10-4-15,0 0 1 16,0 0 3-16,16 1 3 0,-16-1-2 16,0 0-3-16,0 0 0 0,24 0 1 0,-24 0-9 0,0 0 2 0,23-3-4 15,-23 3-17-15,0 0-16 16,26-3-31-16,-26 3-38 0,16-1-41 0,-7-2-66 16,-9 3-144-16,11-5-241 15,-11 5 247-15</inkml:trace>
  <inkml:trace contextRef="#ctx0" brushRef="#br0" timeOffset="17929.94">11858 14221 1679 0,'0'0'3'15,"0"0"10"-15,0 0 15 16,0 0 17-16,0 0-14 0,0 0 13 0,0 0 1 16,0 0 9-16,0 0 5 0,-2 52 6 0,2-52 9 15,-1 26-11-15,1-9 10 16,0-17-8-16,0 32-10 0,1-14-5 0,-1-2 1 0,0 0-7 16,2 1-4-16,-2-17-15 15,0 29-31-15,2-16-35 0,-2-13-40 16,2 22-17-16,-2-22-37 0,2 18-41 0,-2-18-115 15,4 11-278-15,-2-4 238 0</inkml:trace>
  <inkml:trace contextRef="#ctx0" brushRef="#br0" timeOffset="18250.15">12004 14377 1609 0,'0'0'-24'0,"0"0"19"15,0 0 2-15,0 0 10 0,0 0 9 16,0 0 13-16,0 0 1 0,0 0 6 0,0 0 4 16,0 0 3-16,0 0 2 0,0 0 12 0,0 0 17 15,0 0-6-15,-48 20 1 16,48-20-6-16,0 0 3 0,-11 7 5 0,11-7 11 0,0 0 8 16,0 0 1-1,-2 15 1-15,2-15-3 0,0 0-12 0,0 0 5 0,0 0 6 16,15 21 6-1,-15-21 6-15,10 10 0 0,-10-10-1 0,11 11-6 0,-11-11-7 16,12 12-7-16,-12-12-6 16,13 14-12-16,-7-6-4 0,-6-8-11 0,15 13-9 0,-5-5-35 15,-10-8-49-15,13 12-58 0,-13-12-54 0,17 9-49 16,-17-9-56-16,15 4-164 0,-9-2-401 16,-6-2-162-16</inkml:trace>
  <inkml:trace contextRef="#ctx0" brushRef="#br0" timeOffset="34090.13">9197 15170 451 0,'0'0'155'15,"-9"-25"-18"-15,9 25-25 0,0 0-24 16,0 0 0-16,0 0-5 0,0 0 0 0,0 0-2 16,0 0 21-16,0 0 12 0,0 0 2 0,0 0 10 0,0 0-4 15,0 0 2-15,0 0 0 16,0 0-2-16,0 0-6 0,0 0 7 0,0 0 3 16,0 0 5-16,0 0-4 15,0 0-7-15,0 0-5 0,0 0-8 0,0 0-10 0,0 0-3 16,0 0-7-1,0 0-4-15,0 59-10 0,0-59-3 0,0 23-3 0,0-23 0 16,2 25 1-16,0-12 8 16,1 5-8-16,-3-18-2 0,2 33-1 0,0-15-2 0,-2 1-5 15,2 0-3-15,0-2-4 0,1 2-7 0,-1 2-1 16,0-5-7-16,0 5-3 16,-2-4-2-16,2-1-2 0,0 2-4 0,0-3-2 15,-2-15-3-15,2 27-2 0,-2-27-3 16,2 23-3-16,-2-23-9 0,0 19-7 15,0-19-15-15,3 17-28 0,-3-17-38 16,0 0-58-16,2 17-67 0,-2-17-76 0,0 0-174 16,0 9-130-16,0-9-290 0,0 0-251 0</inkml:trace>
  <inkml:trace contextRef="#ctx0" brushRef="#br0" timeOffset="34899.95">8505 15881 2461 0,'0'0'-143'0,"0"0"30"16,0 0 14-16,0 0 23 0,0 0 21 15,0 0 25-15,0 0 17 0,45 9 23 16,-45-9 23-16,0 0 17 0,16 1 18 0,-16-1 19 0,0 0 6 15,0 0 2-15,30-1 1 16,-30 1-13-16,19 0-6 0,-19 0-3 0,23-1-5 16,-23 1-14-16,29-3-2 0,-13 3-3 0,-16 0-9 0,38-2-3 15,-19 2-1-15,1-1 0 16,2 1-1-16,-1-2-4 0,3 2 1 0,-2-2-1 16,4 2 2-16,-2-3 5 15,1 3 9-15,-1 0-5 0,0-1 4 0,0 1 2 16,-3 0-1-16,3-2 4 0,-4 4-1 15,2-4-5-15,-1 4 2 16,-2-2-3-16,2-2 1 0,-21 2 6 0,40 0 2 16,-21 0-1-16,3 0-4 0,-4 2 1 0,2-2-1 15,0 0 0-15,2 0-1 0,-1 0 2 0,1 0-1 0,-2 0 5 16,0 0-5-16,0 0-1 16,2 0-2-16,-1 0-1 0,1 0-2 0,-4 1-3 15,4-1-5-15,-4 0-2 16,1 3-3-16,1-3-1 0,-4 2-5 0,-16-2 5 0,30 2-4 15,-30-2 0-15,25 1-3 16,-25-1-3-16,24 2 0 0,-24-2 0 0,20 3-5 16,-20-3 2-16,18 1-4 0,-18-1 4 0,17 1-10 15,-17-1-14-15,0 0-23 0,21 3-27 16,-21-3-39-16,0 0-43 0,19 2-46 0,-19-2-50 16,12 0-67-16,-12 0-149 15,0 0-154-15,0 0-276 0,0 0-249 0</inkml:trace>
  <inkml:trace contextRef="#ctx0" brushRef="#br0" timeOffset="35749.64">8629 16391 2591 0,'0'0'-79'0,"0"0"16"0,0 0 19 0,0 0 26 16,0 0-4-16,0 0 11 0,0 0 21 15,0 0 0-15,12-10 12 0,-12 10 13 0,0 0 12 16,0 0 8-16,0 0 8 16,0 0 5-16,0 0 4 0,0 0-8 0,0 0 5 15,0 0 3-15,6 39-4 0,-6-39 8 0,2 17 0 0,-2-17-3 16,2 17 2 0,-2-17-5-16,2 19-7 0,-2-19-5 0,2 21-1 15,0-10-4-15,-2-11 1 0,2 24 3 16,0-12 2-16,-2-12 2 0,2 22-7 0,-2-22 0 0,0 21-5 15,0-21-5-15,0 21 4 16,0-21 0-16,0 15-1 0,0-15-1 0,0 0 0 16,0 21 1-16,0-21 10 0,0 0-3 0,0 15 2 15,0-15 3-15,0 0-2 0,0 0-7 16,0 0-1-16,0 0-8 0,0 0 5 0,0 0-14 16,0 0-1-16,0 0-5 15,0 0-6-15,0 0-2 0,0 0-1 0,0 0 3 16,0 0-6-16,7-55-3 0,0 41 2 15,-1-1-2-15,0 1-5 0,2 0 2 0,1 0-2 16,-1-1-2-16,3 2-2 16,0 0-16-16,-3-1-16 0,2 1-19 0,-4 2-32 15,-6 11-28-15,14-20-47 0,-6 12-57 0,-2 1-52 0,-6 7-112 16,7-14-181-16,-7 14-399 16,0 0-388-16</inkml:trace>
  <inkml:trace contextRef="#ctx0" brushRef="#br0" timeOffset="36090.13">8909 16573 2861 0,'0'0'-71'0,"-10"26"32"16,10-26 18-16,-7 17 15 16,7-17 24-16,-9 19-1 0,5-9 17 0,4-10 9 15,-6 22 15-15,2-10 3 0,4-12 4 0,-4 23 4 0,2-10-3 16,2-13-1-16,-2 23-3 16,2-23-4-16,2 20-3 0,-2-20-4 15,4 22-4-15,-4-22-6 0,4 15 3 16,-4-15-9-16,6 13-3 0,-6-13-5 0,9 11-5 0,-9-11-9 15,11 7-30-15,-11-7-24 16,0 0-46-16,0 0-44 0,23 0-47 0,-23 0-66 16,0 0-147-16,14-15-417 0,-10 7-124 0</inkml:trace>
  <inkml:trace contextRef="#ctx0" brushRef="#br0" timeOffset="36290.02">8922 16494 2550 0,'-4'-21'44'0,"4"21"17"16,0 0 24-16,0 0 11 0,-5-13 19 0,5 13 12 15,0 0 8-15,0 0-3 0,0 0-11 0,0 0-16 16,0 0-10-16,-6-13-16 16,6 13-22-16,0 0-39 0,0 0-47 0,0 0-62 15,0 0-75-15,0 0-95 0,0 0-222 16,0 0-372-16,0 0-202 0</inkml:trace>
  <inkml:trace contextRef="#ctx0" brushRef="#br0" timeOffset="36959.62">9214 16593 2432 0,'0'0'-85'0,"0"0"36"0,0 0 30 16,0 0 13-16,0 0 24 0,0 0 18 0,0 0 13 15,0 0 12-15,0 0 5 16,0 0 6-16,0 0-5 0,0 0-4 0,0 0-6 0,0 0 3 16,0 0-1-16,0 0-2 0,0 0 5 15,0 0 2-15,0 0 2 0,0 0-1 16,0 0 3-16,0 0-6 0,0 0 0 0,0 0-9 16,47 10-4-16,-47-10-4 15,0 0-4-15,27 0-6 0,-27 0-1 0,19 0-5 0,-19 0-8 16,17-2-16-16,-17 2-22 15,19-2-23-15,-19 2-24 0,0 0-27 0,23-4-29 16,-23 4-36-16,0 0-35 16,20-2-58-16,-20 2-113 0,10-2-388 0,-10 2-31 0</inkml:trace>
  <inkml:trace contextRef="#ctx0" brushRef="#br0" timeOffset="37439.96">9481 16422 2156 0,'0'0'-16'0,"0"0"27"15,0 0 19-15,4-16 9 0,-4 16 9 0,0 0 25 16,0 0-5-16,0 0 13 0,0 0 4 0,0 0 1 16,0 0 6-16,0 0 3 0,0 0-1 0,0 0 11 15,0 0 12-15,0 0 14 16,0 0 0-16,0 0 1 0,0 0-5 0,0 0-6 0,0 0-6 15,0 0-17-15,0 0-2 16,0 0-11-16,-2 60-6 0,4-47-7 0,-2-13-4 16,2 24-6-16,-2-10-5 0,0-14-11 0,2 27-4 15,0-14-6-15,-2-13-2 16,4 27-4-16,-2-14-1 0,-2-13-5 0,2 25 1 0,1-13-3 16,-3-12-2-16,4 22-5 15,-4-22-11-15,4 19-18 0,-4-19-23 0,3 18-25 16,-3-18-41-16,0 0-42 15,4 15-64-15,-4-15-56 0,0 0-85 0,0 0-144 16,0 0-464-16,0 0-392 16</inkml:trace>
  <inkml:trace contextRef="#ctx0" brushRef="#br0" timeOffset="37839.96">9586 16467 2871 0,'0'0'-91'0,"0"0"32"16,0 0 27-16,4-14 25 0,-4 14 17 0,0 0 9 16,0 0 6-16,0 0-2 0,0 0 18 15,0 0 4-15,0 0 4 0,0 0 6 0,0 0 0 16,0 0 2-16,0 0 3 15,0 0-5-15,0 0 3 0,-31 28-1 0,31-28-3 16,-13 13 1-16,13-13-3 0,-10 11-3 16,10-11-3-16,-11 12 1 0,11-12-5 15,0 0 1-15,-10 12-4 0,10-12 4 0,0 0 0 0,0 0 6 16,0 0-3-16,0 0-5 16,0 0-1-16,0 0-6 0,21 26-5 0,-21-26-2 15,14 10-1-15,-14-10-6 0,18 8-1 16,-10-1 1-16,-8-7-7 0,14 11-1 0,-5-3-7 15,-9-8-20-15,13 13-33 16,-13-13-40-16,10 14-39 0,-10-14-54 0,11 12-58 0,-11-12-113 16,6 7-592-16,1-4-369 0</inkml:trace>
  <inkml:trace contextRef="#ctx0" brushRef="#br0" timeOffset="38179.92">9784 16338 2794 0,'0'0'-98'0,"0"0"32"15,0 0 26-15,0 0 34 16,0 0 28-16,0 0 23 0,0 0 12 0,0 0-20 16,14 34 1-16,-10-17 9 0,0 0 1 0,1 6 0 15,1-1-1-15,-1 2 1 0,-1-1-3 16,0 4-8-16,0-1-8 0,-2 0 3 0,-2 2-17 16,-2 1-10-16,-6 3-17 15,-1 0-21-15,-2-1-14 0,1 1-26 0,-2-2-27 0,-4 1-18 16,2-2-31-16,-3-3-24 15,-2 0-53-15,-2 0-480 16,-1-2 37-16</inkml:trace>
  <inkml:trace contextRef="#ctx0" brushRef="#br0" timeOffset="38849.63">8606 16326 2101 0,'0'0'-28'0,"0"0"23"0,0 0 25 0,0 0 31 16,-36 21 18-16,36-21 18 16,-10 21 21-16,4-9 13 0,2 3 12 0,2 2 7 15,-4 0-2-15,4 5-5 0,2 0-1 16,2 5-11-16,4-1-11 0,0 3-5 0,2 3-11 15,0 3-12-15,5-1-4 16,0 0-13-16,4 6-7 0,4-4-20 0,0 3-34 16,5-5-41-16,1 2-57 0,5-3-54 0,0-5-74 0,1-1-138 15,5-3-575-15,-2-2-346 16</inkml:trace>
  <inkml:trace contextRef="#ctx0" brushRef="#br0" timeOffset="39479.89">10012 16365 2758 0,'0'0'-112'0,"0"0"41"0,0 0 11 16,0 0 29-16,0 0 43 0,0 0 33 0,0 0 23 16,0 0 25-16,0 58 12 15,0-58 12-15,2 28 13 0,-2-12 6 0,4 3 0 16,-4 0-6-16,4 1-11 0,-2-1-8 15,5 3-15-15,-3-1-11 0,3 3-8 0,-3-4-8 16,2 0-18-16,-1-4-18 16,-3 1-28-16,2 1-36 0,0-5-46 0,0 1-64 0,0-2-58 15,0-2-52-15,-4-10-169 0,4 15-486 0,-4-15-293 16</inkml:trace>
  <inkml:trace contextRef="#ctx0" brushRef="#br0" timeOffset="39689.89">10061 16921 2691 0,'2'24'10'16,"-2"-24"48"-16,0 0 35 15,0 0 23-15,0 0 5 0,2 16-9 0,-2-16-14 16,0 0-9-16,0 0-34 0,0 0-44 15,0 0-62-15,0 0-91 0,-4 9-113 0,4-9-218 16,0 0-312-16,0 0-85 16</inkml:trace>
  <inkml:trace contextRef="#ctx0" brushRef="#br0" timeOffset="53029.71">6261 16009 778 0,'0'0'170'0,"0"0"-48"16,0 0-25-16,-15 9-17 0,15-9-2 0,0 0-1 0,0 0-5 15,0 0-4-15,0 0-15 16,0 0-3-16,-13 8 7 0,13-8 1 0,0 0 9 16,0 0 14-16,0 0 2 0,0 0 38 0,0 0 23 15,0 0 22-15,0 0 8 0,0 0 11 16,0 0 0-16,0 0-7 0,0 0-12 16,0 0-10-16,0 0-20 0,0 0-17 15,0 0-12-15,0 0-15 0,0 0-13 0,0 0-12 16,0 0-6-16,0 0-11 0,28-33-7 15,-28 33-1-15,17-20-2 0,-9 12-6 0,-2-4-3 16,4 0-3-16,-2 1-5 16,0-2 0-16,-2-1-3 0,1 0-1 0,-1-2-1 15,1 1-4-15,-3-2-2 0,0 1 0 0,0-1-3 0,1 0-6 16,-1-2-8 0,-2 0-5-16,2 0-5 0,-2-2-5 0,0 0-6 0,2-1-1 15,-2 0-1-15,3-1-2 16,-5 0 4-16,0 0 1 0,0 1 2 0,0 0 3 15,-3 2 0-15,1-1 5 0,0 0 0 16,0 1 22-16,0 2-2 0,-2 1-2 0,0 0 1 16,0 1-4-16,4 16 3 0,-7-31 0 0,5 16-1 15,2 15-2-15,-6-23 2 16,4 12-1-16,2 11 1 0,-4-19-6 0,4 19-2 16,-3-17-3-16,3 17-1 15,-4-15 2-15,4 15 0 0,0 0-2 0,-4-17 3 0,4 17-1 16,0 0 4-16,0 0-1 15,-9-18 3-15,9 18-1 0,0 0-3 0,0 0 4 0,-12-8 2 16,12 8-1-16,0 0-1 16,0 0-1-16,0 0 2 0,0 0 1 0,0 0 0 15,0 0 1-15,-26 23-1 0,26-23 0 16,-4 20 4-16,2-7-3 0,2-13 2 0,-2 32 0 16,0-15 0-16,2 4-3 0,0 3 3 15,2 2 3-15,-2 2 4 0,2 2-2 16,2 8 0-16,2-3-2 0,0 1 4 0,0 1-3 15,2-3 1-15,0 0-2 0,0 0 2 16,-1-1-2-16,1-6 1 0,1 0-2 0,-1-1-2 16,-1-1 1-16,1-2 2 0,-4-2-5 0,2 0 4 15,-1-4-2-15,2-4 6 16,-3 2-4-16,-4-15 0 0,6 21 1 0,-6-21 2 0,4 18 8 16,-4-18 3-16,4 13-2 15,-4-13-1-15,0 0 0 0,0 0 0 0,0 0-3 16,0 0-1-16,0 0 0 15,0 0 1-15,0 0-2 0,0 0-1 0,0 0-3 0,20-40-3 16,-20 40 4-16,8-18 0 0,-8 18-3 0,6-13-2 16,-6 13-2-16,6-13 2 15,-6 13 0-15,9-11-1 0,-9 11-1 0,0 0 0 16,10-14-1-16,-10 14 1 16,0 0-3-16,0 0 2 0,22 2-1 0,-22-2 3 0,16 13-3 15,-4-3 2-15,-4 2 0 16,2 1 4-16,5 2-6 0,-2 1 4 0,0 0-2 15,-1 2 3-15,4-2-3 16,-4-2 1-16,0-2 0 0,-1-1 2 16,0 0-3-16,-1-1-2 0,-10-10-5 0,17 11-3 0,-17-11-5 0,17 5-7 15,-17-5-5-15,0 0 0 16,0 0-2-16,27-14 3 0,-20 5-4 0,-7 9 6 16,11-18 4-16,-5 7 2 15,-6 11 3-15,8-19 11 0,-1 9-2 0,-7 10 3 0,8-15 1 16,-8 15 8-16,11-13 4 15,-11 13 13-15,13-10 7 0,-13 10 7 0,16-8 0 16,-16 8 7-16,22-4 0 0,-22 4 1 16,23 3-1-16,-23-3 2 0,25 0-8 0,-25 0-3 15,27 5 1-15,-13-5-5 0,-14 0-3 0,29 2-5 16,-16 0-19-16,-13-2-14 16,27-2-30-16,-27 2-41 0,26-3-68 15,-14 0-84-15,-12 3-128 0,18-13-246 16,-12 5 3-16,-6 8-258 0,8-19-217 0</inkml:trace>
  <inkml:trace contextRef="#ctx0" brushRef="#br0" timeOffset="53300.12">6494 15337 2814 0,'0'0'117'0,"0"0"0"16,0 0-15-16,0 0-11 0,0 0-14 16,0 0-5-16,0 0-11 0,0 0-9 15,0 0-10-15,0 0-29 0,34 16-59 16,-34-16-76-16,0 0-90 0,0 0-179 0,2 11-462 15,-2-11-203-15</inkml:trace>
  <inkml:trace contextRef="#ctx0" brushRef="#br0" timeOffset="54869.85">6383 16612 2476 0,'0'0'-79'0,"12"-13"30"0,-12 13 12 15,0 0 8-15,0 0 8 0,0 0 0 0,0 0 14 16,0 0 10-16,0 0 22 16,0 0 13-16,0 0 14 0,10-12 8 0,-10 12-4 15,0 0 6-15,0 0-7 0,0 0 1 0,0 0-4 0,0 0-8 16,0 0-12-16,0 0 0 16,0 0-12-16,0 0 0 0,0 0-1 0,0 0-2 15,-55 12 1 1,55-12-7-16,-28 7 0 0,14-2-3 0,-2 0 0 0,16-5 1 0,-27 10-1 15,17-7-1-15,10-3-4 16,-20 9 4-16,20-9-10 0,-14 7 2 0,14-7 1 16,-13 6 3-16,13-6 5 0,0 0 4 0,-9 12 2 15,9-12-1-15,0 0-4 16,0 0 0-16,0 0 4 0,0 0-5 0,20 21 2 0,-20-21-5 16,16 6 0-16,-16-6-1 15,17 6-3-15,-17-6 6 0,20 7-1 0,-20-7-2 16,16 6 7-16,-16-6 6 15,18 8 13-15,-18-8 14 0,16 5 14 0,-16-5 13 0,13 8-1 16,-13-8-5-16,0 0-2 16,19 10-7-16,-19-10-6 0,9 8-5 0,-9-8-5 15,6 10-4-15,-6-10-3 0,6 12-4 0,-6-12-2 16,0 0-3-16,4 17-3 0,-4-17 1 16,0 0 1-16,0 0-6 0,-10 28-1 0,10-28-2 15,-13 14-1-15,5-8 1 16,8-6-3-16,-20 16 1 0,10-9-3 0,-2-2-2 15,12-5 0-15,-22 12 2 0,22-12-3 16,-19 10-3-16,19-10-1 0,-19 5-5 0,19-5-5 16,-19 4-11-16,19-4-15 0,0 0-29 0,-26-1-19 15,26 1-39-15,0 0-37 16,-20-7-40-16,20 7-87 0,-15-7-650 0,15 7-349 0</inkml:trace>
  <inkml:trace contextRef="#ctx0" brushRef="#br0" timeOffset="55959.67">6559 16838 2711 0,'0'0'-114'0,"0"0"32"15,0 0 19-15,0 0 10 16,0 0 4-16,0 0 4 0,0 0 10 0,-51-4 18 0,51 4 1 15,0 0 7-15,0 0 24 16,0 0 10-16,0 0 12 0,0 0 12 0,0 0 8 16,0 0 10-16,0 0 11 0,0 0 6 15,0 0 6-15,0 0 0 0,0 0 1 16,0 0-5-16,0 0 0 0,0 0-9 0,0 0-5 0,0 0-7 16,0 0-5-16,0 0-3 15,0 0-7-15,0 0-7 0,0 0-1 0,0 0-6 16,0 0-1-16,0 0 4 15,0 0 6-15,60 5 4 0,-60-5 2 0,23 0 3 0,-23 0-2 16,24 0-1 0,-24 0-5-16,25 2-7 0,-25-2-3 0,25 2 2 0,-10-2-9 15,-15 0-2-15,28 4-3 0,-16-4-1 0,-12 0-3 16,24 4-4-16,-24-4 2 16,23 3-4-16,-23-3 1 0,19 2-3 0,-19-2-1 15,21 4-2-15,-21-4-3 0,17 3 0 16,-17-3-8-16,0 0 2 0,21 4-1 0,-21-4-1 15,0 0 0-15,19 4 2 0,-19-4-5 16,0 0 3-16,0 0-1 0,15 2-11 16,-15-2-2-16,0 0-12 0,0 0 3 0,0 0-9 0,0 0-6 15,0 0-13-15,0 0-6 16,0 0-12-16,0 0-8 0,0 0-6 0,0 0 1 16,0-25 5-16,0 25 7 0,0 0 7 15,0 0 4-15,-19-22 12 0,19 22 10 0,-11-14 19 16,11 14 24-16,-10-13 22 15,10 13 18-15,-8-13 11 0,8 13 10 0,-10-10 11 16,10 10 7-16,0 0 0 0,-8-13-1 16,8 13 0-16,0 0-8 0,0 0-4 0,-8-14-1 15,8 14-5-15,0 0-3 0,0 0-1 0,0 0-2 16,0 0 0-16,0 0 6 16,0 0 1-16,0 0-1 0,0 0-6 0,0 0 2 0,0 0-8 15,0 0-4-15,0 0-8 16,0 0-2-16,0 0-2 0,0 0-11 0,0 0 1 15,0 0-5-15,40 28 2 16,-31-21-6-16,-9-7-1 0,19 13-1 0,-8-5-5 16,-3-1-3-16,2 1 3 0,-10-8 0 0,16 14-2 0,-10-7 3 15,-6-7 5-15,10 13-3 16,-10-13 4-16,4 16 0 0,-4-16 2 0,0 16-5 16,0-16-5-16,0 0 4 0,-12 27 0 15,6-19-5-15,6-8-1 0,-18 19-16 16,10-10-25-16,-2-1-30 0,10-8-34 15,-18 13-31-15,10-7-35 0,8-6-34 0,-13 11-21 16,7-5-41-16,6-6-52 0,-6 6-114 16,6-6-130-16,0 0-321 0,0 0-243 0</inkml:trace>
  <inkml:trace contextRef="#ctx0" brushRef="#br0" timeOffset="56309.96">7088 16898 2545 0,'0'0'-55'0,"0"0"32"16,0 0 9-16,0 0 19 16,0 0 1-16,0 0 29 0,0 0 25 0,0 0 24 15,0 0 16-15,3 21 10 0,-3-21 9 0,0 0 3 0,15 3-1 16,-15-3-8-16,0 0-11 16,16 3-12-16,-16-3-8 0,0 0-13 15,22 2-18-15,-22-2-30 0,0 0-30 16,21-2-49-16,-21 2-43 0,0 0-52 0,19-3-41 15,-19 3-58-15,0 0-100 16,19-3-457-16,-19 3-128 0</inkml:trace>
  <inkml:trace contextRef="#ctx0" brushRef="#br0" timeOffset="56929.93">7397 16715 2353 0,'0'0'-48'15,"0"0"16"-15,0 0 16 0,14-12 1 0,-14 12 2 16,0 0 20-16,0 0 24 0,0 0 0 16,0 0 18-16,0 0 12 0,0 0 9 0,0 0 18 15,0 0 4-15,0 0 9 16,12 26 2-16,-12-26-4 0,0 0-2 15,-2 24 2-15,2-24-8 0,0 0-5 16,-8 27-6-16,8-27-10 0,-9 17-9 0,5-8-6 0,4-9-5 16,-13 18-5-16,7-11-5 0,6-7-2 15,-15 16-5-15,7-9-3 0,8-7-4 16,-20 13-1-16,12-7-5 0,8-6-2 0,-19 8 0 0,19-8-2 16,-19 5-10-1,19-5-3-15,-17 0-12 0,17 0-10 0,0 0-9 0,0 0-1 16,-30-9-2-16,30 9 4 15,-6-10 1-15,6 10 4 0,0 0 0 0,-2-19 10 0,2 19-1 16,0 0 0-16,0 0 11 16,0 0 0-16,14-26 0 0,-14 26 7 0,9-7 4 15,-9 7 6-15,0 0-1 0,17-10 1 0,-17 10 4 16,13-4 3-16,-13 4 2 0,0 0 7 16,21 0 9-16,-21 0 6 0,0 0 8 15,0 0 12-15,27 5-3 0,-27-5 8 16,13 9 1-16,-13-9-1 0,13 11 0 0,-13-11-7 15,13 12 1-15,-13-12-7 16,12 13-2-16,-8-4-1 0,-4-9-5 0,13 17-2 0,-6-5-4 16,-1-3-5-16,-6-9-10 0,12 21 8 0,-6-10-3 15,-1 0-6-15,-5-11 0 16,13 24-9-16,-9-15 2 0,-4-9-5 0,8 21-11 0,-1-11-10 16,-7-10-10-16,8 19-28 15,-8-19-38-15,9 14-46 0,-9-14-64 0,9 13-55 16,-9-13-115-16,4 5-203 15,-4-5-34-15,0 0-282 0,0 0-246 0</inkml:trace>
  <inkml:trace contextRef="#ctx0" brushRef="#br0" timeOffset="57199.66">7651 16948 2572 0,'0'0'-51'0,"0"0"39"0,0 0 26 16,0 0 16-16,0 0 28 0,0 0 29 0,0 0 21 0,22 15 21 15,-22-15 12-15,0 0-1 16,0 0-3-16,2 23-6 0,-2-23-5 0,2 15-9 16,-2-15-3-16,0 0-6 15,4 21-11-15,-4-21-3 0,5 13-11 0,-5-13-20 16,4 13-6-16,-4-13-21 0,6 12-28 15,-6-12-37-15,0 0-45 0,0 0-67 0,8 11-67 16,-8-11-114-16,0 0-199 16,0 0-413-16,0 0-346 0</inkml:trace>
  <inkml:trace contextRef="#ctx0" brushRef="#br0" timeOffset="57369.64">7595 16670 2942 0,'0'0'190'0,"0"0"29"0,0 0-2 0,0 0-27 0,0-19-28 16,0 19-22-16,0 0-23 0,0 0-35 0,0 0-44 0,0 0-65 15,0 0-86 1,0-16-110-16,0 16-186 0,0 0-187 0,0 0-295 0,0 0-269 16</inkml:trace>
  <inkml:trace contextRef="#ctx0" brushRef="#br0" timeOffset="58459.52">5634 16034 2692 0,'0'0'-25'16,"0"0"31"-16,0 0 16 0,0 0 19 0,0 0-2 15,0 0 6-15,0 0 1 16,0 0 7-16,0 0-4 0,0 0 4 0,0 0 9 0,0 0 20 15,0 0 11-15,0 0 16 16,0 0 8-16,0 0 8 0,0 0 4 0,0 0 6 0,22 32-3 16,-22-32-17-16,0 0 1 0,16 1-11 0,-16-1-12 15,0 0-6-15,24 3-17 16,-24-3-3-16,19-3-8 0,-19 3-6 0,21 0-5 16,-21 0-15-16,0 0-4 15,29-1-11-15,-29 1-5 0,18 0-17 0,-18 0-19 0,0 0-23 16,23 0-25-16,-23 0-27 15,0 0-29-15,0 0-31 0,23 0-27 0,-23 0-41 16,0 0-45-16,0 0-82 16,0 0-120-16,11-7-404 0,-11 7-244 0</inkml:trace>
  <inkml:trace contextRef="#ctx0" brushRef="#br0" timeOffset="58679.79">5696 15947 2660 0,'0'0'-52'0,"0"0"19"0,-10-12 20 0,10 12 2 16,0 0 16-16,0 0 25 0,-12-10 2 0,12 10 18 0,0 0 9 15,0 0 20-15,0 0 24 16,0 0 21-16,0 0 4 0,0 0 16 0,0 0-1 16,0 0-7-16,0 0-17 15,0 0-13-15,0 0-11 0,0 0-22 16,0 0-49-16,0 0-54 0,54 18-66 15,-44-14-80-15,-10-4-109 0,19 0-224 0,-11 0-376 0,-8 0-257 16</inkml:trace>
  <inkml:trace contextRef="#ctx0" brushRef="#br0" timeOffset="60979.53">3731 15254 2550 0,'0'0'-110'0,"0"0"34"0,18-4 17 0,-18 4 25 0,0 0 24 16,0 0 10-16,0 0 17 16,0 0 23-16,0 0 10 0,0 0 17 0,0 0 16 0,0 0 11 15,0 0 11-15,22 17 11 16,-22-17 7-16,9 16 4 0,-9-16 9 0,13 19-6 15,-7-6-5-15,3 1-7 16,1 6-7-16,0-1-12 0,4 0-4 0,-4 2-12 16,5 1-14-16,0 3-1 0,2 3-9 0,-1-2-3 15,4 0-3-15,-2 0 0 16,2-1 6-16,-1 1 3 0,-2-2-4 0,2 2 3 0,-3-3-1 16,-2-1-3-16,0-1-2 15,-1 0-1-15,0 0-5 0,-3 0-6 0,1-3-7 16,-1 2-2-16,-4-2-4 0,4-6-9 15,-4 4-8-15,2-2-25 0,-4-1-22 16,4-2-31-16,-8-11-26 0,9 17-31 16,-9-17-36-16,7 13-52 0,-7-7-41 0,0-6-55 0,0 0-123 15,0 0-124-15,0 0-304 0,0 0-207 0</inkml:trace>
  <inkml:trace contextRef="#ctx0" brushRef="#br0" timeOffset="61229.95">4119 15740 2609 0,'0'0'-31'0,"-2"-18"12"0,2 18-4 16,0 0 2-16,-2-19 6 0,2 19-4 0,0 0 5 0,0 0 2 15,0 0 9-15,-7-15 9 16,7 15 20-16,0 0 2 0,0 0 19 0,0 0 11 16,0 0 11-16,-34 37 7 15,26-25 5-15,-2 2-2 0,-2 0-9 16,2 2-3-16,-2 2-7 0,-1 1-8 15,0-3 1-15,2 2-10 0,-1-1-5 0,1 0-4 16,2-1-1-16,1-5-7 0,2 2-9 16,0 1-21-16,6-14-37 0,-11 18-56 0,11-18-50 15,-7 14-61-15,7-14-147 0,-6 8-437 0,6-8-101 0</inkml:trace>
  <inkml:trace contextRef="#ctx0" brushRef="#br0" timeOffset="61579.76">4385 15816 2261 0,'0'0'-53'0,"0"0"43"16,0 0 10-16,0 0 31 0,0 0 25 15,-16 35 38-15,16-35 23 0,-12 16 23 0,6-4 8 0,6-12 6 16,-12 23-12-16,6-10-10 16,-1 0-14-16,1 0-10 0,6-13-12 0,-7 27-11 0,7-14-6 15,0-13-10-15,5 24-5 16,-5-24-15-16,4 17-22 0,3-9-26 0,-7-8-29 15,10 14-40-15,-10-14-49 16,12 8-50-16,-12-8-79 0,0 0-131 0,18 0-508 0,-18 0-257 16</inkml:trace>
  <inkml:trace contextRef="#ctx0" brushRef="#br0" timeOffset="61729.93">4326 15717 2875 0,'0'0'166'0,"3"-24"1"15,-3 24-27-15,0 0-17 0,0 0-20 0,0 0-28 16,0 0-31-16,2-14-37 16,-2 14-50-16,0 0-48 0,0 0-61 0,0 0-80 0,0 0-166 15,12 0-454-15,-12 0-202 0</inkml:trace>
  <inkml:trace contextRef="#ctx0" brushRef="#br0" timeOffset="62189.52">4627 15847 2493 0,'0'-22'-62'0,"0"22"18"0,0 0 5 16,0 0 6-16,0 0-1 0,0 0 29 15,0 0 24-15,0 0 24 0,0 0 16 16,0 0 26-16,0 0 8 0,0 0 9 0,0 0 5 0,-21 38-5 16,21-38 7-16,-9 28-6 0,7-13-1 0,-2 1-7 15,2 0-8-15,-2-1-7 16,2 2-5-16,2-17-15 0,-5 29 1 0,3-16-8 0,2-13-2 16,-2 25-11-16,2-25-1 15,0 21-12-15,0-21-27 0,-3 15-29 16,3-15-24-16,0 0-36 0,5 17-36 15,-5-17-45-15,0 0-42 0,0 0-64 0,0 0-612 16,19-1-260-16</inkml:trace>
  <inkml:trace contextRef="#ctx0" brushRef="#br0" timeOffset="62439.75">4674 15928 2748 0,'8'-13'62'16,"-8"13"12"-16,0 0-12 0,0 0-6 0,8-12-8 0,-8 12-6 15,0 0-5-15,0 0-1 16,0 0-3-16,0 0 6 0,0 0-3 0,0 0 11 15,0 0 8-15,0 0 4 16,0 0 6-16,0 0 4 0,-32 37 7 0,32-37 1 16,-8 9 1-16,8-9 3 0,-8 12-2 0,8-12 5 15,0 0 0-15,-4 20 8 16,4-20 1-16,0 0 0 0,4 19-5 0,-4-19-10 0,10 15-7 16,-2-8-11-16,2 5-6 15,-10-12-6-15,22 17-23 0,-9-10-30 0,0 1-41 16,-2-1-54-16,-1 1-60 15,2 0-66-15,-12-8-89 0,18 10-203 0,-12-4-72 0,-6-6-284 16,0 0-243-16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4T11:06:17.26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17832 4139 2467 0,'0'0'-102'0,"0"0"18"0,0 0 14 15,-12 7 20-15,12-7 14 16,0 0 14-16,0 0 36 0,0 0-5 0,0 0 10 0,0 0 9 16,0 0-1-16,0 0 9 15,0 0 1-15,0 0 6 0,0 0 14 0,0 0 14 16,0 0 15-16,0 0 7 15,0 0 1-15,0 0 1 0,0 0-6 0,0 0-2 0,0 0-10 16,0 0 1-16,48 7 1 16,-48-7-2-16,22-2 3 0,-22 2-3 0,25-1-1 15,-25 1 3-15,28-3 1 0,-28 3 1 0,28 0 1 16,-16-1-2-16,-12 1-5 0,23-3-5 16,-23 3-8-16,23 0-4 0,-23 0-9 0,23-1-7 15,-23 1-1-15,20 0-7 16,-20 0-7-16,0 0-13 0,25-3-9 15,-25 3-25-15,0 0-30 0,17-1-38 16,-17 1-48-16,0 0-48 0,0 0-51 0,19-2-93 16,-19 2-168-16,0 0-380 0,0 0-244 0</inkml:trace>
  <inkml:trace contextRef="#ctx0" brushRef="#br0" timeOffset="399.81">17799 4027 2550 0,'0'0'-95'15,"0"0"30"-15,0 0 31 16,0 0 22-16,0 0 21 0,0 0 18 0,0 0 22 16,0 0 13-16,0 0 16 15,0 0 8-15,0 0 2 0,0 0 14 0,0 0 4 0,0 0 1 16,57-2 1-16,-57 2-6 15,34 0-5-15,-13 0-7 0,-2 0-13 0,4 0-12 16,-3 0-5-16,0 0-20 0,2 0-22 16,-22 0-30-16,37 0-42 0,-17 0-66 0,-4 0-54 15,0-1-67-15,-16 1-169 0,25-3-422 0,-15 2-162 16</inkml:trace>
  <inkml:trace contextRef="#ctx0" brushRef="#br0" timeOffset="2463.15">19068 3928 2318 0,'0'0'-129'0,"0"0"31"0,0 0 27 15,0 0 10-15,0 0 19 16,0 0 15-16,0 0 27 0,0 0 10 0,0 0 7 15,0 0 11-15,12-47-6 0,-12 47 4 0,0 0-4 0,6-18-6 16,-6 18 14-16,4-15 2 0,-4 15-2 0,6-17 19 16,-6 17-9-16,6-21 10 15,-6 21-10-15,6-25-1 0,-1 12-10 16,0 0 9-16,-1-3-11 0,0 1 2 16,0 0-5-16,0 0 2 0,2 1-4 0,-1-1 7 0,-1-1 3 15,-4 16 1-15,11-28 4 16,-7 15-8-16,2-1-2 0,-1 1 3 0,1 0-11 15,-6 13 6-15,8-23-8 16,-4 13 8-16,-4 10-1 0,10-16 7 0,-10 16 0 0,6-18-1 16,-6 18 8-16,8-13-4 0,-8 13 3 0,0 0-5 15,6-17-9-15,-6 17-3 16,0 0-8-16,0 0 2 0,0 0-1 0,0 0-1 0,0 0 2 16,0 0-2-16,0 0-1 15,0 0 1-15,0 0-1 0,0 0 4 0,0 0-1 16,6 43 2-16,-4-29 0 15,1 1 3-15,-3-15-1 0,4 31 9 0,-2-16-2 0,0 0 1 16,0 0 2-16,3 3 0 16,-3-3-1-16,2 0 4 0,-2 1-4 0,-2-16 2 15,6 24-6-15,-3-12 0 0,-3-12-4 0,4 23-4 16,-2-12 3-16,-2-11-3 0,4 17-3 16,-4-17-1-16,2 15-7 0,-2-15-8 0,0 0-30 15,4 19-34-15,-4-19-46 16,0 0-53-16,6 12-45 0,-6-12-79 0,0 0-578 15,0 0-230-15</inkml:trace>
  <inkml:trace contextRef="#ctx0" brushRef="#br0" timeOffset="2769.86">19134 3728 2482 0,'0'0'-109'0,"0"0"24"16,0 0 11-16,-16-10 10 0,16 10 17 16,0 0 10-16,0 0 26 0,0 0 17 0,0 0 28 0,0 0-1 15,0 0 17-15,0 0 5 16,0 0-1-16,0 0 0 0,48 0-7 0,-48 0-4 15,27 0 2-15,-27 0-9 16,30 0-7-16,-13 0-20 0,-17 0-26 16,36 0-34-16,-19 0-26 0,0 3-29 0,-17-3-45 0,30-3-91 0,-13 2-365 15,-7-1 186-15</inkml:trace>
  <inkml:trace contextRef="#ctx0" brushRef="#br0" timeOffset="3279.99">19506 3779 1667 0,'0'0'-48'0,"0"0"26"0,0 0 12 16,0 0-3-16,0 0 14 0,0 0 13 0,0 0-1 16,0 0 9-16,0 0-2 15,0 0 3-15,0 0 2 0,0 0 3 16,0 0-2-16,-20-19-8 0,20 19 0 0,0 0 0 15,0 0 2-15,0 0-7 0,0 0-3 0,0 0-2 16,0 0-3-16,0 0-5 16,0 0 8-16,0 0-5 0,0 0 9 0,0 0-8 0,0 0 18 15,0 0-13-15,0 0-2 0,0 0 1 0,0 0-5 16,0 0 3-16,0 0 1 16,0 0 14-16,0 0-13 0,34 29 13 0,-34-29-2 0,0 0 11 15,-2 21 13-15,2-21 12 16,0 0 14-16,0 0 5 0,-12 19 9 0,12-19 10 15,0 0 5-15,-12 5-12 16,12-5-8-16,0 0-8 0,0 0-4 0,0 0-7 0,0 0-15 16,0 0-28-16,-23-26-32 0,23 26-27 0,0 0-64 15,-7-17-54-15,7 17-103 16,-2-12-481-16,2 12-19 0</inkml:trace>
  <inkml:trace contextRef="#ctx0" brushRef="#br0" timeOffset="4230.13">18811 4115 2088 0,'0'0'-100'15,"0"0"15"-15,0 0 9 16,0 0 4-16,0 0 7 0,0 0 17 0,0 0 8 0,0 0 5 15,48-8 6-15,-48 8 11 16,0 0 11-16,23 0 10 0,-23 0 13 16,20-2 17-16,-20 2 2 0,22 0 12 0,-22 0 19 0,28-2-5 15,-28 2 3-15,32 0 12 16,-15 0-8-16,2 0 0 0,2 0-4 0,-21 0-6 0,41 0-1 16,-19 2-7-16,2-2 1 15,-1 0-5-15,3 0-5 0,2 2-2 16,1 0-1-16,0-2 4 0,1 2 6 15,-1-2 11-15,3 0 11 0,-2 0 11 0,1 0 6 0,-1 0 0 16,-4 0 2-16,-1 0-7 16,-1 3-2-16,1-3-2 0,-2 0-5 0,0 0-9 15,-1 0-9-15,-4 0-2 0,2 0-7 0,-20 0-7 0,27-3-5 16,-27 3-4-16,24 0-6 16,-24 0-5-16,18 3-14 0,-18-3-5 0,18 0-15 15,-18 0-19-15,0 0-21 16,21 0-46-16,-21 0-41 0,0 0-45 0,17 1-64 0,-17-1-179 15,8 2-353-15,-8-2-80 16</inkml:trace>
  <inkml:trace contextRef="#ctx0" brushRef="#br0" timeOffset="4929.96">19304 4421 2208 0,'0'0'-115'15,"0"0"13"-15,8-12 22 0,-8 12 23 16,0 0 15-16,0 0 17 0,0 0 14 15,0 0-1-15,0 0 9 0,0 0 2 16,4-16 1-16,-4 16 0 0,0 0 1 0,0 0-7 16,0 0 2-16,0 0-1 0,0 0 14 15,-30-4-16-15,30 4 2 0,0 0 2 0,0 0 11 0,-35 6-1 16,35-6-11-16,-22 3 8 16,22-3 1-16,-18 4-5 0,18-4 0 0,-20 4 3 15,20-4-2-15,-14 4-1 0,14-4 0 16,0 0 4-16,-17 6-4 0,17-6 5 0,0 0 3 15,0 0-3-15,0 0 1 0,0 0 9 16,0 0-10-16,0 0 13 0,0 0-18 0,0 0 2 16,25 29-1-16,-25-29-1 0,14 7-1 0,-14-7 9 15,18 8 1-15,-10-2 9 16,-8-6 13-16,15 11 0 0,-6-3 6 0,-9-8-4 0,14 13 4 16,-5-5 3-16,-9-8-20 15,10 13 18-15,-10-13-5 0,11 15-9 0,-6-6 0 16,-5-9 3-16,8 16-7 15,-8-16 2-15,6 15-5 0,-6-15 17 0,2 17 21 0,-2-17 16 16,0 18 18-16,0-18 12 16,0 0 4-16,-8 24-2 0,8-24 4 0,-10 13-5 15,10-13-15-15,-18 11-5 0,8-7-14 16,10-4-18-16,-32 6-49 0,15-6-70 0,1 2-90 16,16-2-124-16,-46-5-587 0,21 1-227 0</inkml:trace>
  <inkml:trace contextRef="#ctx0" brushRef="#br0" timeOffset="13519.65">20284 4117 2432 0,'-26'-2'-147'0,"26"2"21"0,0 0 19 0,0 0 17 0,0 0 16 16,0 0 21-16,0 0 25 16,0 0 17-16,0 0 4 0,0 0 10 0,0 0 14 15,-23 2 4-15,23-2 10 0,0 0 13 0,0 0 13 16,0 0 7-16,0 0 19 0,0 0 8 16,0 0-3-16,0 0 0 0,0 0-6 0,0 0-2 15,0 0-9-15,0 0-6 16,0 0-3-16,0 0-8 0,0 0-5 15,57-6-3-15,-57 6-7 0,36-2-7 16,-16 4-12-16,-2-4-14 0,-18 2-29 0,39 0-27 16,-21 0-24-16,-18 0-31 0,30 2-31 0,-17-2-46 0,-13 0-72 15,21-2-425-15,-21 2 78 16</inkml:trace>
  <inkml:trace contextRef="#ctx0" brushRef="#br0" timeOffset="13769.78">20332 4060 2006 0,'0'0'-18'0,"0"0"-4"15,0 0-1-15,0 0 7 0,0 0 26 0,0 0 12 16,0 0 4-16,0 0 1 16,0 0 3-16,0 0 32 0,0 0-8 0,0 0 5 0,0 0-12 15,0 0 10-15,0 0 1 16,36 22-11-16,-34-6 2 0,-2-16-6 0,7 29-7 15,-5-14-3-15,2 2-2 16,0 0-1-16,1-2-17 0,-1 2-17 0,0 0-29 0,5-1-50 16,-3-4-41-16,2 2-79 0,0 0-188 0,2-6-190 15,-2 1 217-15</inkml:trace>
  <inkml:trace contextRef="#ctx0" brushRef="#br0" timeOffset="14529.65">21249 3892 1614 0,'0'0'-72'0,"0"0"21"0,0 0 12 16,-4 17 18-16,4-17 15 16,0 0 7-16,0 0 4 0,0 0 9 0,0 0 1 15,0 0 6-15,0 0 4 16,-2 15-3-16,2-15 0 0,0 0 8 0,0 0 4 15,0 0 12-15,0 0 4 0,0 0-2 16,0 0 16-16,0 0 2 0,0 0-4 0,14-47-8 16,-14 47-9-16,6-24-9 0,-1 8 0 0,0-1-15 15,1-2-2-15,0-3-8 16,-2 0 1-16,2-3 4 0,1 2-8 0,-1 1 1 16,-2-2 7-16,3 2-2 0,2 1 3 15,-5-1 1-15,2 3 1 0,0 3-1 0,-2-1 4 16,2 1-9-16,2 1 10 15,-4 2 0-15,-4 13 3 0,8-25-2 16,-4 13 1-16,-4 12 9 0,6-16-10 0,-6 16 3 16,9-10 0-16,-9 10 1 0,0 0 8 0,0 0 6 15,19 0-3-15,-19 0-4 0,0 0-3 0,17 14-5 0,-17-14 3 16,12 18-10-16,-6-7 0 16,2 3 8-16,0-1-14 0,-2 2 7 0,2-1-1 15,-1 3 1-15,-1-2 5 16,1 0-8-16,-1 1 6 0,0-2-5 0,1 4 4 0,-3-3-8 15,0 3 2-15,0-6-1 16,-2 5-3-16,-2-17 0 0,7 26-2 0,-5-17 0 16,-2-9-6-16,5 21-21 0,-5-21-37 0,4 17-41 15,-2-11-58-15,-2-6-65 0,0 0-152 16,2 13-354-16,-2-13 14 0</inkml:trace>
  <inkml:trace contextRef="#ctx0" brushRef="#br0" timeOffset="14829.74">21338 3728 1999 0,'0'0'-82'0,"-19"-4"29"0,19 4 19 0,0 0 16 15,0 0 21-15,0 0 25 0,0 0 14 16,0 0 5-16,0 0 17 0,0 0 13 0,0 0 11 16,0 0 12-16,-15-6-20 0,15 6-1 0,0 0-8 15,0 0 1-15,0 0-3 16,0 0-9-16,0 0-6 0,0 0-3 0,52-5-6 0,-52 5-12 16,26 0-26-16,-26 0-20 15,24 0-39-15,-24 0-20 0,23 0-46 16,-11 0-45-16,-12 0-58 0,0 0-482 15,26-2 41-15</inkml:trace>
  <inkml:trace contextRef="#ctx0" brushRef="#br0" timeOffset="15779.66">21602 3852 1927 0,'0'0'-117'0,"0"0"12"15,0 0 19-15,0 0 17 0,0 0 25 0,0 0 19 16,0 0 20-16,0 0 18 16,0 0 19-16,0 0 19 0,0 0 14 0,0 0 13 15,0 0 12-15,0 0-7 16,0 0 1-16,0 0-14 0,0 0 0 0,0 0-2 0,0 0-17 15,0 0 0-15,0 0-2 16,0 0-12-16,39 8-2 0,-39-8-13 0,16 3-15 16,-16-3-25-16,20 0-31 0,-20 0-26 0,18 3-35 0,-9-3-40 15,-9 0-71-15,0 0-356 16,21-3 223-16</inkml:trace>
  <inkml:trace contextRef="#ctx0" brushRef="#br0" timeOffset="16439.84">21778 3772 1627 0,'0'0'-45'0,"0"0"11"0,0 0 6 16,0 0 4-16,0 0-1 0,0 0 3 0,0 0 1 15,0 0 4-15,0 0 2 0,0 0 3 0,0 0-6 0,0 0 6 16,0 0-3-16,43-9 3 16,-43 9 2-16,0 0 6 0,18-3 8 0,-18 3-3 15,0 0 8-15,0 0 10 16,22 0 1-16,-22 0 1 0,0 0 6 0,0 0-3 0,0 0 5 15,0 0 7-15,16 8-7 16,-16-8-3-16,0 0 5 0,0 0 0 0,2 17 11 16,-2-17-19-16,0 0 2 0,0 20-5 15,0-20 0-15,0 0 1 0,0 22-5 16,0-22 6-16,0 18-1 0,0-18 3 0,0 17-4 0,0-17 4 16,0 17-8-16,0-17 7 15,0 0 2-15,-4 24 0 0,4-24-3 0,-2 15 3 16,2-15-1-16,0 0 11 15,-4 21 4-15,4-21 5 0,-4 12 6 0,4-12 0 0,0 0 1 16,-4 15 1 0,4-15 9-16,0 0 1 0,0 0 7 0,0 0 0 0,0 0-1 15,4 21-9-15,-4-21-4 0,0 0-6 0,19 10-4 0,-19-10-15 16,19 4-27-16,-19-4-44 16,23 4-55-16,-8-3-50 0,-2-1-76 15,-13 0-157-15,28-1-273 0,-16 2 117 16</inkml:trace>
  <inkml:trace contextRef="#ctx0" brushRef="#br0" timeOffset="18789.59">21065 4195 1791 0,'0'0'-78'0,"0"0"32"0,0 0 18 0,0 0 14 15,0 0 18-15,0 0 12 0,0 0 8 16,0 0 14-16,0 0-5 0,0 0 18 0,0 0-15 16,0 0 1-16,0 0 10 0,0 0-7 0,21-8 2 15,-21 8-1-15,0 0 1 16,0 0-6-16,17-4-9 0,-17 4 3 0,0 0-5 0,19-1 1 15,-19 1-1-15,0 0 0 16,26-4-4-16,-26 4-2 0,20-2-2 0,-20 2-3 16,26 0-5-16,-26 0-3 0,31 2 9 0,-13-2-9 15,0 0 2-15,2 0-2 0,1 0 8 16,2 1-11-16,-2-1 0 0,3 0 3 16,1 3 0-16,-2-3-1 0,2 0-4 15,5 0 4-15,-4 0-8 0,1 0 1 0,3 0 11 16,0 0-6-16,-1 0-3 0,3 0-4 15,-2 0 5-15,1 1 1 0,1-1-2 0,2 0 4 16,-2 0-4-16,-1 0 8 16,1 2-11-16,2 0 4 0,-4 0-1 0,3-2 6 15,-1 2-4-15,0 0-2 0,-1 2 0 0,1-3-6 0,-2 2 0 16,0 1 6-16,-1-3 0 16,-1 1 1-16,-5 0 1 0,5 2 4 0,-5-4 6 15,-2 2 20-15,0-1 13 16,1 2 13-16,-6-2 4 0,4-1-2 0,-4 3-1 0,-16-3-6 15,37 1-5-15,-23 1-8 16,-14-2-3-16,30 3-3 0,-16-3-5 0,-14 0-9 16,26 3-2-16,-26-3-7 0,23 0-27 0,-23 0-32 15,20 1-46-15,-12 2-52 0,-8-3-96 16,0 0-540-16,14-4-85 0</inkml:trace>
  <inkml:trace contextRef="#ctx0" brushRef="#br0" timeOffset="19830.06">21350 4456 2205 0,'-16'4'-107'16,"16"-4"21"-16,-17 1 19 0,17-1 17 0,-17 5 3 0,17-5 21 16,0 0 3-16,-23 5 2 0,23-5 3 0,-16 4 8 15,16-4-7-15,0 0 11 16,-14 7-4-16,14-7 3 0,0 0-1 0,-15 6 9 16,15-6 6-16,0 0 10 0,0 0 1 15,-13 8 10-15,13-8 1 0,0 0 1 0,0 0-1 16,0 0 8-16,0 0-10 15,0 0-2-15,0 0 4 0,0 0 2 0,0 0-2 16,22 23-3-16,-22-23-3 0,14 5-2 0,-14-5-4 0,20 9 8 16,-20-9 5-1,25 9 0-15,-13-5 10 0,4 1 8 0,-4-1-9 0,2 2-1 16,-14-6 2-16,26 9-4 16,-13-3 2-16,0 0-13 0,-13-6 11 0,19 9-4 0,-19-9 5 15,14 11 1-15,-8-4-7 16,-6-7 9-16,10 11 11 0,-10-11 8 0,0 0 8 15,2 17 5-15,-2-17 7 16,0 0-1-16,0 0 6 0,-16 20-1 0,16-20-1 0,-12 10-6 16,12-10-7-16,-17 6-6 0,17-6-6 0,-19 6-6 15,19-6-6-15,-19 3-5 16,19-3-5-16,-22 3-3 0,22-3-16 0,-20 1-26 16,20-1-27-16,0 0-44 0,-30-4-41 15,30 4-48-15,-15-5-33 0,7-1-53 0,8 6-137 16,-13-7-409-16,13 7-114 15</inkml:trace>
  <inkml:trace contextRef="#ctx0" brushRef="#br0" timeOffset="25419.58">22049 4540 2420 0,'0'0'-76'0,"-8"-17"25"0,8 17 12 0,0 0-4 15,0 0 10-15,0 0-3 0,0 0 6 0,0-20 9 0,0 20 9 16,0 0 13-16,0 0 9 16,0 0 12-16,12-21 17 0,-12 21 4 0,0 0-4 15,14-13-1-15,-14 13-10 16,10-5 3-16,-10 5 3 0,14-5-7 0,-14 5-1 0,0 0 0 15,24-6-8-15,-24 6-4 16,0 0-1-16,19 3 16 0,-19-3-2 0,0 0 6 16,19 11 5-16,-19-11-2 0,9 10-1 0,-9-10-4 15,4 12 7-15,-4-12-6 16,2 18-5-16,-2-18-1 0,0 0-1 0,-4 27 1 0,4-27 4 16,-4 19 7-16,4-19-3 15,-10 19 1-15,6-9 18 0,4-10 4 0,-8 19 4 16,8-19 4-16,-8 15-3 15,8-15 3-15,-5 15-1 0,5-15-1 0,0 0-4 0,-2 19-5 16,2-19-3-16,0 0-2 0,7 16-7 0,-7-16-9 16,12 7-15-16,-12-7-29 15,15 6-37-15,-15-6-43 0,19 6-46 0,-19-6-55 0,17 3-72 16,-17-3-145-16,15 0-413 16,-15 0-149-16</inkml:trace>
  <inkml:trace contextRef="#ctx0" brushRef="#br0" timeOffset="28249.56">21665 4633 789 0,'0'0'122'0,"0"0"-36"16,0 0-11-16,0 0-14 15,0 0 1-15,0 0-6 0,0 0-3 0,0 0 6 16,0 0-4-16,0 0 8 15,0 0 21-15,0 0 11 0,0 0 0 0,0 0-2 0,0 0-6 16,0 0-5-16,0 0 8 16,0 0-10-16,0 0 6 0,0 0 0 0,0 0-1 15,0 0-5-15,0 0-5 0,0 0-11 0,37 2-4 16,-37-2-5-16,0 0-10 0,23 2 1 16,-23-2-9-16,0 0-2 0,23 0-1 0,-23 0-6 15,20 0-5-15,-20 0-11 16,18 0-2-16,-18 0-7 0,0 0-10 15,24 0-14-15,-24 0-10 0,0 0-35 16,17 2-12-16,-17-2-25 0,0 0-36 0,16 0-35 0,-16 0-61 16,0 0-456-16,0 0 63 0</inkml:trace>
  <inkml:trace contextRef="#ctx0" brushRef="#br0" timeOffset="28769.84">21732 4519 1905 0,'0'0'-119'15,"14"-5"5"-15,-14 5 12 0,0 0 13 0,0 0 17 0,16-11 24 16,-16 11 24-16,0 0 17 15,0 0 6-15,0 0-1 0,0 0 5 0,0 0-6 16,0 0 3-16,0 0-4 0,0 0 8 0,0 0 29 16,0 0 6-16,0 0 7 0,0 0 12 15,0 0 16-15,0 0 8 0,0 0 14 0,14 21 3 16,-14-21 1-16,4 14 12 16,-4-14 8-16,2 17-5 0,-2-17 3 15,4 21-7-15,1-9-9 0,-5-12-11 16,6 24-8-16,-1-11-7 0,-3 1-10 15,4 0-7-15,-6-14-7 0,6 28-1 0,-1-14-10 16,-5-14 3-16,4 20-8 0,-2-8-2 0,-2-12-5 16,2 19-10-16,-2-19-42 0,2 18-80 0,-2-18-101 0,0 0-186 15,-6 19-411-15,2-13-113 16</inkml:trace>
  <inkml:trace contextRef="#ctx0" brushRef="#br0" timeOffset="29539.83">23089 4246 2293 0,'0'0'-46'0,"0"0"24"16,0 0 34 0,0 0 27-16,0 0 9 0,0 0 4 0,0 0-2 15,0 0 5-15,0 0-15 0,0 0-5 16,0 0-2-16,0 0-1 0,0 0-10 0,0 0 6 0,0 0-7 15,0 0-2-15,67-5-1 16,-67 5-2-16,28-2-5 0,-14 0-5 0,-14 2 1 16,30-3-8-16,-30 3-27 0,28 0-26 15,-13-1-32-15,-15 1-23 0,22 0-34 16,-12-2-46-16,-10 2-83 0,12-1-330 0,-12 1 195 0</inkml:trace>
  <inkml:trace contextRef="#ctx0" brushRef="#br0" timeOffset="29769.57">23196 4146 1717 0,'0'0'23'0,"0"0"5"15,0 0 8-15,0 0 9 0,0 0 31 0,0 0 17 16,0 0 23-16,0 0 12 0,0 0 1 16,0 0 6-16,0 0-4 0,0 0 3 0,0 0-14 15,0 0-11-15,24 37-11 16,-20-23-8-16,-2 1-11 0,4 0-5 15,-2 0-11-15,3 3-5 0,-1-3-6 16,1 2-11-16,1-2-18 0,1-1-29 0,-1-1-52 0,0 0-53 16,4 1-56-16,-2-5-73 0,-2 0-136 0,-2-1-437 15,1-2-136-15</inkml:trace>
  <inkml:trace contextRef="#ctx0" brushRef="#br0" timeOffset="31779.85">24153 3478 668 0,'0'0'92'0,"0"0"-36"15,0 0 8-15,0 0-10 0,0 0-2 0,0 0 14 16,-14 42-7-16,14-42 6 15,0 0 11-15,0 0 4 0,-2 16 2 0,2-16 7 16,0 0-8-16,0 0 7 0,0 19 8 16,0-19 2-16,0 0-3 0,0 20 5 0,0-20-10 15,2 18 2-15,-2-18-8 0,2 22-3 0,0-6 1 16,0 1-1-16,0 1-7 16,0-2-5-16,2 4 1 0,0 1 8 0,-2-2-5 0,3-1 1 15,-1 1-1 1,-2 0-8-16,2 0 0 0,1-2-2 0,-3-1-4 15,2 1 2-15,-2-2-9 0,-2-15-11 16,5 25 0-16,-1-14 0 0,-4-11-6 0,4 20-5 0,-4-20-12 16,4 17-26-16,-4-17-39 0,2 14-43 0,-2-14-51 15,0 0-69-15,8 9-127 16,-8-9-525-16,0 0-218 0</inkml:trace>
  <inkml:trace contextRef="#ctx0" brushRef="#br0" timeOffset="32169.94">24405 3705 2547 0,'0'0'-92'16,"0"0"-4"0,0 0 13-16,10-9 4 0,-10 9 2 0,0 0 14 15,0 0 9-15,0 0 2 0,0 0 9 0,0 0 7 16,0 0 4-16,0 0 4 0,0 0 5 0,-50 22 5 15,39-16 2-15,11-6 4 16,-18 10 5-16,7-5 14 0,11-5-18 0,-18 11 4 0,18-11 5 16,-14 9 9-16,14-9 11 0,-15 9-2 15,15-9 22-15,-13 10-22 0,13-10 1 16,-10 7 10-16,10-7 7 0,-11 10-8 0,11-10-5 16,0 0 5-16,-11 11 1 0,11-11 7 15,0 0-9-15,-9 15 11 0,9-15 23 0,0 0 8 16,-8 12 14-16,8-12 11 15,0 0-4-15,0 0 5 0,0 0-3 0,10 24-3 16,-10-24-5-16,12 12-8 0,-12-12-5 0,19 13-7 0,-8-7-10 16,1 2-9-16,3-2-12 15,-3 1-39-15,6 1-56 0,-4 2-63 0,4-5-63 16,-1 1-142-16,-1-1-428 16,4 2-42-16</inkml:trace>
  <inkml:trace contextRef="#ctx0" brushRef="#br0" timeOffset="34309.58">23939 4182 2170 0,'0'0'-86'0,"0"0"17"0,0 0 15 15,0 0 18-15,0 0 16 16,0 0 15-16,0 0 13 0,0 0 19 0,0 0 7 0,0 0 11 15,0 0 10 1,0 0 15-16,0 0-1 0,0 0 13 0,0 0 1 16,47 5-1-16,-47-5-5 0,0 0-7 0,19 0-11 0,-19 0 3 15,0 0-18-15,27 0-2 0,-27 0-6 16,26 0 0-16,-11 0-1 0,-15 0 0 0,36 0-3 16,-18 0 1-16,6 0 1 15,-1 0-1-15,1 0-1 0,2-2 0 0,-2 2 0 16,6 0 0-16,1 0-8 0,-1 0 4 15,5-2-9-15,-4 2 0 0,0-4-4 0,4 4 5 16,-1-1-8-16,-2-1 1 0,1 0-4 0,-1 0-1 16,-2 0 1-16,0 1 2 15,-1-2-6-15,1 2 4 0,-8 1 1 0,6-4-1 16,-2 4 0-16,1-2-2 16,-3 0-2-16,3-2-1 0,1 4 3 0,1-3 9 15,-3 3 9-15,-1-3 11 0,0 2 13 16,2-2 16-16,-5 2 8 0,1-2 2 0,1 2 2 15,1-1-5-15,-2 2 1 0,-2-2-7 16,1 2-6-16,2-2-5 0,-3 1-5 0,-1 1-6 16,4 0 0-16,-5 0-12 0,-19 0-1 0,38 0-6 15,-19 0-13-15,-19 0-26 0,27 0-46 16,-27 0-54-16,27 0-75 0,-17-3-89 0,-10 3-177 16,15-4-142-16,-15 4-243 15,0 0-178-15</inkml:trace>
  <inkml:trace contextRef="#ctx0" brushRef="#br0" timeOffset="34829.83">24562 3862 2464 0,'0'0'-27'0,"0"0"13"0,0 0 3 15,0 0 2-15,0 0 0 16,0 0 5-16,0 0 7 0,0 0 15 0,0 0 17 16,0 0 13-16,0 0 15 0,0 0 10 0,0 0-4 0,15 25 4 15,-15-25 1-15,0 0-9 16,2 28-5-16,-2-16-7 0,0-12-5 0,2 23-5 16,0-10-29-16,-2-13-43 15,4 26-71-15,0-13-74 0,-4-13-134 0,4 23-472 0,-4-11-80 16</inkml:trace>
  <inkml:trace contextRef="#ctx0" brushRef="#br0" timeOffset="36299.83">24537 4557 2211 0,'12'-10'-80'16,"-12"10"28"-16,0 0 15 0,0 0 4 0,0 0 7 0,0 0 14 16,0 0-5-16,0 0 8 0,0 0 7 0,0 0 1 15,0 0 7-15,0 0 8 16,0 0-7-16,-36-9 4 0,36 9 2 0,0 0 0 16,-38 8 11-16,38-8-7 0,-27 7 21 15,11-1 21-15,4-2-16 0,-3 2 12 0,15-6-2 16,-21 7-6-16,11-1 14 15,10-6-18-15,-17 9-1 0,17-9-3 0,-11 10-7 16,11-10-1-16,0 0 0 0,-5 17-4 16,5-17 1-16,0 0 4 0,16 21-11 0,-16-21-5 15,17 17 6-15,-7-7-1 0,2-3-10 0,2 2 2 16,-2 0 1-16,2 0-4 16,0 0 5-16,-4-1-7 0,3 0 2 15,-3 1 3-15,-10-9 10 0,18 16-2 0,-12-11 4 16,-6-5 3-16,11 14 14 0,-11-14 10 0,0 0 10 15,0 20-2-15,0-20 2 16,0 0-3-16,-20 17-4 0,20-17-6 0,-21 10-5 0,8-6-3 16,13-4-4-16,-23 5-4 0,23-5-2 0,-25 5-15 15,25-5-20-15,-26 0-44 16,26 0-42-16,-19-5-60 0,19 5-48 0,-17-7-81 16,13 3-592-16,4 4-233 0</inkml:trace>
  <inkml:trace contextRef="#ctx0" brushRef="#br0" timeOffset="36599.71">24689 4780 2591 0,'0'0'-64'0,"16"5"12"0,-16-5 9 0,0 0 11 15,0 0 5-15,26 0 22 16,-26 0-1-16,19 0 3 0,-19 0 11 0,23-2-7 16,-23 2 4-16,26-1 4 15,-26 1-7-15,27 0 2 0,-13-2-2 0,-14 2-24 0,24 0-15 16,-24 0-24-16,22 0-44 15,-13-2-57-15,-9 2-128 0,16-4-258 0,-16 4 261 16</inkml:trace>
  <inkml:trace contextRef="#ctx0" brushRef="#br0" timeOffset="36879.76">24803 4736 1634 0,'0'0'8'0,"0"0"2"0,0 0 2 0,0 0-12 15,0 0 3-15,0 0 10 16,0 0 9-16,0 0 8 0,0 0-1 0,0 0 22 16,0 0 30-16,0 0 21 0,0 0-2 15,0 0-1-15,0 0 6 0,0 0 2 0,0 0-1 16,5 34-9-16,-5-34-4 0,2 21-2 0,-2-21-6 16,5 23-5-16,-5-23-8 15,3 27-9-15,-1-15-8 0,2 6-1 0,-2-3-7 0,2 1-4 16,-2 0-5-16,2-3-7 15,-4-13-20-15,8 26-19 0,-4-14-34 0,-4-12-41 16,7 19-39-16,-7-19-33 0,7 14-48 0,-7-14-112 16,4 8-445-16,-4-8-46 0</inkml:trace>
  <inkml:trace contextRef="#ctx0" brushRef="#br0" timeOffset="37404.86">25085 4618 2186 0,'0'0'-99'0,"0"0"11"0,0 0 11 16,0 0 6-16,0 0 17 16,0 0 8-16,0 0 10 0,0 0 11 0,0 0 10 15,0 0 5-15,0 0 4 16,0 0 7-16,0 0 16 0,0 0-4 0,0 0 7 0,0 0 15 15,0 0-7-15,0 0 11 16,0 0 10-16,0 0 14 0,0 0 20 0,0 0-5 16,0 0 6-16,0 0 3 0,0 0-13 0,0 0-4 15,0 0 5-15,0 0-21 16,0 0 7-16,12 32 10 0,-12-32-6 0,0 0-7 0,0 0 6 16,5 19-6-16,-5-19-2 15,0 0 1-15,4 19-8 0,-4-19-5 16,4 21-3-16,-4-21-4 0,3 22-8 0,1-10-3 15,-4-12 4-15,4 27-4 0,0-12-6 0,-4-15-1 16,4 27 0-16,-2-14-6 16,-2-13-3-16,7 24-22 0,-5-13-33 0,-2-11-49 15,3 21-47-15,-3-21-50 0,6 15-87 0,-3-7-531 0,-3-8-125 16</inkml:trace>
  <inkml:trace contextRef="#ctx0" brushRef="#br0" timeOffset="37713.58">25322 4557 2344 0,'0'0'-80'0,"0"0"16"15,14-4 14-15,-14 4 21 0,0 0 23 0,0 0 16 0,17 19 16 16,-7-8 14-16,-4 4 3 0,1 3 5 16,-4-1 9-16,5 6-14 0,-1 2 13 15,0 0 0-15,-2 2 6 0,3-1-10 0,-5 0-2 0,-1 3 13 16,0 0-1-16,-2-1-12 16,-2 1-17-16,-2-1-27 0,-1-1-52 15,-4 3-32-15,-7-1-43 0,3-2-42 16,-8-2-54-16,-2-5-105 0,-2 3-290 0,-5-4 177 0</inkml:trace>
  <inkml:trace contextRef="#ctx0" brushRef="#br0" timeOffset="38239.81">24257 4671 1695 0,'0'0'-80'0,"0"0"13"0,-21-4 10 16,21 4 11-16,0 0 15 0,0 0 14 16,0 0 17-16,-22 18 5 0,22-18 14 0,-10 11 7 15,10-11 13-15,-6 19 10 0,2-6 0 0,4-13 11 16,-5 27-1-16,3-10 6 16,0 0 0-16,2-17-5 0,4 36-5 0,1-11 3 0,-1 0-15 15,2 0-4-15,2 2-20 16,0 3-5-16,6 1-15 0,0-3-31 0,1 1-22 15,4-1-42-15,0-2-56 16,1-2-116-16,2-4-223 0,2 2 342 0</inkml:trace>
  <inkml:trace contextRef="#ctx0" brushRef="#br0" timeOffset="39219.55">25535 4485 1372 0,'0'0'-12'16,"0"0"17"-16,0 0 8 0,0 0 3 0,0 0 8 16,0 0 13-16,0 0 6 0,0 0 7 15,0 0 1-15,0 0 5 0,0 0 4 16,0 0-1-16,0 0-10 0,0 0-3 15,0 0-4-15,0 0 1 0,0 0-2 0,0 0-2 16,0 0 11-16,-15-14-5 0,15 14 6 0,0 0-2 0,0 0-13 16,0 0-2-16,0 0 3 15,0 0-15-15,11-21-7 0,-11 21 6 0,0 0-18 16,16-5-6-16,-16 5 12 16,0 0-12-16,20-6-1 0,-20 6 5 0,0 0-7 0,22 0 3 15,-22 0 0 1,0 0-6-16,0 0 4 0,28 6 2 0,-28-6-3 0,9 5 3 15,-9-5 0-15,0 0-6 16,11 11 12-16,-11-11 0 0,0 0 5 0,0 0 8 0,-1 21 0 16,1-21 11-16,0 0 8 0,-13 18 6 0,13-18 7 15,-13 11-2-15,13-11-1 16,-12 8-3-16,12-8-1 0,0 0-6 0,-15 12 2 16,15-12-4-16,0 0-1 0,0 0-5 15,0 0-8-15,-12 9-18 0,12-9-15 0,0 0-3 16,0 0-3-16,0 0-1 15,0 0 4-15,0 0 7 0,0 0-6 0,0 0 7 16,0 0 0-16,36 3 1 0,-36-3 0 16,0 0 14-16,0 0-6 0,21 8-3 0,-21-8 14 15,12 8 15-15,-12-8 1 0,0 0-2 0,10 15 1 16,-10-15-2-16,4 14-3 16,-4-14 1-16,0 0 5 0,-2 18-6 15,2-18 0-15,0 0-1 0,-12 24 0 0,12-24-13 16,-16 11-33-16,9-4-56 0,7-7-74 0,-25 9-114 15,8-5-512-15,17-4-78 16</inkml:trace>
  <inkml:trace contextRef="#ctx0" brushRef="#br0" timeOffset="43409.65">24475 3877 2125 0,'0'0'-171'0,"0"0"16"0,0 0 10 0,0 0 9 15,0 0 12-15,0 0 10 16,0 0 15-16,0 0 7 0,0 0 14 0,0 0 19 0,0 0 25 16,0 0 10-16,0 0 28 15,0 0 12-15,0 0 13 0,0 0 2 0,0 0 10 16,0 0 7-16,0 0 5 15,0 0-4-15,0 0 7 0,0 0 8 0,0 0 11 0,0 0-14 16,0 0-1-16,0 0 2 0,0 0-6 16,0 0-3-16,0 0-6 0,0 0 2 15,0 0-11-15,0 0 6 0,0 0-15 0,0 0 5 0,0 0-2 16,0 0 2-16,0 0 19 16,0 0-19-16,0 0 4 0,0 0 9 0,0 0 0 15,0 0 12-15,0 0-14 16,0 0 0-16,0 0-2 0,0 0 1 0,0 0-8 0,0 0 1 15,0 0-12-15,0 0-1 16,0 0 5-16,0 0-7 0,0 0-4 0,0 0-8 16,0 0 4-16,0 0 0 0,0 0-8 0,0 0 6 15,0 0 4-15,23-6-2 16,-23 6-1-16,0 0-2 0,0 0 0 0,0 0-1 0,0 0 5 16,17-4-10-16,-17 4 4 15,0 0-10-15,0 0 4 0,0 0 1 16,0 0 5-16,22 0-9 0,-22 0 0 15,0 0 1-15,0 0-7 0,16 4 6 0,-16-4-3 0,0 0 2 16,0 0 1-16,17 6 1 0,-17-6-1 0,0 0 2 16,0 0 8-16,13 7 0 15,-13-7 8-15,0 0 3 0,0 0-1 0,6 12 2 0,-6-12-8 16,0 0 2-16,6 13-5 16,-6-13 8-16,0 0-5 0,0 0 2 0,0 0-5 15,0 0-4-15,-12 30 2 16,12-30-1-16,-6 12-6 0,6-12 5 15,0 0 1-15,-13 18-1 0,13-18-4 0,-7 9 4 16,7-9 0-16,0 0-5 0,-10 15-1 0,10-15 7 16,-8 9 4-16,8-9-7 0,0 0-1 0,-14 12 5 15,14-12-4-15,0 0 2 16,-7 7-1-16,7-7-1 0,0 0 1 0,0 0 1 0,-11 10-3 16,11-10 2-16,0 0-4 15,0 0 5-15,0 0 0 0,0 0 3 0,0 0-3 16,0 0 8-16,-11 10-5 0,11-10 4 15,0 0 2-15,0 0-5 0,0 0-4 0,0 0 1 16,0 0-4-16,0 0 3 16,0 0-4-16,0 0 5 0,0 0-4 0,0 0 1 15,0 0-2-15,0 0-3 0,0 0 3 0,0 0-2 0,0 0-3 16,0 0-1-16,0 0 0 16,0 0 2-16,0 0-6 0,41-21 4 0,-41 21 5 15,0 0-4-15,16-5-6 16,-16 5 5-16,0 0 5 0,19-1-4 0,-19 1 0 0,0 0-1 15,23 0 3-15,-23 0-6 16,0 0 4-16,17 1 2 0,-17-1-3 0,0 0-3 16,18 6 5-16,-18-6-2 0,0 0-1 0,14 6 3 15,-14-6-1-15,0 0 7 0,16 10 0 16,-16-10-1-16,0 0 3 0,8 8 8 0,-8-8-11 16,0 0 7-16,0 0 0 15,8 14 0-15,-8-14 4 0,0 0 1 0,0 0 0 16,0 0 10-16,-2 20 6 0,2-20 1 15,0 0 1-15,0 0-5 0,-12 19 5 16,12-19-9-16,-14 9 0 0,14-9-3 0,-13 10-5 0,13-10 0 16,-21 10-16-16,11-6-31 15,10-4-46-15,-21 7-50 0,8-6-63 0,2 2-84 0,11-3-621 16,-22 1-272-16</inkml:trace>
  <inkml:trace contextRef="#ctx0" brushRef="#br0" timeOffset="44539.35">25850 4088 2566 0,'0'0'-140'16,"0"0"16"-16,0 0 9 15,0 0 12-15,0 0 17 0,0 0 17 0,0 0 14 16,0 0 22-16,-22-9 14 16,22 9 9-16,0 0 23 0,0 0 13 0,0 0 16 0,0 0 10 15,0 0 10-15,0 0-3 16,0 0 0-16,0 0-4 0,0 0-7 0,0 0-8 15,0 0 3-15,0 0-6 16,0 0 9-16,56 3-14 0,-56-3-9 0,26 0-2 16,-26 0-1-16,27 2-8 0,-13 1-20 0,-14-3-28 0,30 1-22 15,-30-1-20-15,26 1-30 16,-10-1-40-16,-16 0-51 0,23 0-395 0,-12-1 199 16</inkml:trace>
  <inkml:trace contextRef="#ctx0" brushRef="#br0" timeOffset="44809.42">25884 4046 1622 0,'0'0'-64'16,"0"0"27"-16,0 0 22 0,0 0 22 0,0 0 22 0,-1 20 23 15,1-20 14-15,0 0-1 16,0 0 10-16,1 23-4 0,-1-23 8 0,0 0-1 16,5 28 0-16,-5-28-9 0,2 21-7 15,0-9-4-15,-2-12 1 0,7 24-10 0,-3-11-9 16,-4-13-13-16,6 27-19 0,-1-14-43 0,-2 1-46 16,1-2-61-16,-4-12-109 15,7 20-374-15,-3-12 159 0</inkml:trace>
  <inkml:trace contextRef="#ctx0" brushRef="#br0" timeOffset="45419.49">26685 3563 1840 0,'0'0'-31'0,"0"0"0"0,0-20 4 16,0 20 11-16,0 0 13 0,0 0 6 0,3-16 10 16,-3 16-3-16,0 0-2 0,0 0-3 0,0 0 8 15,0 0 5-15,0 0 23 16,0 0 16-16,0 0-4 0,0 0 16 0,0 0-17 0,0 0 13 16,0 0 7-16,9 45 5 15,-9-28 11-15,0 2-6 0,0 0 5 16,2 2-5-16,0 2-1 0,-2-2-11 15,2 4-8-15,1-3-3 0,-1-1-7 0,0 3-7 0,0-3-10 16,4-1 2-16,-4 0-7 0,-2-3-13 0,2 0-14 16,0-1-31-16,-2-16-36 15,4 23-21-15,-4-23-36 0,1 21-26 0,-1-13-41 16,0-8-97-16,2 12-405 0,-2-12 58 16</inkml:trace>
  <inkml:trace contextRef="#ctx0" brushRef="#br0" timeOffset="45754.72">26812 3728 2015 0,'11'-21'-33'16,"-11"21"5"-16,0 0 3 0,4-12-6 0,-4 12 4 0,0 0 5 16,0 0 6-1,0 0-3-15,0 0 1 0,0 0 9 0,0 0 3 0,0 0 1 16,0 0 10-16,0 0 8 15,0 0 2-15,-47 12 14 0,47-12 12 0,-16 10-9 0,16-10 3 16,-13 7 1-16,13-7-6 0,-12 6 2 0,12-6-11 16,0 0 9-16,-17 13 3 15,17-13-10-15,-10 10 12 0,10-10 1 0,0 0 7 16,-8 15 10-16,8-15 2 16,0 0 7-16,0 19-1 0,0-19 0 0,0 0-6 0,10 23-3 15,-2-16-8-15,1 1-1 16,-9-8-11-16,22 16-1 0,-9-11-6 0,2 2-16 15,-2 0-34-15,0-1-20 16,3-1-44-16,-1-1-43 0,-3 0-72 0,-12-4-175 0,27 3-247 16,-18-1 156-16</inkml:trace>
  <inkml:trace contextRef="#ctx0" brushRef="#br0" timeOffset="46099.87">27067 3753 1845 0,'0'0'-33'0,"3"-21"-6"0,-3 21 2 15,0 0 16-15,4-14 1 0,-4 14 2 0,0 0 6 16,0 0 7-16,9-15-1 16,-9 15 9-16,0 0 0 0,16-8 12 0,-16 8 9 0,0 0 0 15,19-4 14-15,-19 4 1 16,0 0 4-16,0 0 9 0,23 4-2 0,-23-4 17 15,0 0-10-15,10 12-1 16,-10-12 0-16,0 0-8 0,0 25-9 0,0-25 6 0,-5 21-2 16,5-21 12-16,-5 21-2 0,1-10 6 0,4-11 14 15,-4 21 5-15,4-21 1 16,-7 19 0-16,7-19-2 0,-4 17 3 0,4-17-4 16,0 0-4-16,0 21-7 0,0-21-4 15,11 12-11-15,-11-12-19 0,16 9-46 0,-5-4-36 16,-11-5-63-16,31 9-47 15,-12-7-57-15,-4-2-132 0,3 0-408 0,-5 2-41 16</inkml:trace>
  <inkml:trace contextRef="#ctx0" brushRef="#br0" timeOffset="46609.79">26524 4185 2147 0,'-25'-6'-65'0,"25"6"25"0,0 0 12 0,0 0 12 16,0 0 3-16,0 0 15 0,0 0 20 16,0 0 16-16,0 0 3 0,0 0 8 0,0 0 1 15,48-10 0-15,-48 10 1 16,29-3 5-16,-14 3 0 0,8 0 2 0,-1 0-7 0,5 0 11 15,3 3-1-15,3-3-4 16,1 1-3-16,2-1-3 0,6 2 4 0,1-2-13 16,0 2 3-16,4-2-8 0,-2 2 6 0,2 0-2 15,-4-2 3-15,2 1 13 16,0-1 1-16,0 3 4 0,-7-3-6 0,-2-3 1 16,-3 3-2-16,-1 0-8 0,-1 0-3 15,-8 0-6-15,2 0-9 0,-3 0-9 0,-2 0-13 16,-1 0-31-16,-19 0-38 15,29 3-57-15,-16-3-64 0,-2 1-65 0,-11-1-126 0,16 2-435 16,-16-2-125-16</inkml:trace>
  <inkml:trace contextRef="#ctx0" brushRef="#br0" timeOffset="47149.47">26818 4563 2293 0,'0'0'-76'16,"0"0"37"-16,0 0 3 0,0-21 11 0,0 21-7 15,0 0 5-15,0 0 3 0,-16-11 2 0,16 11 8 16,0 0 6-16,-21-7 6 16,21 7 7-16,-19-1 1 0,19 1-2 0,0 0 11 0,-25 1-2 15,25-1-8 1,0 0 3-16,0 0 1 0,-25 4-1 0,25-4 11 0,0 0 10 15,0 0-6-15,-9 8-4 16,9-8 2-16,0 0-6 0,0 0-4 0,0 0 8 16,0 0 3-16,0 0-14 0,32 28 4 0,-25-22 0 0,-7-6-1 15,20 12 18-15,-11-5-13 16,-9-7 1-16,23 13-10 0,-13-5 4 0,-10-8 15 16,17 14-8-16,-11-8 26 15,-6-6 0-15,11 11 0 0,-11-11 11 0,7 11 15 0,-7-11 7 16,0 0 2-16,0 0-3 15,-4 21-8-15,4-21-10 0,0 0-3 0,-20 12-6 16,20-12-8-16,-19 3-5 0,19-3-26 0,-21 4-35 16,21-4-38-16,-21 3-58 0,21-3-55 15,-19-3-62-15,19 3-181 0,-21-6-263 16,13 1 72-16</inkml:trace>
  <inkml:trace contextRef="#ctx0" brushRef="#br0" timeOffset="47369.49">26935 4620 2066 0,'22'1'44'16,"-22"-1"8"-16,0 0 0 0,21 0-10 0,-21 0-7 16,0 0 1-16,27-1-7 15,-27 1 11-15,22-2-14 0,-22 2-7 0,25 0 1 16,-25 0 0-16,24-2-8 0,-24 2-12 15,27-2-24-15,-27 2-31 0,23 0-32 16,-12 0-43-16,-2-2-45 0,-9 2-65 0,0 0-330 0,22 0 236 16</inkml:trace>
  <inkml:trace contextRef="#ctx0" brushRef="#br0" timeOffset="47609.8">27108 4574 1637 0,'0'0'30'0,"-15"-8"26"0,15 8 8 15,0 0-16-15,0 0 0 0,0 0 19 16,0 0 1-16,0 0 5 0,0 0 11 0,0 0 8 16,0 0 3-16,0 0 2 0,0 0 9 0,0 0-1 15,0 0 0-15,-5 36-1 16,5-36-10-16,0 0-8 0,2 25-8 0,-2-25-7 16,5 19-8-16,-5-19-6 0,2 23-1 15,0-11-12-15,-2-12-4 0,6 21-9 0,-6-21-14 16,3 21-26-16,1-11-36 15,-4-10-47-15,8 14-44 0,-8-14-50 0,6 16-49 0,-6-16-82 16,0 0-457-16,9 13-70 0</inkml:trace>
  <inkml:trace contextRef="#ctx0" brushRef="#br0" timeOffset="47849.71">27265 4589 2325 0,'0'0'-14'15,"8"-10"14"-15,-8 10 13 16,0 0-1-16,0 0 5 0,10-10 1 0,-10 10 1 16,0 0 22-16,0 0 21 0,0 0 8 0,0 0 9 0,0 0 18 15,0 0-11-15,11 29 3 16,-11-29-1-16,7 20-4 0,-2-8-6 0,-1 1-4 16,-4-13-10-16,11 28-10 15,-7-14-6-15,1 1-5 0,0 0-14 0,2-3-29 0,-3 1-34 16,-4-13-49-1,9 17-60-15,-5-8-52 0,-4-9-94 0,7 12-550 0,-7-12-176 16</inkml:trace>
  <inkml:trace contextRef="#ctx0" brushRef="#br0" timeOffset="48099.76">27510 4538 2463 0,'0'0'-55'0,"16"-7"1"0,-16 7 21 0,0 0 31 0,0 0 24 16,0 0 16-16,0 0 18 0,32 16 6 0,-26-8 9 15,1 3 6-15,2 2 2 0,-3 1 0 16,-1 2-3-16,2 0-13 0,-1 4-8 0,-2-4-5 16,4 8-5-16,-4-6-12 15,-2 4-8-15,2-1-22 0,-4-3-17 0,0 6-32 16,-4 0-41-16,0 1-63 15,-3-5-91-15,-2 2-187 0,-6-2-260 0,1-4 67 0</inkml:trace>
  <inkml:trace contextRef="#ctx0" brushRef="#br0" timeOffset="48684.45">26515 4511 1911 0,'-27'8'-75'0,"27"-8"25"0,-11 12 25 0,11-12 20 0,-10 19 23 16,6-8 12-16,4-11 12 15,-9 28 13-15,7-11-5 0,0 1 14 0,2 1-3 16,2-1 0-16,0 3-4 0,3 4-1 0,1 2-1 0,2-2-30 16,0 1-2-16,1 5 1 15,5-1-8-15,-1-1-1 0,3 0-20 0,0-2-22 16,6-3-39-16,-2-1-43 16,3-4-75-16,2 0-183 0,2-4-164 0,2-1 290 15</inkml:trace>
  <inkml:trace contextRef="#ctx0" brushRef="#br0" timeOffset="49339.63">27773 4382 1454 0,'0'0'-62'0,"0"0"23"16,0 0 13-16,-5-16 29 0,5 16 18 0,0 0 13 0,0 0 26 16,0 0 10-16,-2-19 24 15,2 19 17-15,0 0-4 0,0 0 1 0,0 0-1 16,0 0-4-16,0 0-8 16,0 0-10-16,0 0-10 0,5-19-3 0,-5 19-6 15,0 0-10-15,0 0-8 0,0 0-10 16,0 0 2-16,0 0-7 0,0 0-5 0,0 0 4 15,0 0-3-15,0 0-2 16,0 0 0-16,0 0-1 0,0 0 1 0,0 0-3 16,17 42-2-16,-17-42-3 0,0 0 7 0,-4 23-8 0,4-23 6 15,0 0 4-15,-2 23 2 16,2-23 3-16,2 14 2 0,-2-14-6 0,0 0 2 16,7 16 6-16,-7-16-12 15,15 13-8-15,-15-13-28 0,18 5-46 0,-4-3-51 16,-14-2-57-16,25 0-96 0,-25 0-581 15,34-5-183-15</inkml:trace>
  <inkml:trace contextRef="#ctx0" brushRef="#br0" timeOffset="49679.72">28276 4033 2494 0,'0'0'-78'0,"0"0"13"15,0 0 18-15,0 0-9 0,0 0 9 16,0 0 0-16,19-6 11 0,-19 6 3 0,0 0-5 0,26-2 11 16,-26 2-11-16,24 0-4 15,-24 0 0-15,23 0-7 0,-23 0-1 0,22 0-11 0,-12-1-28 16,-10 1-40-16,18-7-92 16,-18 7-202-16,12-5 133 0</inkml:trace>
  <inkml:trace contextRef="#ctx0" brushRef="#br0" timeOffset="49869.79">28352 3959 1214 0,'-24'1'16'0,"24"-1"3"0,0 0 24 15,0 0 13-15,-17 12 17 16,17-12 21-16,0 0 13 0,-4 19 14 0,4-19 8 0,-2 21 11 16,2-21-7-16,2 25-2 15,-2-25-7-15,2 29-16 0,0-14-10 0,0 0-12 16,-1 0-9-16,-1-15-13 15,7 31-29-15,-3-16-34 0,-1-2-58 0,-3-13-47 0,7 21-63 16,-7-21-109-16,8 14-434 16,-4-9 33-16</inkml:trace>
  <inkml:trace contextRef="#ctx0" brushRef="#br0" timeOffset="50269.35">29065 3430 2006 0,'13'-7'-58'16,"-13"7"8"-16,0 0 10 0,0 0 2 0,0 0 25 16,13-6 21-16,-13 6 25 15,0 0 19-15,0 0 17 0,0 0 11 0,0 0 13 0,10 27 13 16,-10-27 5-16,4 18-1 16,0-7-1-16,-4-11-5 0,5 23-11 0,-3-10-5 15,0 2-5-15,1 0 16 16,-1 3-11-16,0 0-5 0,0 0-11 0,0-3-3 0,2 2-8 15,-2 2-5-15,2-3-2 16,0 1-12-16,0-2-7 0,-2 0-20 0,3-1-31 16,-5-14-38-16,7 22-62 0,-3-12-53 15,-4-10-59-15,8 13-143 0,-4-7-450 0,-4-6-146 16</inkml:trace>
  <inkml:trace contextRef="#ctx0" brushRef="#br0" timeOffset="50599.86">29317 3602 2284 0,'0'0'-142'15,"0"-15"15"-15,0 15 7 0,0 0 12 0,0 0 10 16,0 0 8-16,0 0 17 16,-23-8 13-16,23 8 22 0,0 0 11 0,0 0 22 15,-30 6 11-15,30-6 1 0,-16 8 10 16,16-8 2-16,0 0-2 0,-22 12 20 0,22-12 12 15,-10 9 0-15,10-9 14 16,-11 9 5-16,11-9-2 0,-7 11 1 0,7-11-1 0,0 0-6 16,-6 22-1-16,6-22-4 0,0 15-9 0,0-15 7 15,0 0-8-15,0 25 3 16,0-25 6-16,4 21-16 0,3-10 0 0,-1 0 9 16,3 0-8-16,1-2-7 0,0 0-1 15,6-1 2-15,-4 1-14 0,3-1-16 16,0 0-52-16,2-3-53 0,-1 1-73 15,0-1-141-15,0-1-313 0,-3-2 151 0</inkml:trace>
  <inkml:trace contextRef="#ctx0" brushRef="#br0" timeOffset="50869.91">29545 3723 1761 0,'0'0'-29'16,"0"0"2"-16,0 0 21 0,0 0 14 0,0 0 12 0,0 0 14 15,0 0 10-15,0 0 4 16,0 0 7-16,0 0 22 0,0 0 14 0,14 36 8 16,-14-36 2-16,4 19 8 15,0-6-15-15,0 2-7 0,0-1-10 0,0 0-9 0,1 2-17 16,-1-3-20-16,0 3-31 15,1 0-47-15,-1-2-36 0,0 0-56 0,-2-5-58 16,-2-9-140-16,2 19-293 0,-2-11 148 0</inkml:trace>
  <inkml:trace contextRef="#ctx0" brushRef="#br0" timeOffset="51254.83">29012 4069 1743 0,'0'0'-20'0,"0"0"30"16,-14 4 12-16,14-4-1 15,0 0 2-15,0 0-8 0,0 0 1 0,0 0-3 0,0 0 2 16,0 0-2-16,0 0-10 0,0 0 6 0,63 0 3 16,-44 0 1-16,2 2 9 15,3-2 19-15,3 2 18 0,3 0 6 0,0 0 18 16,4-1 4-16,1 1 6 0,1 1-2 16,6-2 1-16,-1 0-12 0,1 2-8 15,-2 0-10-15,1 0-4 0,-7-3-2 16,-1 2-7-16,-1 0-8 0,0-2 3 0,-5 0-4 15,-3 0-10-15,-2 1-11 16,0-2-26-16,-22 1-51 0,36 0-70 0,-21-2-85 0,-15 2-168 16,21-4-340-16,-21 4 15 0</inkml:trace>
  <inkml:trace contextRef="#ctx0" brushRef="#br0" timeOffset="52189.84">29082 4405 1985 0,'0'0'-89'0,"0"0"21"16,0 0 19-16,0 0 23 0,0 0 24 0,0 0 2 15,0 0 23-15,0 0 8 16,0 0-3-16,0 0 0 0,0 0 9 0,0 0 5 16,0 0 19-16,0 0-2 15,0 0 2-15,0 0 2 0,0 0 4 0,-42 20 6 0,42-20 5 16,-10 20 7-16,2-9 2 15,2 2-3-15,6-13 6 0,-8 27-2 0,6-14 0 16,2-13-9-16,-2 27-4 0,4-10-6 0,0-1-5 16,4-2-10-16,0 1-5 15,6 5-3-15,-2-3-4 0,2-2-10 0,1 2 4 16,0-2-24-16,4-1-34 0,-5-4-44 16,4 1-52-16,-4-3-58 0,3 0-73 0,-2-3-167 15,-3-1-342-15,1 0-41 16</inkml:trace>
  <inkml:trace contextRef="#ctx0" brushRef="#br0" timeOffset="52599.67">29461 4519 2274 0,'5'-16'28'0,"-5"16"-3"0,0 0-8 0,4-17-2 16,-4 17-9-16,0 0 2 0,0 0-7 0,0 0 7 16,0 0-6-16,-14-19 10 15,14 19 9-15,0 0 14 0,-18-1 12 16,18 1 1-16,0 0-5 0,0 0 4 0,0 0-5 16,-34 13-7-16,34-13-4 0,0 0 2 15,-9 17-5-15,9-17 4 0,0 0-11 16,5 23 4-16,-5-23-5 0,10 17-9 0,-2-6 2 15,2-1 0-15,-2 2-2 16,2-3 5-16,-2 2-5 0,1 1 5 0,0-3 3 0,-9-9 12 16,12 20 6-16,-7-11-9 0,-5-9-2 0,4 17 4 15,-4-17 2-15,2 15 5 16,-2-15-4-16,0 0 4 0,-13 24-3 0,13-24-6 0,-16 7 3 16,2-3-6-1,14-4-8-15,-22 3-9 0,22-3-17 0,-24 2-38 0,24-2-53 16,-21-2-63-16,21 2-71 15,-17-9-104-15,12 4-453 0,5 5-97 0</inkml:trace>
  <inkml:trace contextRef="#ctx0" brushRef="#br0" timeOffset="52819.66">29709 4557 2467 0,'0'0'42'0,"23"2"-3"0,-23-2-12 0,0 0-9 16,0 0-3-16,31-2 4 0,-31 2-6 15,26 0-1-15,-26 0-18 0,30 0 9 0,-15-2-20 16,-15 2-6-16,30 0-2 0,-16-2-15 0,-14 2-32 16,30-2-38-16,-17 1-63 15,-3-2-115-15,2-1-317 0,-12 4 187 0</inkml:trace>
  <inkml:trace contextRef="#ctx0" brushRef="#br0" timeOffset="53079.9">29832 4461 1848 0,'0'0'16'0,"-22"6"-6"0,22-6 4 15,0 0-2-15,0 0 13 16,0 0 16-16,-8 12 15 0,8-12 21 0,0 0 13 15,-2 17 20-15,2-17 5 0,0 0-2 16,2 25 12-16,-2-25 1 0,2 19-13 0,-2-19-7 16,4 23-7-16,-2-10-13 0,-2-13-4 0,9 25-10 15,-5-12-10-15,1 0-1 16,1 1-8-16,-6-14-15 0,10 23-5 0,-6-16-20 0,-4-7-37 16,8 20-36-1,-8-20-53-15,10 15-47 0,-10-15-52 0,6 11-79 0,-2-9-549 16,-4-2-178-16</inkml:trace>
  <inkml:trace contextRef="#ctx0" brushRef="#br0" timeOffset="53349.85">30034 4461 2593 0,'0'0'13'0,"0"0"11"0,0 0-8 0,12-9-2 15,-12 9 2-15,0 0 10 16,0 0 8-16,0 0 11 0,0 0 4 0,0 0 10 16,18 30 8-16,-18-30 12 0,8 21 4 15,-5-9-6-15,1 1 1 0,-4-13-7 0,9 29-5 16,-3-16-5-16,-2 0-8 0,0 2-3 0,1-1-7 16,-1-1-8-16,2 1-12 15,-2-1-12-15,3-1-24 0,-7-12-30 0,11 18-54 16,-7-8-36-16,-4-10-35 0,10 17-45 15,-10-17-83-15,10 12-540 0,-10-12-173 0</inkml:trace>
  <inkml:trace contextRef="#ctx0" brushRef="#br0" timeOffset="53659.82">30331 4397 2428 0,'10'-12'-112'0,"-10"12"24"16,0 0 21-16,0 0 24 0,0 0 29 15,0 0 20-15,0 0 10 0,28 20 25 0,-28-20 18 16,13 19 20-16,-7-6 4 15,1 0 13-15,-3 3 3 0,2 0-9 0,-2 2-5 16,1 1-7-16,-1 0-6 0,0 0-9 0,-2 2-10 0,0-2-5 16,-2 2-16-1,-2 0-28-15,-2 4-60 0,-2-4-67 0,-5-3-76 16,-4 4-152-16,-4-1-391 0,-4-3-17 16</inkml:trace>
  <inkml:trace contextRef="#ctx0" brushRef="#br0" timeOffset="55079.78">27692 4369 2079 0,'0'0'-78'0,"0"0"36"16,0 0 25-16,0 0 20 0,7-18 24 0,-7 18 13 0,0 0 24 0,0 0 8 15,0 0 22-15,0 0-3 16,0 0 2-16,0 0 2 0,0 0-7 0,0 0-4 16,0 0 4-16,0 0-8 15,0 0-5-15,0 0 2 0,11-9-4 0,-11 9-1 16,0 0-3-16,0 0-1 0,0 0-8 15,0 0-5-15,0 0-7 0,0 0-6 0,11-14-2 16,-11 14-2-16,0 0 3 0,0 0 4 0,0 0 6 16,9-9 3-16,-9 9-2 15,0 0-3-15,0 0-7 0,0 0-3 0,0 0-5 0,14-10-1 16,-14 10-5-16,0 0-5 16,0 0-2-16,0 0-2 0,0 0-2 0,15-3-2 15,-15 3-1-15,0 0-4 16,0 0-1-16,0 0-1 0,0 0-2 0,23 1-2 0,-23-1-1 15,0 0 0-15,0 0-1 16,18 8 2-16,-18-8-3 0,0 0-1 0,11 9 0 16,-11-9-1-16,0 0-1 0,11 12 2 0,-11-12-2 15,0 0 0-15,7 14 2 16,-7-14-3-16,0 0 1 0,7 15 7 0,-7-15-8 0,0 0 6 16,2 14-3-16,-2-14 3 15,0 0-2-15,0 19 1 0,0-19-4 0,0 0 7 16,0 0-5-16,-2 23 4 15,2-23-3-15,0 0 1 0,-3 18-3 0,3-18 6 0,0 0-2 16,-9 17 1-16,9-17-2 0,-4 11 1 0,4-11-2 16,0 0 4-16,-9 15-3 15,9-15-1-15,-7 10 0 0,7-10 2 0,-8 11-1 16,8-11 1-16,0 0-2 0,-14 14-1 16,14-14 1-16,0 0 2 0,-11 11-1 15,11-11 1-15,0 0 1 0,0 0-1 16,0 0 1-16,-10 12 2 0,10-12-5 0,0 0 2 15,0 0 2-15,0 0 0 16,0 0-3-16,0 0 4 0,-8 11 1 0,8-11 6 0,0 0 3 16,0 0 8-16,0 0-7 0,0 0 3 0,0 0-1 15,0 0-4-15,0 0 0 16,0 0-3-16,0 0-9 0,31 6-12 0,-31-6-20 16,20 0-18-16,-20 0-36 15,23 2-34-15,-23-2-48 0,22 0-49 0,-22 0-52 0,24-2-93 16,-24 2-595-16,24-2-383 15</inkml:trace>
  <inkml:trace contextRef="#ctx0" brushRef="#br0" timeOffset="84419.59">3685 7234 556 0,'0'0'198'0,"0"0"-65"0,0 0-52 0,0 0-22 15,0 0 2-15,0 0-10 16,-9 17 3-16,9-17 7 0,0 0 2 0,0 0 5 16,0 0 19-16,0 0-2 0,0 0 10 0,0 0 3 15,0 0-8-15,0 0 10 0,0 0-4 16,0 0 10-16,0 0-8 0,0 0 6 0,0 0-8 16,0 0 14-16,0 0 1 15,0 0 2-15,0 0-1 0,0 0 8 0,0 0-2 16,0 0-8-16,0 0-15 0,0 0-12 15,0 0-6-15,0 0-11 0,0 0-7 0,30-36-9 16,-23 23-1-16,-1-1-5 0,0 0-5 0,0-3-2 16,2-3-1-16,0-3 0 15,0-4 0-15,-2 0-1 0,0-8-1 16,1 2-8-16,-1-2 0 0,0 0-7 0,1 0 2 16,-1 2-4-16,-1-1-2 0,1 6-3 0,-2-1-1 15,2 3 0-15,0 3 0 16,-2 0-2-16,4 4-1 0,-4 1 0 0,-2 3-2 15,2 0-3-15,-4 15-2 0,6-21-3 16,-6 21 2-16,6-16 4 0,-6 16 6 0,0 0 1 16,0 0 3-16,0 0-2 0,0 0-3 0,34 24 3 15,-27-13-1-15,-1 5-2 16,2 0 3-16,1 4-5 0,0-1 1 0,1 2-1 0,-2 0 5 16,1 0-4-16,0 0 3 15,1-2 2-15,-6 0 1 0,3-2-4 0,-3 1 8 16,2-1-7-16,-2-3 3 15,1 0-4-15,-1 1 4 0,0-1-6 0,1 0-1 16,-5-14 1-16,4 25-2 0,-4-11 1 0,0-14 0 0,4 25-7 16,-2-12-3-16,-2-13-17 15,0 26-25-15,2-12-26 0,-2-14-31 0,-2 23-46 16,2-23-56-16,-2 22-60 0,2-22-122 16,-4 19-594-16,4-19-435 0</inkml:trace>
  <inkml:trace contextRef="#ctx0" brushRef="#br0" timeOffset="84709.67">3842 7022 2908 0,'0'0'-69'15,"0"0"34"-15,0 0 2 0,0 0 4 0,0 0 7 16,0 0 0-16,10-16 22 0,-10 16 3 0,0 0 10 16,0 0 0-16,17-7 5 0,-17 7 1 15,0 0 4-15,25-3-4 0,-25 3 1 0,26-4 5 16,-9 2-4-16,-1 0 3 16,4 0-6-16,-1 0-1 0,0 1-16 0,2-1-28 15,1-1-42-15,-4 3-50 0,1-1-63 16,-19 1-117-16,34-4-402 0,-19 4 44 0</inkml:trace>
  <inkml:trace contextRef="#ctx0" brushRef="#br0" timeOffset="85199.31">4329 7089 1999 0,'0'0'-8'0,"0"0"26"0,0 0-9 0,0 0-5 15,0 0-19-15,0 0-2 16,0 0 6-16,0 0-4 0,20-14 2 0,-20 14 8 0,0 0-7 15,0 0 5-15,0 0 9 16,0 0 1-16,0 0 11 0,0 0-4 0,0 0 3 16,0 0 8-16,0 0 4 0,0 0 12 0,0 0-10 15,0 0 0-15,0 0-4 0,18 12 1 16,-18-12-12-16,0 0 10 0,6 16-6 0,-6-16 3 16,0 0 4-16,0 19 0 15,0-19 5-15,0 0 7 0,0 0 7 0,-10 24 16 16,10-24 23-16,-12 10 13 0,12-10 15 15,-12 8 12-15,12-8 11 0,-19 3-3 0,19-3 8 16,-19 2-6-16,19-2-1 0,0 0-3 0,-30-8-4 16,30 8-11-16,-17-10-10 15,17 10-14-15,-12-9-10 0,12 9-14 0,0 0-8 16,-6-15-22-16,6 15-22 0,0 0-31 16,0 0-40-16,26-24-45 0,-8 20-64 0,-4 0-46 15,3 1-59-15,3-2-116 16,-4 1-537-16,4 4-335 0</inkml:trace>
  <inkml:trace contextRef="#ctx0" brushRef="#br0" timeOffset="85529.94">4790 7093 2812 0,'4'19'-31'0,"-4"-19"17"0,0 0-1 0,0 0 5 15,0 0 1-15,0 0 5 16,11 10-4-16,-11-10-2 0,0 0 3 15,23 0 5-15,-23 0-5 0,24-3-5 0,-24 3 21 16,24-1-18-16,-24 1-1 0,28-3-9 0,-28 3-32 16,25-1-10-16,-25 1-20 0,22-2-32 0,-22 2-38 15,18-2-50-15,-18 2-432 16,14-4 148-16</inkml:trace>
  <inkml:trace contextRef="#ctx0" brushRef="#br0" timeOffset="85689.39">4828 7053 2050 0,'-21'-3'156'0,"21"3"11"16,0 0-5-16,-20-5-17 0,20 5-12 0,0 0-25 0,0 0-10 16,0 0-13-16,0 0-6 15,0 0-13-15,0 0-5 0,51-11-11 0,-33 9-38 16,-18 2-40-16,36-4-52 16,-15 4-54-16,-3-3-68 0,2 3-94 0,0-5-516 15,-2 3-130-15</inkml:trace>
  <inkml:trace contextRef="#ctx0" brushRef="#br0" timeOffset="87809.57">5472 7093 2367 0,'0'0'-52'0,"0"0"16"16,14 6 4-16,-14-6 2 15,0 0-4-15,0 0-1 0,0 0 10 0,0 0 1 16,30-12 4-16,-30 12 1 0,13-8 24 15,-13 8-15-15,16-11 5 0,-16 11 21 0,16-13 3 16,-8 5 2-16,-8 8 4 0,14-16 5 0,-5 3 0 16,0 1-9-16,-3-2 21 15,0-3-23-15,3-1-1 0,-3-4 1 0,0-1-2 0,3-3-2 16,-3-3 2-16,3-1-6 16,-3 0-4-16,0 3 4 0,-2-5-2 0,3 4-6 15,-2 1 5-15,1 0 10 16,-2 3 0-16,0-2-24 0,0 2 29 0,-2 5 9 0,0 1 19 15,2 0 2-15,-1 2 5 16,-3 16-11-16,0-24-4 0,0 24-17 0,0-17 0 16,0 17-1-16,0 0-2 0,0 0-6 0,0 0 2 15,0 0-4-15,0 0 1 0,0 0-9 16,-29 53 9-16,24-28 1 0,0 1 2 0,5 5-2 16,-2 2 1-16,0-1-4 15,2 0 3-15,2 1 0 0,-2-1 0 0,2-2 1 16,-2 1 3-16,0-5-2 0,2-1 2 15,1-3 0-15,0-4-5 0,-1 1 8 0,0-3-1 16,-2-16-1-16,6 24-6 0,-2-16-1 0,-4-8-5 16,0 0-23-16,14 10-8 15,-14-10-16-15,0 0 4 0,0 0-3 0,0 0 4 0,28-10 1 16,-28 10 1-16,0 0 4 16,19-5 0-16,-19 5 6 0,0 0 3 0,24 2-6 15,-24-2 12-15,18 1-8 16,-18-1 6-16,26 2 10 0,-26-2-1 0,29 6 13 0,-9-6 15 15,-4 1 10-15,6-1 18 16,-3 3 14-16,2-3 12 0,2-3 5 0,1 3-1 16,-3 0-2-16,0 0-6 0,2-1-8 15,-3-1-6-15,-20 2-6 0,38-2-7 0,-24 2-8 16,-14 0-27-16,25-2-45 0,-25 2-64 0,24 0-76 16,-20-3-118-16,-4 3-663 15,0 0-382-15</inkml:trace>
  <inkml:trace contextRef="#ctx0" brushRef="#br0" timeOffset="87989.6">5880 6603 2945 0,'0'0'-1'15,"6"-14"12"-15,-6 14-3 0,0 0-3 16,0 0-2-16,6-12-2 0,-6 12 6 0,0 0-4 15,0 0-14-15,0 0-35 16,0 0-56-16,12-10-78 0,-12 10-145 0,0 0-399 16,0 0 8-16</inkml:trace>
  <inkml:trace contextRef="#ctx0" brushRef="#br0" timeOffset="88509.46">5793 7522 2148 0,'0'0'-36'0,"0"0"15"0,0 0-5 16,0 0-3-16,0 0 35 15,0 0-12-15,0 0 11 0,0 0 1 0,0 0 20 16,0 0 16-16,-28-31 19 0,28 31 14 0,0 0 7 16,-27 4 1-16,27-4-9 0,0 0-1 15,-26 6-24-15,26-6 3 0,-14 4-12 0,14-4-8 16,0 0-17-16,-14 8-11 15,14-8-16-15,0 0 1 0,0 0-23 0,0 0 2 16,0 0-7-16,0 0 9 0,24 23-4 0,-24-23 7 0,22 14 3 16,-10-4 9-16,1-2-6 15,-1 1 6-15,2-1 9 0,-4 3 26 0,0-2 7 16,1 1 21-16,-2 0 11 16,-9-10 18-16,8 20 20 0,-8-20 14 0,2 18 1 15,-2-18 4-15,0 0 7 0,-14 24 0 16,5-14 4-16,9-10-8 0,-25 12-12 0,12-7-9 15,13-5-14-15,-23 5-31 16,23-5-42-16,-21-1-62 0,21 1-61 0,0 0-56 0,-26-9-54 16,26 9-116-16,-12-10-591 0,10 4-340 0</inkml:trace>
  <inkml:trace contextRef="#ctx0" brushRef="#br0" timeOffset="89019.47">5943 7724 2839 0,'22'9'-51'0,"-22"-9"6"16,16 5 10-16,-16-5-7 0,20 7 24 0,-20-7 19 16,21 1 14-16,-8 2 4 15,-13-3 3-15,25 0 2 0,-25 0 8 0,30-3 6 16,-14 3 1-16,6-1 1 16,-3-2 3-16,2 2-5 0,2-2-5 0,1 3 1 0,-4-3-10 15,4-1-5-15,-1 0-2 16,-1 2-6-16,-2 1-1 0,0-1-7 0,-3-1-17 15,-17 3-13-15,34-3-16 16,-22 1-15-16,-12 2 6 0,26-3 1 0,-26 3 2 0,18-2 2 16,-18 2 10-16,17-3 4 15,-17 3 14-15,0 0-3 0,16-5 13 0,-16 5 6 16,0 0 8-16,0 0 17 0,0 0 18 0,0 0 16 0,0 0 27 16,0 0 11-16,0 0 14 15,0 0 11-15,-30-23 9 0,30 23 2 0,0 0 1 16,-19-8-4-16,19 8-6 15,0 0-5-15,-16-7-12 0,16 7-6 0,0 0-7 0,0 0-12 16,-14-6-7-16,14 6-7 0,0 0-6 16,0 0-10-16,0 0-7 0,0 0-4 15,0 0-5-15,0 0-4 0,0 0-3 0,0 0-4 16,0 0 0-16,0 0-5 0,0 0-1 16,0 0 1-16,38 27-2 0,-27-18-2 0,-3-1 1 15,-8-8-3-15,15 17-1 16,-8-10 3-16,-7-7 0 0,8 20 7 0,-8-20-7 15,2 19 0-15,-2-19-1 0,-8 20-18 16,8-20-24-16,-16 16-44 0,6-6-51 0,10-10-70 16,-17 11-58-16,5-7-83 0,3-2-175 0,9-2-88 15,-17 0-265-15,17 0-217 16</inkml:trace>
  <inkml:trace contextRef="#ctx0" brushRef="#br0" timeOffset="89219.68">6697 7756 2589 0,'0'0'-24'0,"19"4"12"0,-19-4-2 0,15 7 8 16,-15-7 9-16,0 0 29 15,15 4 9-15,-15-4 33 0,0 0 21 0,0 0 11 16,0 0 7-16,0 0 0 0,0 0-8 16,0 0-11-16,0 0-13 0,0 0-19 0,0 0-26 15,0 0-40-15,0 0-69 16,0 0-74-16,0 0-98 0,0 0-193 0,-6-33-359 15,6 33-109-15</inkml:trace>
  <inkml:trace contextRef="#ctx0" brushRef="#br0" timeOffset="90099.28">7379 6478 2209 0,'0'0'-121'0,"0"0"36"0,0 0 20 0,0 0 30 16,0 0 24-16,0 0-2 15,0 0 16-15,0 0 3 0,0 0 20 0,0 0 5 16,0 0 15-16,0 0 12 16,0 0-8-16,0 0 7 0,0 0 1 0,-53 1-7 0,53-1 11 15,-24 7-5-15,24-7 0 0,-23 7-13 0,23-7-3 16,-19 6-4-16,19-6-10 16,-15 7-3-16,15-7-2 0,-10 8 2 0,10-8-1 0,0 0-7 15,2 21-1-15,-2-21 0 16,14 19-4-16,-3-8-3 0,4 3 0 0,0-1 0 15,1 1-3-15,2 4 4 16,0-3-6-16,0 2 6 0,-3 1-6 0,-1-1 7 0,-1 0-4 16,0-2 2-16,-5 0 14 0,0-2 5 0,-1-1 15 15,-7-12 15-15,2 23 8 16,-2-23 5-16,-7 19 3 0,7-19-4 0,-18 14-2 16,5-9-8-16,-4-1-4 0,17-4-7 15,-31 0-2-15,13 0-18 0,18 0-47 0,-34-8-65 16,20 1-72-16,-1-1-71 15,0-1-139-15,4-1-461 0,1-2-161 0</inkml:trace>
  <inkml:trace contextRef="#ctx0" brushRef="#br0" timeOffset="90639.52">8302 6350 2391 0,'0'0'-80'16,"10"-12"31"-16,-10 12-5 15,0 0 7-15,8-13 14 0,-8 13 8 0,0 0 20 0,0 0 10 16,0 0 4-16,0 0 15 0,-31-15 9 0,31 15 18 16,-28-2 14-16,10 4 0 15,18-2-1-15,-39 1 0 0,18-1-13 0,0 3 9 16,-1-2-6-16,4 2 1 0,18-3-5 16,-36 1-5-16,21 1-5 0,15-2-4 0,-26 4-6 15,26-4 3-15,-23 2-14 16,23-2 1-16,-17 2-9 0,17-2 11 15,-15 8-6-15,15-8 5 0,-10 7 0 0,10-7 3 16,-6 13-5-16,6-13 12 0,-2 21 4 0,2-21-2 16,0 25-3-16,-3-8 0 0,6 1-3 0,-3 0 2 15,2 1 3-15,0 2 8 16,-2 2 2-16,0 0 6 0,0 4 7 0,0-3-1 0,-2 3-3 16,2 0-4-16,-2 0-4 15,-1 1 0-15,3-2-4 0,-2 0-9 0,2-6 4 16,-2 2-5-16,0-3-3 15,2 1-5-15,0-4-16 0,0-3-25 0,-3-2-31 0,3-11-33 16,0 24-35-16,-2-17-34 0,2-7-35 0,0 0-35 16,-2 16-45-16,2-16-603 15,0 0-233-15</inkml:trace>
  <inkml:trace contextRef="#ctx0" brushRef="#br0" timeOffset="90769.72">7946 6853 2630 0,'0'0'-18'0,"0"-18"48"0,0 18 33 15,2-18 17-15,-2 18 20 16,0 0 4-16,6-25-10 0,-6 25-1 0,11-15-16 0,-7 5-5 15,-4 10-10-15,19-17-9 16,-8 9-17-16,3 1-30 0,0 0-48 0,0-1-54 16,3 2-64-16,-4 0-80 0,2 0-151 15,-1 0-399-15,2 1-95 0</inkml:trace>
  <inkml:trace contextRef="#ctx0" brushRef="#br0" timeOffset="91039.52">8407 6631 2264 0,'0'0'-89'0,"0"0"5"0,18-7 23 0,-18 7 5 16,0 0 16-16,0 0 17 16,0 0 17-16,0 0 10 0,0 0 41 0,0 0 31 15,0 0 12-15,0 0 16 16,0 0 10-16,0 0-1 0,-24 43-3 15,24-43-6-15,-13 24-6 0,9-11-4 0,-2 1-5 16,0 1-7-16,2 2-11 0,1 0-10 0,-2 1-3 16,5-18-3-16,-2 32-6 0,2-14-12 0,2-3-27 15,1-1-45-15,2 1-60 0,1-1-66 16,2-3-59-16,0-1-110 0,1-2-453 0,-1-3-82 16</inkml:trace>
  <inkml:trace contextRef="#ctx0" brushRef="#br0" timeOffset="91369.3">8667 6759 2353 0,'10'-13'38'0,"-10"13"15"0,0 0-19 0,6-15-12 0,-6 15-7 16,0 0-3-16,0 0-4 16,0 0 2-16,0 0-2 0,0 0 20 0,0 0 12 15,-22-13 19-15,22 13 12 16,0 0 1-16,0 0 1 0,-27 5-1 0,27-5-9 0,0 0-5 15,0 0-10-15,0 0-2 16,-19 14-5-16,19-14-4 0,0 0-6 0,0 0 2 16,4 26-5-16,-4-26-2 0,13 17-2 15,-4-8-7-15,-1 5-3 0,0-2 7 0,2 1-9 16,0 1-1-16,-2-2 0 0,-2 2-1 0,0-1 0 16,-6-13-2-16,9 25 0 15,-7-13 5-15,-2-12-4 0,0 20 3 0,0-20 4 16,-9 19-7-16,9-19-9 15,-12 18-31-15,4-12-39 0,8-6-52 0,-16 11-44 0,16-11-63 16,-16 1-125-16,16-1-453 0,-13-1-120 0</inkml:trace>
  <inkml:trace contextRef="#ctx0" brushRef="#br0" timeOffset="91589.54">8907 6710 2530 0,'0'0'8'16,"19"0"-13"-16,-19 0 8 0,0 0 6 0,0 0 20 16,22 18 12-16,-16-11 15 0,-6-7 31 0,12 21 13 15,-8-7 10-15,2 1 2 16,-1 1 3-16,0 0-1 0,-3 2-9 0,0 1-10 16,0 1-7-16,-4-1-13 0,-2 0-17 15,-6 2-63-15,2 0-68 0,-2 0-80 0,-5-3-90 16,-2 2-180-16,-2-2-443 15,-5-2-223-15</inkml:trace>
  <inkml:trace contextRef="#ctx0" brushRef="#br0" timeOffset="94599.58">9792 6853 2505 0,'0'0'-108'0,"19"7"26"0,-19-7 17 15,0 0 10-15,13 4 33 16,-13-4 7-16,0 0 26 0,21 4 12 0,-21-4 18 15,16 4 2-15,-16-4 8 0,16 2 7 16,-16-2 12-16,0 0 8 0,25 4 1 0,-25-4 2 16,17 0-3-16,-17 0-7 0,21 3-5 0,-21-3-12 15,24 0-4-15,-24 0-5 0,20 2-2 16,-20-2-7-16,24 3 0 0,-24-3-7 0,21 0-3 16,-21 0-19-16,21 1-19 15,-21-1-23-15,17 0-20 0,-17 0-19 0,0 0-30 16,22 2-14-16,-22-2-30 0,10-2-35 15,-10 2-54-15,10-4-473 0,-10 4 30 0</inkml:trace>
  <inkml:trace contextRef="#ctx0" brushRef="#br0" timeOffset="94859.6">9893 6763 2091 0,'0'0'-14'0,"0"0"19"16,0 0 9-16,-12-12 11 0,12 12 1 0,0 0 10 16,0 0 7-16,0 0 16 0,0 0-2 0,0 0 6 15,0 0 11-15,0 0 7 0,-15-7 14 16,15 7 3-16,0 0 2 0,0 0 3 0,0 0 0 16,0 0-5-16,0 0-6 15,0 0-11-15,0 0-7 0,0 0-7 16,53 2-6-16,-53-2-9 0,34 0-16 0,-15 0-47 15,1-2-64-15,4 2-75 0,-1-2-74 0,-1 2-145 16,4-1-485-16,-4-2-205 0</inkml:trace>
  <inkml:trace contextRef="#ctx0" brushRef="#br0" timeOffset="95989.52">10956 6411 2429 0,'0'0'-136'0,"0"0"16"0,13-12 16 0,-13 12 15 15,0 0 12-15,0 0 20 0,0 0 13 16,0 0 24-16,0 0 24 0,0 0 14 0,0 0 18 16,0 0 25-16,0 0 7 0,0 0 12 15,0 0 5-15,0 0 6 0,0 0-5 16,0 0 14-16,0 0-9 0,0 0 3 0,0 0-1 0,0 0-5 16,0 0 0-16,0 0-5 15,0 0-1-15,0 0-2 0,0 0-3 0,0 0 11 16,0 0-2-16,0 0-4 15,0 0-1-15,0 0 0 0,0 0 3 0,0 0 2 0,0 0 1 16,0 0-3-16,0 0-5 0,0 0-2 0,-10 52-4 16,10-52 4-16,-3 21-7 15,3-21-3-15,0 23-3 0,0-23 1 0,3 26-2 0,-3-10 0 16,0-1 0 0,0 2-4-16,1-2-4 0,-1 4-7 0,2-2 0 0,-2 1-9 15,2-2-2-15,-2 4-4 16,3-1-13-16,-1-2-42 0,1-2-68 0,-3-15-97 15,1 29-101-15,1-16-196 16,-2-2-126-16,0-11 28 0,0 0-271 0,-8 29-199 0</inkml:trace>
  <inkml:trace contextRef="#ctx0" brushRef="#br0" timeOffset="97809.6">10717 6993 2473 0,'0'0'-105'0,"0"0"21"0,0 0 14 16,0 0 25-16,0 0 4 15,0 0 19-15,0 0 15 0,0 0 28 0,0 0 7 0,42 10 32 16,-42-10 11-16,17 3 21 16,-17-3 21-16,17 0 3 0,-17 0 8 0,21 5 5 15,-21-5 6-15,30 2-9 16,-13 0 2-16,2-2-3 0,2 3 0 0,5-3 0 0,1 2-12 15,3 0 1-15,4 1-14 16,-3-3-8-16,5 3-13 0,-2-3-5 0,-2 4-11 16,1-2-6-16,2-2-8 0,-4 2-3 0,-1 2-5 15,-1-3-11-15,-4-1-30 0,-5 2-43 16,0 0-57-16,-4 0-69 0,-2 1-45 0,-2-2-42 16,-12-1-104-16,12 2-160 15,-12-2-340-15,0 0-215 0</inkml:trace>
  <inkml:trace contextRef="#ctx0" brushRef="#br0" timeOffset="98279.21">10878 7339 2629 0,'0'0'-14'16,"0"0"16"-16,0 0 8 0,-13-14 8 0,13 14 13 15,0 0 7-15,0 0 9 16,0 0-8-16,17-30 0 0,-17 30-4 0,13-15-7 0,-13 15-6 16,18-12-2-16,-8 7 1 15,-10 5-4-15,20-9-2 0,-9 5 0 0,-11 4-1 16,21-9-2-16,-21 9 1 15,19-3 0-15,-19 3-2 0,0 0 4 0,26 1-4 0,-26-1 2 16,12 8-1-16,-12-8 2 0,8 11-3 0,-8-11 3 16,7 18-3-16,-7-18-3 15,0 21 1-15,0-21 6 0,-4 26-4 0,-1-12 1 0,5-14 17 16,-8 28 13 0,2-15 12-16,-2 2 16 0,0-1 8 0,2-2 5 0,1 1 1 15,5-13-1-15,-11 19 3 16,7-9-11-16,4-10-3 0,-7 15-3 0,7-15-5 0,0 0-2 15,0 0 1-15,11 21-4 16,-11-21 11-16,18 8-5 0,-18-8-8 0,28 4-10 16,-11-3-20-16,4-1-38 0,-4 0-52 0,-17 0-79 15,38 3-75-15,-22-6-119 0,0 3-211 16,1-1-428-16,-17 1-426 0</inkml:trace>
  <inkml:trace contextRef="#ctx0" brushRef="#br0" timeOffset="100399.65">3708 9827 2874 0,'0'0'-115'0,"0"0"36"16,-8 12 28-16,8-12 22 15,0 0 16-15,0 0 31 0,0 0 23 0,-9 13 21 16,9-13 20-16,0 0 14 15,0 0 13-15,0 0 14 0,0 0 9 0,0 0 2 0,0 0 4 16,0 0-3-16,0 0-10 0,0 0-5 0,0 0-15 16,0 0-7-16,0 0-12 15,0 0-12-15,0 0-8 0,19-40-8 0,-19 40 1 0,9-27-15 16,-3 9-3-16,0-4-4 16,0-2-3-16,4-3-6 0,0-3-7 0,-2-5-2 15,1 5-4-15,-1-1 3 16,1 5-8-16,-1 1 3 0,1 1-6 0,-3 4 1 0,2-1 1 15,-4 6-2-15,3 0-2 16,-2 1-5-16,-5 14-3 0,8-21 3 0,-8 21-6 16,6-15 0-16,-6 15 1 0,0 0 2 0,10-7-3 15,-10 7 1-15,0 0 4 16,0 0 1-16,18 35-1 0,-12-19-2 0,-2 3 3 0,3 4 3 16,-1 0 2-16,0 3 3 15,2-1 0-15,-1 1 2 0,0-1-4 0,-1 2 1 16,2-2 2-16,0-2-2 15,-1 1-2-15,0 0 1 0,-1-4-1 0,0-3-4 0,-2 1-7 16,0-5-25-16,1 0-32 16,-5-13-43-16,8 22-58 0,-8-22-64 0,4 13-92 15,1-8-180-15,-5-5-120 0,0 0-228 0,0 0-193 0</inkml:trace>
  <inkml:trace contextRef="#ctx0" brushRef="#br0" timeOffset="100619.25">3801 9787 2689 0,'0'0'40'16,"0"0"-2"-16,-17-4-4 0,17 4-9 0,0 0-5 15,0 0 9-15,0 0 4 16,0 0 8-16,0 0 3 0,0 0 4 0,0 0-3 0,0 0 2 16,0 0 0-16,0 0 3 15,36-22-4-15,-36 22-6 0,20-4-5 0,-20 4-14 16,24-4-9-16,-8 2-28 15,-16 2-34-15,29-2-34 0,-16 0-57 0,6 0-53 0,-19 2-115 16,30-3-492-16,-14 3-110 0</inkml:trace>
  <inkml:trace contextRef="#ctx0" brushRef="#br0" timeOffset="101259.23">4161 9831 2237 0,'0'0'-93'0,"0"0"28"16,0 0 33-16,0 0 10 15,0 0 17-15,0 0 24 0,0 0-14 0,-12-19 4 0,12 19 11 16,0 0-8-16,0 0 24 0,0 0 4 0,0 0 25 16,0 0 4-16,0 0 18 15,0 0 9-15,0 0 1 0,0 0 2 0,0 0 1 16,0 0 8-16,0 0 0 0,0 0-6 16,0 0-10-16,0 0-3 0,0 0-13 0,42-3-7 15,-42 3-9-15,0 0-6 16,0 0-5-16,0 0 1 0,29 5-10 0,-29-5-13 15,20 2-8-15,-20-2-30 0,0 0-33 16,22 0-51-16,-22 0-54 0,14 0-63 0,-14 0-122 16,0 0-542-16,14-4-242 0</inkml:trace>
  <inkml:trace contextRef="#ctx0" brushRef="#br0" timeOffset="101669.3">4468 9694 2620 0,'0'0'-58'0,"0"0"8"0,0 0-3 15,0-17 3-15,0 17 8 16,0 0 6-16,0 0 3 0,12-18 13 15,-12 18-5-15,14-7 12 0,-14 7-7 16,16-6-3-16,-16 6 7 0,19-5 0 0,-19 5 4 0,22-2 3 16,-22 2-1-16,20 0 8 0,-20 0 24 0,22 3 11 15,-22-3 23-15,19 8 9 16,-13 0 7-16,-6-8 4 0,13 13-5 0,-13-13 5 16,7 17 1-16,-7-17-4 0,2 21 9 15,-2-21 1-15,-4 23 11 0,4-23 1 16,-11 26 9-16,6-12 2 0,-1-1-1 15,0 1-1-15,6-14-6 0,-9 20-9 0,5-10-1 0,4-10-12 16,-6 17-10-16,6-17-1 0,0 0-4 0,4 23-7 16,-4-23-6-16,17 12-3 15,-5-11-16-15,-12-1-36 0,32 6-57 0,-12-6-79 16,0 0-74-16,2-3-115 0,5-1-204 16,1 0-360-16,-1-2-276 0</inkml:trace>
  <inkml:trace contextRef="#ctx0" brushRef="#br0" timeOffset="101909.3">5147 9833 2636 0,'24'4'-16'0,"-24"-4"26"0,0 0 11 16,16 2-9-16,-16-2-4 15,22-2 6-15,-22 2 5 0,27 0-6 0,-9-2-7 16,-18 2-11-16,34-2-2 0,-20 2-24 16,-14 0-20-16,32-2-19 0,-19 0-19 0,-13 2-13 15,22 0-13-15,-22 0-26 0,20 0-42 0,-20 0-86 16,0 0-265-16,8-3 286 16</inkml:trace>
  <inkml:trace contextRef="#ctx0" brushRef="#br0" timeOffset="102039.66">5209 9779 1669 0,'-17'-1'102'0,"17"1"22"15,-23-6 9-15,23 6 14 16,-13-4-11-16,13 4-4 0,0 0-16 0,0 0-11 0,0 0-14 16,0 0-13-16,0 0-12 0,0 0-29 0,49-23-49 15,-32 21-70-15,4 1-62 16,0-4-96-16,3 4-524 0,-4 0-52 0</inkml:trace>
  <inkml:trace contextRef="#ctx0" brushRef="#br0" timeOffset="102649.35">5806 9782 2247 0,'17'5'-14'0,"-17"-5"12"16,0 0-6-16,17 6 0 16,-17-6 7-16,0 0 10 0,23 0 24 0,-23 0 32 0,0 0 7 15,25-8 13-15,-25 8 5 16,20-9 12-16,-10 4-3 0,-10 5-3 0,19-20-5 15,-6 11 3-15,0-7-9 16,1-3-8-16,0 0-9 0,-2-8-9 0,2-1-11 0,-1-6-9 16,2-8-14-16,-2-6-9 0,5-16-12 0,0-5-5 15,-6 11-7-15,-1 9 5 16,0-1-2-16,-3 5 10 0,-2 6 6 0,1 1 1 0,-1 4 5 16,-4 6 10-16,2 3 9 15,-2 5 0-15,1 1-1 0,1 3-9 0,-4 16-1 16,0-22-3-16,0 22-3 15,0 0-3-15,0 0 0 0,0 0 0 0,0 0 2 16,-21 46-2-16,14-17-2 0,1 5-2 0,-2 6-1 16,4 0 7-16,-3 2-10 0,5 2 4 15,-3-2-1-15,3 0-5 0,0 1 3 0,2-6-3 16,0-5 0-16,2-1-1 16,-2-3-11-16,2-3-15 0,0-6-33 0,3 0-17 15,0-3-17-15,-1-5-19 0,4 0-8 16,-8-11 1-16,17 10 7 0,-17-10 18 0,21 2 7 15,-21-2 17-15,21 0 8 16,-21 0 12-16,24-2 0 0,-24 2 25 0,23 2 19 0,-23-2-11 16,28 3 8-16,-14 1 4 0,4 3-5 0,-2-2 11 15,1 0-7-15,6 5-1 16,-2-2 1-16,3 0-1 0,-1-1 4 0,-2 1 5 16,4-3 15-16,-5-1 11 0,0 0 11 15,2 0 17-15,-1-3 14 0,0 1 17 16,-2 1 20-16,3-2 9 0,-6-1 8 15,4 2-3-15,-20-2-14 0,31 2-13 0,-13-4-2 0,-18 2-21 16,33 2-9-16,-18-2-26 0,-15 0-36 0,31-2-58 16,-15 2-71-16,-16 0-71 15,26-3-103-15,-14-2-228 0,-4 1-369 0,-8 4-274 16</inkml:trace>
  <inkml:trace contextRef="#ctx0" brushRef="#br0" timeOffset="102809.6">6545 9310 2945 0,'0'0'88'15,"0"0"-23"-15,0 0-39 16,0 0-40-16,6-24-34 0,-6 24-35 0,0 0-24 0,15-8-33 16,-15 8-38-16,6-1-81 15,-6 1-459-15,0 0 19 0</inkml:trace>
  <inkml:trace contextRef="#ctx0" brushRef="#br0" timeOffset="103289.95">6386 10159 2139 0,'0'0'67'0,"0"0"32"0,0 0 10 0,0 0-21 16,0 0-6-16,0 0-14 15,0 0-5-15,0 0-22 0,0 0 6 0,0 0-8 16,-30-37 3-16,30 37-10 0,-23 0 1 15,23 0-6-15,0 0 1 0,-33 7 3 0,19-3 2 16,14-4-7-16,-21 9 4 0,21-9-4 0,-15 11-3 16,15-11-2-16,-8 11-3 15,8-11-2-15,-2 14 1 0,2-14-6 0,0 0 0 0,21 26-5 16,-10-16 0-16,1 2-6 16,4-1 0-16,0 2-1 0,-1 1 2 0,0-3-1 15,-5 2 0-15,3-1 3 16,-3 1 2-16,-1-1 13 0,-2 2 17 0,-3-2 9 0,-4-12 4 15,0 20 8-15,0-20-1 16,-13 20-2-16,2-12-5 0,-3 0-10 0,-1-1 0 16,0-1-13-16,-2-3-8 0,-3 0-43 0,20-3-40 0,-31-3-67 15,16 0-53-15,0-1-71 16,15 4-163-16,-22-12-403 0,14 7-150 0</inkml:trace>
  <inkml:trace contextRef="#ctx0" brushRef="#br0" timeOffset="103799.56">6593 10382 2502 0,'0'0'-30'0,"20"5"7"16,-20-5-3-16,0 0 2 0,0 0 13 0,20 3-1 0,-20-3 1 15,20 0 4-15,-20 0 10 16,25-3 0-16,-25 3 15 0,34-1 9 0,-15 1-7 16,0 0-3-16,2-3 9 0,1 3-2 0,0 0-2 0,0-1 2 15,1-1-4-15,-2 2-8 16,-2-2 5-16,3 2 7 0,-4-2 6 0,-18 2-4 16,32-1-5-16,-32 1-5 15,23-3-10-15,-23 3-2 0,22-1-17 0,-22 1-15 16,16-3-16-16,-16 3-21 0,0 0-9 15,0 0-3-15,11-11 4 0,-11 11 8 0,0 0 15 16,0 0 15-16,0 0 19 0,0 0 32 0,0 0 30 16,-33-27 32-16,33 27 24 0,-14-5 23 15,14 5 16-15,0 0 11 0,-16-10-5 16,16 10-17-16,0 0-15 0,-11-8-15 16,11 8-7-16,0 0-12 0,0 0-9 0,0 0-9 15,0 0-4-15,0 0-9 0,0 0-7 16,0 0-1-16,0 0-7 0,51 21-5 0,-43-16-4 15,-8-5-4-15,15 18 3 16,-8-10-4-16,-7-8 6 0,8 17 2 0,-8-17-1 16,2 19 1-16,-2-19-5 0,0 0-8 0,-10 25-17 0,10-25-40 15,-16 13-46-15,16-13-67 16,-12 12-63-16,12-12-103 0,-16 4-188 0,6-4-353 16,10 0-217-16</inkml:trace>
  <inkml:trace contextRef="#ctx0" brushRef="#br0" timeOffset="104165.42">7404 10346 2652 0,'0'0'33'0,"0"0"22"0,0 0-2 16,0 0-4-16,0 0-5 0,0 0 6 15,0 0-7-15,0 0 5 0,0 0-9 0,0 0 2 16,0 0-5-16,23 13-4 0,-23-13-9 0,30 0 3 16,-13 2-9-16,0-2-23 0,-17 0-46 15,27 0-51-15,-11 0-55 0,-4 0-93 0,-12 0-183 16,23-4-268-16,-23 4 45 16</inkml:trace>
  <inkml:trace contextRef="#ctx0" brushRef="#br0" timeOffset="104509.54">7660 10231 2183 0,'0'0'40'0,"7"-15"4"15,-7 15 0-15,6-15-5 16,-6 15 16-16,10-16 4 0,-10 16 0 0,15-13 7 16,-6 8 5-16,-9 5-11 15,17-14 3-15,-7 10-6 0,-10 4-2 0,22-7-2 0,-22 7-6 16,23-2 1-16,-23 2-6 15,23 3-9-15,-23-3 2 0,23 10-6 0,-11-4-3 16,-2 6-3-16,0-5 4 0,-2 5 9 0,-8-12 2 16,11 22-2-16,-7-8 7 0,-4-14 2 15,5 23 6-15,-8-8 4 0,3-15 6 0,-4 28 6 16,0-13 7-16,0-1 14 16,-3-2 6-16,7-12 6 0,-10 24-1 0,6-14-8 0,4-10-4 15,-6 16-11-15,6-16-6 16,-6 14-3-16,6-14-7 0,0 0-6 15,0 0-5-15,18 19-29 0,-18-19-44 16,21 2-59-16,-21-2-77 0,30-2-74 0,-16-2-92 0,4 1-182 16,0-3-79-16,2 2-268 0,-3-4-209 0</inkml:trace>
  <inkml:trace contextRef="#ctx0" brushRef="#br0" timeOffset="105959.63">8142 9008 2453 0,'0'0'-86'0,"0"0"21"15,0 0 25-15,8-11 12 16,-8 11 17-16,0 0 17 0,0 0 38 0,0 0 19 15,0 0 26-15,0 0 10 16,0 0 13-16,0 0 1 0,0 0-1 0,0 0 3 0,0 0-11 16,0 0-5-16,0 0-11 15,0 0-6-15,0 0-7 0,0 0-7 16,0 0-6-16,0 0-5 0,0 0 0 0,0 0-4 0,0 0-2 0,0 0-8 16,0 0 2-16,-32 42-2 15,25-31-3-15,3 4 0 0,-3 1 0 0,1-1 0 16,2 2 1-16,0-1-5 15,-1 4-1-15,1-1-3 0,0 3 1 16,2-2-2-16,0 1-3 0,0 0-1 0,2 0 1 0,0-2-5 16,2 4 2-16,0-3-5 0,2 0 1 15,0 3-1-15,3-2-2 0,-1-2-3 0,0 2-3 16,3-5 2-16,-3 0-5 16,3 1-1-16,-3-4-14 0,0 3-38 0,-2-4-46 0,2 1-59 15,-6-13-59-15,14 19-65 16,-10-12-135-16,0-1-175 0,-4-6-268 15,0 0-198-15</inkml:trace>
  <inkml:trace contextRef="#ctx0" brushRef="#br0" timeOffset="106709.13">8475 9061 2499 0,'13'-9'-76'16,"-13"9"17"-16,0 0 13 0,0 0 4 0,13-7 3 0,-13 7 16 16,0 0 3-16,0 0-1 15,0 0 21-15,0 0-4 0,10-10 13 0,-10 10 10 16,0 0 7-16,0 0 24 15,0 0 4-15,0 0 6 0,0 0-6 0,0 0 1 16,0 0-4-16,0 0-1 0,0 0-4 0,0 0 3 16,0 0-2-16,0 0-2 0,0 0-6 15,-58 4-3-15,58-4-1 0,-16 7-10 0,16-7 0 16,-17 6 10-16,17-6-14 0,-17 8-1 16,17-8-3-16,-13 9-6 0,13-9 6 0,-12 8-6 15,12-8 3-15,-10 7-1 16,10-7 1-16,0 0-2 0,-10 13-1 0,10-13-4 15,0 0 7-15,-2 18-6 0,2-18 3 16,0 0-5-16,12 17 1 0,-12-17-2 0,14 13 5 16,-6-5-7-16,-8-8-1 0,19 15 4 0,-8-7-3 15,0-1-3-15,1 1 16 16,-2 0-15-16,2-1-3 0,0 1 4 0,-1 0-4 16,-1 1-1-16,1-1 6 0,-11-8-3 15,19 16-2-15,-13-8 5 0,2 0-4 0,-8-8 1 16,14 13 0-16,-14-13 2 15,12 13-2-15,-6-4 6 0,-6-9 9 0,9 11 8 0,-9-11 10 16,5 12 7-16,-5-12 4 0,0 0 3 0,0 20 5 16,0-20 0-16,0 0-1 15,-14 16 0-15,14-16-4 0,-12 11 1 0,12-11-8 0,-17 9-4 16,17-9-6 0,-21 8-9-16,21-8-16 0,-19 4-21 0,19-4-28 0,-22 2-36 15,22-2-51-15,-16 0-39 16,16 0-53-16,-16-6-79 0,16 6-586 0,-12-10-260 0</inkml:trace>
  <inkml:trace contextRef="#ctx0" brushRef="#br0" timeOffset="106999.43">8805 9239 2620 0,'0'0'-45'0,"0"0"12"16,0 0 5-16,0 0 7 0,24 2-2 16,-24-2 0-16,0 0 4 0,30 0-1 0,-30 0 6 15,24 0 8-15,-8 0-9 0,-16 0 7 16,31 0-9-16,-13 0 16 0,-2 0-2 0,-16 0-5 15,34-2-17-15,-19 2-22 16,-15 0-28-16,28-2-49 0,-18 0-98 0,-10 2-365 16,16-4 209-16</inkml:trace>
  <inkml:trace contextRef="#ctx0" brushRef="#br0" timeOffset="107249.58">8928 9151 1782 0,'0'0'17'0,"0"0"-9"16,0 0 2-16,0 0 3 0,0 0 16 0,0 0-11 16,0 0 3-16,0 0-2 0,0 0 18 15,0 0 21-15,0 0 12 0,8 42 6 0,-8-42 5 16,0 25 10-16,0-10 2 16,0-15 1-16,0 34-15 0,0-17-5 0,2 5-9 15,-2-4-4-15,3 0-6 16,-1 1-4-16,0-1-9 0,1 0-8 0,-1-1-8 0,0 0-27 15,-2-17-46-15,6 28-41 0,-4-14-38 0,2-1-50 16,-4-13-82-16,6 17-463 16,-4-10 12-16</inkml:trace>
  <inkml:trace contextRef="#ctx0" brushRef="#br0" timeOffset="107659.21">9168 9126 2195 0,'0'0'-14'0,"2"-16"3"0,-2 16-1 15,0 0-1-15,8-14-1 16,-8 14 8-16,12-8-1 0,-12 8-8 15,13-6 7-15,-13 6 8 0,0 0 8 0,24-4 1 0,-24 4 7 0,14-1 4 16,-14 1-7-16,0 0 18 16,24 9-12-16,-24-9 24 0,10 11 8 0,-10-11 2 0,8 18 3 15,-8-18-9-15,5 21-2 16,-5-21 3-16,-2 27-6 0,-3-12 10 0,1 0-5 16,4-15 9-16,-10 29 12 15,6-14 9-15,-2 0 9 0,1-2-2 0,-2 0-3 16,7-13-5-16,-6 28 0 0,4-17-4 15,2-11-5-15,0 21-6 0,0-21-2 0,6 19-7 16,3-11-4-16,2 1-9 0,1-1-23 0,3-3-35 16,2-1-48-16,0 0-65 0,-2 0-56 15,-15-4-81-15,29-4-152 0,-11 2-387 0,-4-1-123 16</inkml:trace>
  <inkml:trace contextRef="#ctx0" brushRef="#br0" timeOffset="107869.48">9473 9103 2572 0,'0'-21'77'0,"0"21"-3"0,0 0-12 0,0 0-12 0,12-13-1 15,-12 13-5 1,0 0-10-16,0 0-1 0,0 0-7 0,38 22 1 0,-30-10-2 16,3 2 2-16,-3 4-1 15,1 2 9-15,0 1 2 0,-1 3 7 0,-2-1-4 16,-2 4-1-16,0-3-3 0,-2 5-7 15,1-3-3-15,-3 2-26 0,-3-2-37 0,1 1-54 16,0 0-51-16,-2-5-61 0,-2 1-118 0,0-4-487 16,0-1-124-16</inkml:trace>
  <inkml:trace contextRef="#ctx0" brushRef="#br0" timeOffset="109389.3">10299 8745 2307 0,'0'0'-60'0,"0"0"39"0,0 0-2 16,0 0 7-16,14-9 7 15,-14 9 0-15,0 0-6 0,0 0 9 0,0 0 9 16,0 0 18-16,0 0 21 0,0 0 17 0,0 0 9 0,0 0 5 16,0 0 6-16,0 0 0 15,0 0-8-15,0 0-6 0,0 0-4 0,0 0-7 0,0 0-1 16,0 0-13-16,-47-7 0 16,47 7-6-16,-21 3-4 0,21-3-2 0,-21 0-5 15,21 0-4-15,-22 1 1 16,22-1-9-16,-18 6 3 0,18-6-2 0,-16 10 2 0,16-10 1 15,-16 14 2-15,9-5 24 0,1 2-2 16,6-11 6-16,-13 27 12 0,9-12-12 16,-3 6 2-16,1 0-2 0,2 0-2 0,0 4 2 15,0-2 3-15,2 4 4 0,-2 0 1 16,2-2-5-16,0 2 0 0,-2 0-2 0,4-3-2 16,0 1-1-16,0-1 7 15,0-2 0-15,0-1 0 0,0 0 0 0,0-1-2 16,0-1-8-16,0-19-4 0,4 32-2 15,-4-19-5-15,0-13-2 0,0 23-12 16,0-23-25-16,2 16-36 0,-2-16-46 0,0 0-54 0,0 16-59 16,0-16-54-16,0 0-104 15,0 0-622-15,0 0-442 0</inkml:trace>
  <inkml:trace contextRef="#ctx0" brushRef="#br0" timeOffset="109529.43">10046 9274 3024 0,'0'0'-21'0,"0"0"41"0,-7-13 25 16,7 13 20-16,0 0 10 0,-6-13-11 0,6 13 0 0,0 0-13 15,0 0-2-15,0 0-5 16,15-21-4-16,-15 21-3 0,19-9-10 0,-9 5-14 16,6-2-32-16,-16 6-42 0,27-9-53 0,-10 4-44 0,-2 1-47 15,-1-3-82-15,0 2-557 16,-2 1-187-16</inkml:trace>
  <inkml:trace contextRef="#ctx0" brushRef="#br0" timeOffset="109819.4">10461 9100 2521 0,'0'0'-21'0,"0"0"35"0,0 0-5 0,0 0 1 15,0 0 10-15,0 0-14 16,0 0-9-16,0 0 21 0,0 0 10 0,0 0 34 0,0 0 16 15,0 0 10-15,-2 36 8 16,2-36 6-16,-11 22-2 0,5-9-4 0,2 1-3 16,-3 1-6-16,0-1-7 0,3 1-9 0,0 2-7 15,0 0-8-15,2 1-6 16,0-2-2-16,0 2-10 0,2-18-14 0,2 28-43 0,-2-28-65 16,6 28-64-16,-2-17-61 15,-4-11-86-15,11 13-635 0,-2-9-342 0</inkml:trace>
  <inkml:trace contextRef="#ctx0" brushRef="#br0" timeOffset="110129.47">10697 9172 2743 0,'0'0'-63'0,"0"0"16"0,0 0-2 0,0 0 12 15,-8-25 7-15,8 25 12 16,0 0 25-16,0 0 20 0,-25-4 21 0,25 4 26 0,0 0 14 15,-23 4 15-15,23-4-5 16,0 0-11-16,-21 8-6 0,21-8-2 0,0 0-12 16,-14 8-4-16,14-8-6 0,0 0-8 0,0 0-2 15,0 0-6-15,24 31-5 16,-11-21 2-16,-1 0-9 0,6 3-1 0,-4 1-6 0,4-1-2 16,-4 2-5-16,1-2 2 15,0 2-2-15,-5-2 5 0,-1 1 7 0,-3 1 9 16,-2-3-6-16,-4-12-3 15,2 25 3-15,-2-25-4 0,-10 23-14 0,3-14-32 0,7-9-41 16,-21 18-63-16,10-13-50 0,-1 1-64 0,12-6-117 16,-26 5-548-16,14-5-287 15</inkml:trace>
  <inkml:trace contextRef="#ctx0" brushRef="#br0" timeOffset="110329.35">10941 9122 2800 0,'0'0'0'0,"13"6"3"16,-13-6 6-16,10 10 5 0,-10-10 2 0,13 20 5 15,-8-7-6-15,-1 3 3 0,0 1 4 16,-2 1-9-16,0 2-3 0,-2 1-2 0,-2 0 8 16,2 1-8-16,-2 0-2 15,-2-1-31-15,2 2-68 0,-2-2-57 0,-3-4-115 16,1 0-496-16,-1-2-46 0</inkml:trace>
  <inkml:trace contextRef="#ctx0" brushRef="#br0" timeOffset="112189.36">11453 9321 2209 0,'0'0'-39'0,"0"0"5"15,0 0-11-15,0 0-10 16,0 0-6-16,0 0-5 0,0 0 6 16,0 0 8-16,0 0 19 0,0 0 25 0,0 0 44 15,0 0 0-15,0 0 23 0,0 0 26 0,0 0 22 16,0 0 1-16,0 0 6 15,0 0-10-15,0 0-3 0,0 0-11 0,0 0-6 16,0 0-5-16,0 0-8 0,0 0-3 0,54-11-5 16,-54 11-5-16,22-1-5 0,-22 1-6 15,28-2-8-15,-28 2-4 0,30 0-13 0,-15-1-17 16,-15 1-23-16,31-3-37 16,-31 3-38-16,27-2-60 0,-14 1-60 0,-4-2-142 0,-9 3-374 15,16-7 3 1</inkml:trace>
  <inkml:trace contextRef="#ctx0" brushRef="#br0" timeOffset="112349.49">11523 9178 2318 0,'0'0'140'16,"0"0"4"-16,-12-7-17 0,12 7-18 0,0 0-15 16,0 0-7-16,0 0-13 0,0 0-12 15,0 0-24-15,43-16-38 0,-25 14-45 0,-18 2-59 16,38-2-54-16,-20-2-88 15,0 0-161-15,1 3-294 0,-4-2 47 0</inkml:trace>
  <inkml:trace contextRef="#ctx0" brushRef="#br0" timeOffset="118319.45">13239 8463 2044 0,'0'0'-38'16,"0"0"12"-16,0 0 7 15,9-12 16-15,-9 12 16 0,0 0 12 0,0 0 9 0,0 0 5 16,0 0 10-16,0 0 0 16,0 0-5-16,0 0 19 0,16-5 7 0,-16 5 3 15,0 0 3-15,0 0 2 16,0 0-13-16,0 0 6 0,0 0 12 0,0 0-4 0,0 0-2 15,0 0 0-15,13 31-10 16,-13-31-3-16,6 20-10 0,-3-7-6 0,2 4-3 16,1 1-2-16,1 4 0 0,2-3-2 0,0 5-5 15,0-1 4-15,2 2-3 0,1-1-6 16,-2-1-1-16,-1 0-5 0,3 2 2 0,-1-3-10 16,-4 0-27-16,1-4-53 15,2 2-69-15,-4-5-74 0,1-2-149 0,-5-3-530 16,-2-10-257-16</inkml:trace>
  <inkml:trace contextRef="#ctx0" brushRef="#br0" timeOffset="118739.14">12922 9160 2581 0,'0'0'-103'0,"0"0"16"15,0 0-5-15,0 0 1 0,0 0-3 16,0 0-2-16,0 0 8 0,30 21 6 0,-21-19 5 16,-9-2 11-16,27 2 21 15,-10-2 17-15,3 2 23 0,1-2 13 0,1 3 21 16,3-2 9-16,6-1 0 15,3 2 3-15,-1-1-13 0,10 2-1 0,2-1 6 0,0-1-17 16,0 2 2-16,0-2 8 0,2 3-4 0,0-2 26 16,-2 2 5-16,3 0 13 15,-2-3 22-15,-2 6 22 0,0-4 27 0,-1 1 3 0,0 0-4 16,-1 0-4-16,-2 0 0 16,1 1-3-16,-1-1-10 0,-4 2-13 0,-2-3-14 15,-1 1-9-15,-1 0-8 16,-3-1-8-16,0 4-13 0,0-4-13 15,-3-1-34-15,-6 2-43 0,0-2-55 0,-2 2-52 16,-2 0-50-16,-3-4-91 0,-13 0-631 0,13 0-311 16</inkml:trace>
  <inkml:trace contextRef="#ctx0" brushRef="#br0" timeOffset="119439.46">12854 10101 2769 0,'0'0'24'0,"0"0"34"0,0 0 5 0,0 0-11 0,0 0-2 16,-22-1-7-16,22 1-4 15,0 0-7-15,0 0 6 0,0 0 0 0,0 0 4 16,0 0 0-16,0 0 4 0,0 0 2 0,0 0 7 0,0 0-2 16,0 0-2-16,0 0-5 15,0 0-8-15,43-19-6 0,-43 19-5 0,0 0-14 16,27-3-23-16,-27 3-39 16,20-4-42-16,-20 4-47 0,20 3-50 0,-6-6-90 0,-3 2-617 15,-11 1-277-15</inkml:trace>
  <inkml:trace contextRef="#ctx0" brushRef="#br0" timeOffset="119819.26">13151 9909 2597 0,'7'-13'-56'0,"-7"13"53"16,0 0 1-16,11-15 4 0,-11 15 1 0,11-10-6 16,-11 10 7-16,13-6-1 15,-13 6-12-15,17-7 6 0,-17 7 11 0,20-4-2 16,-20 4 3-16,18-2 0 16,-18 2-2-16,0 0 7 0,27 6-4 0,-27-6 11 15,13 11-5-15,-13-11 6 0,5 17-3 16,-5-17 6-16,2 21-10 0,-2-21 10 0,-4 22-6 15,-1-5 3-15,5-17 1 0,-7 26 19 0,3-15-1 0,-1 5-1 16,5-16 2-16,-8 23-1 16,7-12 4-16,1-11 2 0,-7 19 5 0,7-19 0 15,0 17 10-15,0-17 0 16,12 17-5-16,-1-9-8 0,-2-1-17 0,7 1-28 0,4-2-37 16,-5-2-46-1,8-2-46-15,-5 2-55 0,4-7-91 0,-1 3-582 0,-4 0-199 16</inkml:trace>
  <inkml:trace contextRef="#ctx0" brushRef="#br0" timeOffset="120029.4">13582 9928 2591 0,'0'0'85'0,"0"0"1"0,7-13-10 0,-7 13-13 15,0 0-5-15,0 0-10 16,27 4-4-16,-27-4-3 0,18 14-7 0,-7-1 1 15,-2 2 12-15,-2 0-6 16,-4 8 0-16,1 1-7 0,-2-2-5 0,-4 6 0 0,0-1-11 16,-3 1-28-16,-6 6-56 0,-2-1-53 0,-2-1-73 15,-12 2-119-15,4-1-519 16,-7-2-164-16</inkml:trace>
  <inkml:trace contextRef="#ctx0" brushRef="#br0" timeOffset="120429.11">12670 9917 2446 0,'0'0'-59'0,"10"-8"10"15,-10 8 22-15,0 0 21 0,0 0 11 0,0 0 13 16,0 0 4-16,0 0 19 15,0 0 11-15,4 46 8 0,-8-29 12 0,1 5 8 0,1 2 10 16,-1 3 1-16,-1 1-8 0,6 0-6 16,-2 3-5-16,7 5-8 0,0-1-3 15,2 1-9-15,0-4-6 0,9 3-4 0,3 1-27 0,5-2-49 16,6-1-56-16,1-3-38 16,3-4-52-16,6-5-94 0,4 0-540 0,-2-3-136 15</inkml:trace>
  <inkml:trace contextRef="#ctx0" brushRef="#br0" timeOffset="121039.7">14135 9901 2330 0,'0'0'-73'0,"0"0"25"0,4-16 23 15,-4 16 10-15,0 0 15 0,0 0 18 0,0 0 21 16,0 0 11-16,0 0 18 0,0 0 13 16,0 0 11-16,0 0 2 0,0 0-4 0,-29 32-3 15,29-32-4-15,-7 16-10 0,3-3 4 16,4-13-4-16,-7 25-2 0,4-11-2 16,-1 4-5-16,4-2-3 0,-2 2-8 0,2 1-3 15,2-1-3-15,0 4-6 0,0 3-4 16,6-3 0-16,-4 2 1 0,3-1-6 0,2 1-6 15,2-3-5-15,0 2 1 16,0-3-2-16,5 2-4 0,-2-3-3 0,2-2 0 0,-3 0 0 16,3 1-8-16,1-3-25 0,-3-2-39 0,0-2-52 15,1-1-50-15,-6-1-59 16,3-1-126-16,-1-3-544 0,-3-1-268 0</inkml:trace>
  <inkml:trace contextRef="#ctx0" brushRef="#br0" timeOffset="122829.47">14505 10067 2606 0,'0'0'-73'16,"0"0"18"-16,0 0 12 0,0 0 5 16,0 0-3-16,0 0 3 0,0 0 21 0,0 0-6 15,0 0 7-15,0 0 16 16,0 0 25-16,0 0-1 0,0 0 24 0,0 0 16 15,0 0 15-15,0 0 12 0,0 0 18 0,0 0 1 0,0 0 2 16,0 0-1-16,0 0-7 16,36 10-5-16,-36-10-12 0,0 0-6 0,21 0-11 15,-21 0-10-15,0 0-7 16,29 0-10-16,-29 0-11 0,23 1-11 0,-23-1-18 16,28 3-20-16,-28-3-30 0,23 2-32 15,-9 0-28-15,-14-2-34 0,20 1-32 0,-8 1-42 16,-12-2-104-16,14-2-482 15,-14 2-110-15</inkml:trace>
  <inkml:trace contextRef="#ctx0" brushRef="#br0" timeOffset="123249.18">14871 9919 2268 0,'0'0'-51'0,"0"0"45"0,0 0 21 15,0 0 27-15,16-8 11 0,-16 8 17 0,0 0 9 16,0 0 22-16,0 0 17 0,0 0 12 0,0 0-1 16,0 0-4-16,0 0-15 15,8 35-7-15,-8-35-11 0,2 22-6 0,-2-8 0 0,4 1-9 16,-4 4-4-16,2 0-5 16,0 2-6-16,2 0-9 0,-2-1-2 0,-1 5-5 15,1-4-5-15,3-2-5 16,-2 2-5-16,-1-1-5 0,0-1-19 0,-2 0-26 0,5-4-45 15,-5-15-62-15,2 22-47 0,0-10-62 0,-2-12-143 16,0 14-564-16,0-14-364 16</inkml:trace>
  <inkml:trace contextRef="#ctx0" brushRef="#br0" timeOffset="123589.5">15028 9873 2765 0,'0'0'-133'0,"0"0"15"0,0 0 13 0,0 0 32 15,0 0 22-15,0 0 27 16,0 0 5-16,0 0 14 0,33 23 19 0,-33-23 0 16,11 21 20-16,-4-6 17 0,-1 0 28 0,2 6 3 0,-2 2 4 15,0 0 0-15,2 0-4 16,-4 1-5-16,0 1-1 0,-4 2-2 0,2-1-12 16,-2-3-8-16,-4 5-7 15,0-6-4-15,-1 3-30 0,-4-4-55 0,1 2-56 16,-2-3-57-16,-1-2-90 0,0-1-153 15,1-6-313-15,-3 1 27 0</inkml:trace>
  <inkml:trace contextRef="#ctx0" brushRef="#br0" timeOffset="124249.12">15134 9593 2104 0,'0'0'-20'16,"-9"-11"31"-16,9 11-2 16,0 0 8-16,0 0 1 0,0 0-3 0,0 0-10 0,0 0 3 15,0 0 8-15,0 0-5 16,0 0 0-16,0 0 1 0,0 0-12 0,0 0-2 15,0 0-5-15,30-10 7 16,-30 10 0-16,0 0-3 0,23 0-8 0,-23 0 9 0,0 0-12 16,30 7 0-16,-30-7 4 0,18 8-5 0,-18-8 2 15,18 10 4-15,-18-10 1 16,10 12 9-16,-10-12 10 0,7 14 22 0,-7-14 21 16,0 0 20-16,-5 23 14 0,5-23 20 15,-10 13 5-15,10-13 10 0,-13 12-4 0,13-12-11 16,-13 10-5-16,13-10-11 15,0 0-15-15,-12 11-6 0,12-11-15 0,0 0-21 16,0 0-20-16,0 0-6 0,-2 14-5 0,2-14-1 0,0 0-1 16,0 0 0-16,0 0-4 15,25 15 1-15,-25-15 0 0,13 7 1 0,-13-7-2 16,14 12 5-16,-7-3 1 16,-7-9 5-16,8 15 11 0,-8-15 12 0,3 21-1 15,-3-21 2-15,0 19 6 0,0-19-1 16,-5 22-2-16,5-22-1 0,-13 19-8 0,3-12 0 15,2 0-13-15,8-7-26 16,-24 14-51-16,14-9-59 0,-4 2-57 0,4-7-68 0,10 0-174 16,-23-3-412-16,23 3-164 0</inkml:trace>
  <inkml:trace contextRef="#ctx0" brushRef="#br0" timeOffset="124719.4">15715 9008 2400 0,'0'0'-59'0,"0"0"39"15,0 0-2-15,-25 10 8 0,25-10 2 0,0 0 13 16,0 0 16-16,0 0 7 0,0 0 26 0,0 0 5 0,0 0 12 16,0 0 0-16,0 0-1 15,0 0 0-15,0 0-1 0,0 0 1 0,0 0-4 16,0 0-7-16,57 8-3 16,-57-8-8-16,28 0-3 0,-28 0-9 0,29 0-13 15,-13 0-26-15,-16 0-40 0,27-3-56 16,-14 2-56-16,-3-3-76 0,-10 4-149 0,19-6-304 15,-19 6 67-15</inkml:trace>
  <inkml:trace contextRef="#ctx0" brushRef="#br0" timeOffset="124901.02">15695 8909 2145 0,'-15'-4'108'0,"15"4"7"15,0 0-8-15,0 0-13 0,0 0-2 0,-13-8 0 16,13 8 3-16,0 0 5 15,0 0-7-15,0 0-1 0,0 0-12 0,0 0-7 16,0 0-8-16,52-9-30 0,-38 7-34 0,-14 2-41 0,29-4-49 16,-12 3-45-16,2-2-56 15,-1-1-92-15,0 1-535 0,1 1-140 0</inkml:trace>
  <inkml:trace contextRef="#ctx0" brushRef="#br0" timeOffset="126339.07">16814 8463 1450 0,'0'0'308'0,"-10"-13"-84"0,10 13-47 16,0 0-48-16,0 0-14 0,0 0-10 0,0 0-11 15,0 0-4-15,0 0 5 16,0 0 3-16,0 0 5 0,0 0-5 0,0 0-8 0,0 0-3 15,0 0-6-15,0 0-5 16,0 0 9-16,0 0-1 0,0 0 2 0,0 0-11 16,0 0-5-16,0 0-5 0,-2 49-5 0,4-31-7 0,0 1 0 15,2 3-12-15,2 1-1 16,-2-4-5-16,3 6-2 0,0 0-3 16,-3-1-3-16,2 1-2 0,-2 0-2 15,0-2-10-15,0 1-30 0,-2-6-63 16,3-1-77-16,-1-1-67 0,-4-16-149 0,3 24-228 15,-3-15-274-15,0-9-238 0</inkml:trace>
  <inkml:trace contextRef="#ctx0" brushRef="#br0" timeOffset="126609.36">16660 8994 2556 0,'0'0'-51'16,"0"0"27"-16,27 12 15 0,-27-12 16 0,0 0 16 0,28-3 11 15,-28 3 14-15,34-3-8 16,-13 2 0-16,2-1 6 0,2 2-4 0,5 0 3 16,-2 0-6-16,3 0-6 0,-1 0 0 15,0 2-11-15,-3-1-5 0,1 2-22 16,-5-2-25-16,0 1-38 0,-1 2-28 15,-3 0-37-15,-1 0-57 0,0-3-141 0,-4 3-327 16,-3 0 106-16</inkml:trace>
  <inkml:trace contextRef="#ctx0" brushRef="#br0" timeOffset="127089.5">16832 9300 2018 0,'0'0'31'16,"0"0"5"-16,0 0 11 0,0 0 2 0,0 0-5 16,0 0-1-16,0 0-9 0,0 0 0 15,0 0 6-15,0 0-19 0,0 0-6 0,0 0 4 16,0 0-1-16,44-27 6 15,-44 27-4-15,19-2 1 0,-19 2-3 0,23-2 3 0,-23 2 6 16,23 0-8-16,-23 0 14 0,24 2-4 0,-24-2 2 16,23 3 0-16,-23-3-5 15,21 8 0-15,-10-4 3 0,-11-4-1 0,16 11-7 16,-10-2 0-16,-6-9-4 0,12 16 3 16,-8-3-6-16,-4-13 0 0,4 23 9 0,-4-23-13 15,-2 27 3-15,-2-12-2 16,0 1 2-16,4-16 2 0,-12 29 5 0,6-15 1 15,0 1 8-15,2 1 3 0,-2-3 13 16,-1 3 4-16,7-16 10 0,-10 24 10 16,7-12 6-16,3-12-2 0,-6 21-1 0,6-21 4 0,0 19 9 15,0-19 1-15,6 17 9 16,-6-17-1-16,11 15-6 0,0-5-12 0,1-5-7 0,4 3-9 16,0-3-21-16,1 1-31 15,4 0-44-15,-2-2-55 0,3-1-64 0,0 1-54 16,-2 0-104-16,1-4-203 15,-4 3-401-15,-17-3-312 0</inkml:trace>
  <inkml:trace contextRef="#ctx0" brushRef="#br0" timeOffset="133062.82">3745 12130 838 0,'0'0'265'0,"0"0"-84"0,0 0-68 16,0 0-17-16,0 0-2 0,0 0-7 15,0 0-8-15,0 0 13 0,0 0-10 0,0 0 14 16,0 0-7-16,0 0-1 0,0 0 2 0,0 0 2 16,0 0-1-16,0 0 5 15,22 33 17-15,-22-33-2 0,0 0-6 0,7 18-6 0,-7-18-7 16,4 13-5-16,-4-13-7 16,4 15-3-16,-4-15-4 0,4 21-3 0,-4-21-1 15,5 23 3-15,-3-8-4 0,0-1 6 16,0 4 7-16,0-1 2 0,0 2-9 0,1 0-3 15,-1 2-10-15,0 1-2 16,0-2-7-16,0 1-6 0,0 0-2 0,0 0-6 16,2-1-7-16,-2 2 1 0,0-2-6 0,2-4-7 15,-2 4-19-15,1-5-26 0,2 0-27 16,-5-15-27-16,4 24-27 16,-2-12-44-16,-2-12-39 0,2 23-38 0,-2-23-58 15,0 15-140-15,0-7-465 0,0-8-269 0</inkml:trace>
  <inkml:trace contextRef="#ctx0" brushRef="#br0" timeOffset="133520.34">3929 12301 2600 0,'0'0'-80'0,"0"0"16"16,4-14 5-16,-4 14 0 0,0 0 11 16,0 0 15-16,0 0 5 0,0 0 30 0,0 0 23 15,0 0 7-15,0 0 2 0,0 0-6 16,0 0 7-16,0 0-4 0,0 0-3 0,0 0-2 16,0 0 3-16,0 0-1 0,-32 39 4 15,32-39 2-15,-13 13 6 0,13-13 7 16,-12 11 2-16,12-11 6 0,-14 9 0 15,14-9 0-15,-12 8-8 0,12-8 5 0,0 0 2 16,-12 9-4-16,12-9-5 0,0 0 4 0,0 0-5 16,0 0 0-16,0 0-5 15,0 0 0-15,0 0-1 0,0 0 7 0,0 0 4 0,20 23 9 16,-20-23 4-16,18 8 8 0,-18-8-1 16,18 13-5-16,-7-5-2 0,-1 1-8 15,-1 0-6-15,2 2-4 0,-1 1-4 16,-2 2-3-16,4-3-3 0,-2 5-25 0,0-3-2 15,-1 3 3-15,-1-3-2 0,1 0-5 16,2 1-8-16,-5-3-35 0,2-2-43 16,0 3-63-16,-8-12-51 0,16 17-52 0,-10-12-126 0,-2-1-553 15,-4-4-339-15</inkml:trace>
  <inkml:trace contextRef="#ctx0" brushRef="#br0" timeOffset="134089.1">4185 12579 2677 0,'0'0'-141'16,"0"0"28"-16,0 0 23 0,0 0 28 0,0 0 27 15,0 0 14-15,0 0 29 0,0-27 19 16,0 27 14-16,0 0 9 0,10-12-6 0,-10 12-3 16,13-7 3-16,-13 7-6 15,12-8-10-15,-12 8 2 0,18-7-2 0,-18 7-8 16,18-6-1-16,-18 6-9 0,22-4 5 16,-22 4-5-16,23 2-4 0,-23-2 5 0,21 4-3 15,-21-4 4-15,17 11-2 0,-9-5 1 16,-8-6 5-16,10 17 4 0,-10-17 8 15,6 19 9-15,-6-19 12 0,-6 21 6 16,6-21 3-16,-6 17 0 0,6-17-2 0,-12 17-4 16,12-17-7-16,-8 15-3 0,8-15 0 15,-11 12-6-15,11-12-4 0,0 0-13 0,-11 9-11 16,11-9-9-16,0 0-6 0,0 0-5 16,0 0 0-16,0 0-1 0,0 0 1 0,0 0 0 15,0 0 7-15,36 4-9 0,-36-4 3 16,20 3 4-16,-20-3 2 0,20 8 5 15,-7-3 1-15,-13-5 3 0,22 11 2 16,-12-3 2-16,0-1 4 0,-1 3-1 0,-9-10-1 16,15 19 0-16,-11-12 13 0,-4-7 3 0,4 19 17 15,-4-19 5-15,0 0 1 0,-8 29-1 16,2-19-8-16,6-10-6 0,-20 15 0 0,8-10-5 16,-1 1-8-16,13-6-22 0,-26 4-32 15,26-4-39-15,-24-4-59 0,24 4-50 0,-24-10-47 16,11 3-111-16,0-2-501 15,5-3-182-15</inkml:trace>
  <inkml:trace contextRef="#ctx0" brushRef="#br0" timeOffset="134513.98">4743 12631 2551 0,'0'0'0'0,"0"0"26"15,0 0 20-15,0 0 23 0,0 0 11 0,0 0 14 0,0 0 6 16,0 0 7-16,0 0 2 16,0 0-7-16,0 0-6 0,0 0-5 0,28-3-5 15,-28 3-4-15,0 0 1 0,0 0-4 16,0 0-2-16,23 0-6 0,-23 0-8 0,0 0-11 16,28 2-1-16,-28-2-9 0,23 0-4 15,-23 0-7-15,25 0-11 0,-25 0-16 16,26-2-19-16,-26 2-29 0,23-4-30 0,-23 4-30 15,21 0-25-15,-21 0-19 0,19-2-13 16,-19 2-16-16,0 0-2 0,20-1-13 0,-20 1-18 16,0 0-30-16,0 0-55 0,0 0-420 15,0-10 26-15</inkml:trace>
  <inkml:trace contextRef="#ctx0" brushRef="#br0" timeOffset="134736.88">4803 12527 1993 0,'0'0'-55'0,"0"0"20"0,-16-8 19 0,16 8 34 16,0 0 22-16,0 0 30 0,0 0 36 15,-12-7 26-15,12 7 18 0,0 0 12 16,0 0 10-16,0 0-5 0,0 0 0 16,0 0-14-16,0 0-7 0,0 0-13 15,0 0-17-15,38-8-11 0,-38 8-14 16,0 0-16-16,27 0-22 0,-27 0-31 0,20 0-51 15,-20 0-54-15,20 3-66 0,-20-3-59 0,0 0-93 0,33 0-658 16,-25-3-399-16</inkml:trace>
  <inkml:trace contextRef="#ctx0" brushRef="#br0" timeOffset="138039.25">5575 12599 2769 0,'0'25'-132'0,"0"-25"30"15,0 0 13-15,0 0 16 16,0 0 11-16,0 0 35 0,0 0 5 0,0 0 13 16,0 0 32-16,10 12 28 0,-10-12 24 0,0 0 16 0,0 0 21 15,0 0 4-15,0 0 2 16,0 0 2-16,0 0-3 0,0 0-4 0,0 0-16 16,37-23-12-16,-37 23-5 15,8-14-11-15,-8 14-6 0,13-13-5 0,-13 13-9 0,11-19-5 16,-5 7-3-16,-6 12-10 15,8-24 6-15,-2 8-2 0,-2-1 2 16,2 0-3-16,-4-2 2 0,0-6-1 0,2-1 4 0,-4-3-1 0,2-2-4 16,0-1 0-16,-2-5 2 15,-2 0 5-15,2-3-2 0,0 2 2 0,-2 0-2 16,2 5 2-16,-4 2 1 16,4 5 4-16,-2 0-2 0,2 4-2 15,0 3-3-15,-2 2-9 0,2 17-2 0,-3-26-9 16,3 26 0-16,0 0-2 0,0 0 0 0,0 0 0 15,0 0-2-15,0 0 0 16,0 0-2-16,5 74-3 0,-1-47 3 0,-2 3-3 0,2 3 0 16,0 1 1-16,2 2-2 0,3-4-2 0,-3 3 2 15,1-3-2-15,-1-5-1 16,0-1 0-16,1-2 0 0,-1-6-1 0,0-2-4 16,-2-1-8-16,0-2 0 15,4-1-5-15,-8-12-16 0,10 11-6 0,-10-11 0 0,0 0-3 16,0 0 5-16,0 0 5 15,0 0-1-15,0 0 5 0,36-19 1 0,-36 19 4 16,10-10 1-16,-10 10 4 0,13-5 3 0,-13 5 1 0,19-4 4 16,-19 4 0-16,23 2-3 15,-23-2 8-15,36 3-5 0,-15 1 4 0,5 2-1 16,2 0 1-16,-1-2 4 16,0 2 5-16,3-3 5 0,-1 3 4 0,1-2 0 0,-2-3 12 15,-1 1-4-15,-3 1 7 16,-3-2 9-16,-2 1 8 0,0-2 14 0,-19 0-1 15,30 4 7-15,-18-2-4 16,-12-2 16-16,22 1-8 0,-22-1-12 0,19 3-8 0,-19-3-30 16,16 1-34-16,-7-1-49 0,-9 0-62 0,0 0-68 15,19-5-69-15,-19 5-94 16,10-8-185-16,-10 8-67 0,4-13-351 0,-4 13-386 0</inkml:trace>
  <inkml:trace contextRef="#ctx0" brushRef="#br0" timeOffset="138259.51">5918 11990 2894 0,'-16'-8'79'0,"16"8"40"0,0 0 1 15,0 0-11-15,0 0 4 16,-16-6 3-16,16 6 1 0,0 0-9 0,0 0-13 15,0 0-11-15,0 0-13 16,0 0-25-16,0 0-41 0,0 0-72 0,0 0-85 16,0 0-111-16,0 0-209 0,0 0-469 0,0 0-362 0</inkml:trace>
  <inkml:trace contextRef="#ctx0" brushRef="#br0" timeOffset="138919.4">6032 12900 2693 0,'0'0'-121'0,"0"0"37"0,3-19 13 0,-3 19 22 16,0 0 8-16,0 0 12 15,0 0 10-15,-7-21 8 0,7 21 13 0,0 0 10 16,0 0 7-16,-19-7-2 16,19 7 4-16,0 0-1 0,-24-3 1 0,24 3-11 15,0 0 8-15,-29 5-4 0,29-5-1 16,-21 3 1-16,21-3 0 0,-23 4-2 0,23-4 6 15,-18 6-15-15,18-6 13 16,-14 4-7-16,14-4 9 0,0 0-7 0,-12 9 7 16,12-9-12-16,0 0-2 0,0 0-17 0,0 0-2 0,0 0 0 15,22 27-8-15,-8-21 4 16,-14-6 7-16,25 13-5 0,-13-3 8 0,1-3 1 16,0 3 4-16,-1 2 7 15,2-3 6-15,-4 2 17 0,-2 1-8 0,-2-1 9 0,-6-11 16 16,9 22 25-16,-9-22 8 15,0 22 11-15,0-22 8 0,-9 19 0 0,1-9-2 16,-2-1-5-16,10-9-11 0,-26 14-5 0,11-7-5 0,0-3-7 16,1-1-4-16,14-3-10 15,-23 2-25-15,23-2-51 0,-26-5-64 0,26 5-58 16,-17-11-50-16,8 3-107 16,5 0-544-16,4 8-199 0</inkml:trace>
  <inkml:trace contextRef="#ctx0" brushRef="#br0" timeOffset="140469.18">6352 13125 2455 0,'0'0'-90'0,"-36"0"33"16,36 0 28-16,0 0 21 0,0 0 19 0,0 0 12 16,0 0 8-16,0 0 20 0,0 0 18 0,0 0 26 15,0 0 12-15,0 0 10 0,0 0 4 16,0 0 3-16,0 0 0 0,0 0-3 0,0 0-8 16,0 0-9-16,0 0-15 15,0 0-3-15,0 0-14 0,0 0-10 0,49-4-4 16,-49 4-5-16,30 2-6 15,-12-2-5-15,2 2-4 0,1-2-4 0,2 2-5 0,2 0-1 16,1 0-5-16,3 1-1 0,-1 0 1 0,0-1-4 16,1-2-1-16,-4 4 0 15,3-3-5-15,-5 1-5 0,1 0-2 0,-5 0-1 16,-1-2-3-16,-18 0-4 0,26 2-3 16,-26-2-3-16,26 0-14 0,-26 0-13 0,18 0-9 15,-18 0-13-15,0 0-1 16,17-4 5-16,-17 4-5 0,0 0 6 0,0 0-1 15,11-11 4-15,-11 11 6 0,0 0-1 0,0 0 5 16,0 0 1-16,0 0 13 0,-15-32 17 16,15 32 2-16,-11-12 15 0,11 12 9 0,-10-14 10 15,10 14 14-15,-12-13 10 16,12 13 12-16,-12-13 13 0,12 13 6 0,-8-10-4 0,8 10 4 16,0 0-7-16,-8-13-3 15,8 13-11-15,0 0-7 0,0 0-6 0,0 0-8 16,0 0-4-16,0 0-3 15,0 0-5-15,0 0-2 0,0 0-7 0,0 0-2 0,0 0 1 16,42 3-6-16,-42-3 1 0,19 16-7 0,-8-8 3 16,-3 1-1-16,3 1-4 15,-3 1 2-15,-2 0-3 0,-6-11 0 16,6 20-1-16,-6-20 3 0,4 19 2 16,-4-19-5-16,-6 18 0 0,6-18-26 0,-8 16-36 0,8-16-46 15,-14 14-51-15,14-14-62 16,-13 10-60-16,13-10-112 0,-15 4-157 0,9-2-355 15,6-2-291-15</inkml:trace>
  <inkml:trace contextRef="#ctx0" brushRef="#br0" timeOffset="140859.37">7104 13058 2710 0,'0'0'-49'0,"0"0"21"16,0 0-8-16,0 0 7 0,0 0 6 0,0 0 2 15,0 0 8-15,-7 33 7 16,7-33 16-16,0 0 11 0,27 0 15 0,-27 0 3 16,26 2 11-16,-26-2-9 0,25 0 2 15,-25 0-7-15,28-2-16 0,-28 2-11 0,22 2-32 16,-22-2-43-16,18 0-26 15,-7-2-44-15,-11 2-75 0,0 0-157 0,17-2-240 0,-17 2 180 16</inkml:trace>
  <inkml:trace contextRef="#ctx0" brushRef="#br0" timeOffset="141168.97">7497 12911 1802 0,'0'0'8'0,"0"0"27"0,21 1 34 0,-21-1 23 0,0 0 14 16,0 0 21-16,8 15 14 15,-8-15 5-15,6 16 13 0,-6-16 7 0,4 19 2 16,-4-19 2-16,2 26-3 15,2-13-8-15,-2 4-6 0,2-2-9 0,0 5-5 16,2-4-11-16,-1 2-13 0,-1-2-16 0,2 0-8 0,-1-1-11 16,-1 1-18-16,0-3-36 15,-4-13-56-15,9 19-75 0,-5-9-94 0,-4-10-111 16,4 9-214-16,-4-9-61 16,0 0-272-16,0 0-207 0</inkml:trace>
  <inkml:trace contextRef="#ctx0" brushRef="#br0" timeOffset="142329.17">8609 11930 2559 0,'-11'-15'-59'0,"11"15"17"16,0 0 0-16,0 0 11 16,0 0 2-16,0 0 6 0,0 0-5 0,0 0 14 15,0 0 21-15,0 0 31 0,0 0 10 16,0 0 17-16,0 0 19 0,0 0 12 0,0 0 11 15,-38 20-1-15,32-11-6 0,-3 2-7 0,0 3-3 16,1 1-4-16,0 4-3 16,1 0-2-16,-1 4-2 0,4-3-7 0,-3 6-5 15,3-3-5-15,2-1-4 0,2 1-4 16,2 2-6-16,4 0-5 0,1-1-7 0,1 1-27 16,1-1-34-16,-1 1-39 0,2-5-43 15,4-1-41-15,0-2-47 0,-1-2-68 0,-2-3-143 16,1-1-423-16,-1-3-159 15</inkml:trace>
  <inkml:trace contextRef="#ctx0" brushRef="#br0" timeOffset="142769.53">9055 11984 2459 0,'8'-13'-30'0,"-8"13"21"16,0 0 1-16,0 0 1 0,0 0 14 16,0 0-5-16,0 0 1 0,0 0-3 15,0 0 12-15,0 0 2 0,-54 11-1 0,54-11 12 0,-17 9-10 16,17-9 4-16,-18 8-1 15,18-8-10-15,-12 10-7 0,12-10-10 16,-8 9-22-16,8-9-2 0,0 0-16 0,0 0-12 0,0 0 6 0,25 28-2 16,-14-20 4-16,3 2 4 15,1-1 10-15,4 0 2 0,-2 3 15 0,1 1 16 16,-2-3 23-16,-3 0 20 16,2 2 12-16,-5-3-2 0,-1 2 19 0,-1 1 24 0,-8-12 15 15,6 20-1-15,-6-20 6 16,-4 18 7-16,4-18 2 0,-14 17-1 0,1-10-9 15,0-1-16-15,-2 0-10 16,15-6-10-16,-28 8-15 0,14-7-30 0,14-1-42 16,-24 3-57-16,24-3-71 0,-21-4-72 0,21 4-130 0,-14-14-481 15,10 7-151-15</inkml:trace>
  <inkml:trace contextRef="#ctx0" brushRef="#br0" timeOffset="142949.16">9184 12104 2502 0,'19'4'9'0,"-19"-4"4"0,17 4-7 16,-17-4 8-16,23 2-1 0,-7-1-2 15,-16-1-7-15,31 2 5 0,-12-2-6 16,0 0-15-16,1 0-10 0,-2 0-19 16,2 0-13-16,-20 0-13 0,31 0-23 0,-14-2-28 15,-17 2-53-15,25-5-115 0,-11 3-267 16,-6-2 261-16</inkml:trace>
  <inkml:trace contextRef="#ctx0" brushRef="#br0" timeOffset="143139.37">9459 12050 1682 0,'-16'-5'61'0,"16"5"13"16,0 0 26-16,0 0 29 0,0 0 9 0,0 0 5 16,0 0-7-16,0 0-8 15,-9 30-4-15,9-30-4 0,0 23-4 0,0-23-8 16,2 31-7-16,0-14-16 0,1 0-5 15,-3-17-13-15,2 32-7 0,0-13-4 16,0-3-15-16,0 0-28 0,0 0-43 0,2 0-42 0,-4-16-52 16,6 23-51-16,-4-12-58 15,-2-11-138-15,10 15-420 0,-10-15-97 0</inkml:trace>
  <inkml:trace contextRef="#ctx0" brushRef="#br0" timeOffset="146549.04">9750 11951 758 0,'0'0'153'15,"0"0"-39"-15,0 0-20 0,0 0-27 0,0 0-2 0,0 0 16 16,0 0-16-16,0 0 7 0,0 0 14 0,0 0 18 16,0 0 15-16,0 0 16 15,0 0 18-15,0 0 12 0,0 0 4 0,0 0 3 16,0 0-2-16,0 0-1 0,0 0-2 16,22 37-21-16,-22-37-9 0,2 23-12 0,-2-8-11 15,0-15-7-15,0 32-8 16,0-12-3-16,0 0 0 0,3 1-6 0,0 0-5 15,-1 1-5-15,0 2-11 0,0-5-7 16,2 0-3-16,-2 0-9 0,0-2-8 0,0-2-2 16,0 1-7-16,-2-16-27 0,2 23-29 15,2-14-34-15,-4-9-44 0,0 0-61 16,4 21-52-16,-1-17-55 0,-3-4-111 0,0 0-150 0,0 0-349 16,0 0-242-16</inkml:trace>
  <inkml:trace contextRef="#ctx0" brushRef="#br0" timeOffset="146949.22">9972 11817 2527 0,'0'0'-102'0,"6"-10"25"0,-6 10 17 16,0 0 22-16,0 0 27 15,0 0 6-15,0 0 14 0,0 0 27 0,30 15 6 16,-30-15 11-16,14 19 4 15,-5-7 5-15,-1 4 4 0,3 5-1 0,0 0-1 0,-3 4 3 16,0 1 7-16,-2 0-7 0,2 0 5 0,-4 1-2 16,-2 1-1-16,0-1-3 15,-2 3-4-15,-2-5-6 0,0 2-6 0,-2 0-4 16,-4-2-6-16,4-2-5 0,-2-3-9 16,-2 1-32-16,0-1-45 0,1-5-58 15,-1 0-47-15,1-2-51 0,7-13-125 16,-11 19-478-16,7-13-129 0</inkml:trace>
  <inkml:trace contextRef="#ctx0" brushRef="#br0" timeOffset="147769.1">10186 11605 2299 0,'0'0'-85'0,"0"0"25"15,0 0 18-15,-11-14 17 0,11 14 17 0,0 0 28 16,-9-11 15-16,9 11 12 16,0 0 5-16,-2-17 10 0,2 17-16 0,0 0-5 0,2-20-6 15,-2 20-6-15,0 0 3 16,9-24-11-16,-9 24 4 0,11-11-5 0,-11 11-2 0,12-11-3 15,-12 11-2-15,15-3-1 16,-15 3-3-16,0 0-3 0,23 2 3 0,-23-2-8 16,0 0 9-16,21 12-17 0,-12-5 14 0,-9-7 4 15,11 20-1-15,-11-20 6 0,4 18-1 16,-2-6 11-16,-2-12 15 0,0 21 15 0,0-21 7 16,-4 19 0-16,4-19 3 15,-9 19-5-15,9-19-5 0,-11 15-6 0,11-15-9 16,-10 12-1-16,10-12-1 0,-11 9-8 15,11-9 0-15,0 0-9 0,0 0-11 0,-14 8-11 16,14-8-6-16,0 0 0 0,0 0-1 0,0 0-8 16,0 0 4-16,0 0 0 15,0 0 3-15,0 0 2 0,0 0-4 0,0 0 2 0,0 0 7 16,35 4 6-16,-35-4 6 16,16 9 8-16,-16-9 13 0,10 12-4 0,-10-12 4 15,10 15-2-15,-10-15 4 16,4 15 10-16,-4-15 8 0,2 20 4 0,-2-20 2 15,0 0-3-15,-10 26-11 0,4-17-1 16,6-9-5-16,-19 17-8 0,8-11-26 0,-1 2-52 16,12-8-47-16,-21 9-63 0,10-5-57 0,11-4-115 15,-19 0-597-15,19 0-334 0</inkml:trace>
  <inkml:trace contextRef="#ctx0" brushRef="#br0" timeOffset="148324.18">10721 11755 2745 0,'28'4'-75'0,"-28"-4"41"15,12 4 18-15,-12-4 5 16,0 0 14-16,0 0 25 0,0 0 6 0,0 0 12 0,0 0 9 15,0 0-5-15,0 0-1 0,0 0-7 0,0 0-6 16,0 0-2-16,0 0 1 16,-44 15-2-16,44-15-9 0,-20 2-2 0,20-2-3 15,-18 2-3-15,18-2-7 0,0 0 2 16,-21 4-2-16,21-4 2 0,-13 8-2 16,13-8 0-16,-11 9-4 0,11-9 2 15,-6 17 1-15,6-17 2 0,-6 26 1 0,4-10-3 16,0 4 8-16,2 2 1 0,-2-1 5 15,0 4-2-15,2 1 6 0,-3 1 6 0,0 0 1 16,1 0 2-16,0-2-2 0,0 1-1 0,-2-4-6 16,2 2-1-16,0-6-6 15,0 1 4-15,-2-1-5 0,2-3-6 0,2-15-24 0,-9 25-36 16,5-16-39-16,4-9-46 16,-9 14-39-16,9-14-18 0,-6 6-18 0,6-6-16 15,0 0 2-15,0 0 27 16,0 0 54-16,0 0 48 0,-17-29 48 0,17 29 43 15,0 0 35-15,0-29 46 0,0 29 16 0,6-19 25 0,-6 19 7 16,7-17 9-16,-7 17-1 16,12-15-2-16,-1 8-11 0,-11 7-12 0,21-16-8 15,-8 10-11-15,0-1-14 0,1 3-8 16,1-2-12-16,0 0-18 0,-15 6-35 0,31-9-48 16,-17 5-55-16,0 0-52 15,-3 0-68-15,-11 4-156 0,19-9-400 0,-10 4-72 16</inkml:trace>
  <inkml:trace contextRef="#ctx0" brushRef="#br0" timeOffset="148549.26">10933 12007 2259 0,'0'0'-33'0,"0"0"33"15,0 0 21-15,0 0 34 16,0 0 22-16,0 0 19 0,10 20 6 0,-10-20 13 0,0 0 5 15,0 0-3-15,-18 38-2 0,10-24-4 0,4 0-8 16,4-14-6-16,-6 28-12 16,4-13-6-16,2-15-11 0,0 29-6 15,0-16-13-15,0-13-32 0,8 25-46 0,-4-14-35 16,6 1-65-16,-10-12-50 0,14 15-62 0,-14-15-152 16,15 5-431-16,-7-2-154 15</inkml:trace>
  <inkml:trace contextRef="#ctx0" brushRef="#br0" timeOffset="148839.24">11105 12078 2527 0,'0'0'-15'0,"0"0"24"0,0 0 11 0,-7-21 14 0,7 21 31 16,0 0 16-16,0 0 11 16,-19-7-3-16,19 7-2 0,0 0-5 0,0 0-2 15,0 0-11-15,0 0-5 16,0 0-4-16,-30 18-4 0,30-18-6 0,0 0-8 0,0 0-4 15,2 21-1-15,-2-21-7 16,0 0-1-16,13 25-3 0,-4-16-3 0,-9-9-3 16,10 23 0-16,-4-14-1 0,0 3 2 0,-6-12 5 15,8 21 3-15,-6-10 14 0,-2-11 3 16,0 19 5-16,0-19-3 0,0 0-8 0,-10 27 1 16,4-18-9-16,6-9-16 15,-13 14-39-15,13-14-55 0,-14 10-68 16,14-10-63-16,-13 4-87 0,13-4-171 15,0 0-419-15,-11 0-258 0</inkml:trace>
  <inkml:trace contextRef="#ctx0" brushRef="#br0" timeOffset="149069.26">11227 12017 2608 0,'25'-4'-55'0,"-25"4"40"16,0 0 36-16,17 11 29 0,-17-11 30 0,13 15 22 15,-6-5 6-15,1 3-4 0,-2 0-6 0,0 1-9 0,0 1 3 16,2 0-10-16,-4 1-6 16,-2 0-4-16,3 0-4 0,-3 1-8 15,-1 0-5-15,-1-17-7 0,-1 32-4 16,1-19-3-16,0-13-12 0,-2 26-42 0,2-26-49 0,-5 22-65 16,5-22-61-16,-2 16-97 15,0-11-189-15,2-5-359 0,0 0-164 0</inkml:trace>
  <inkml:trace contextRef="#ctx0" brushRef="#br0" timeOffset="149302.12">11521 12264 2556 0,'18'8'-2'0,"-18"-8"13"0,0 0 23 0,12 7 22 15,-12-7 16-15,0 0 17 0,21 3 6 16,-21-3-9-16,17 0-5 0,-17 0-12 0,19 3-14 16,-19-3-12-16,22-3-25 0,-22 3-28 0,0 0-35 15,24-4-34-15,-24 4-26 16,13-6-20-16,-13 6-18 0,9-10-33 0,-9 10-36 0,0 0-52 16,0 0-400-16,0 0 102 15</inkml:trace>
  <inkml:trace contextRef="#ctx0" brushRef="#br0" timeOffset="149449.01">11628 12213 1958 0,'0'0'0'0,"-16"-10"43"15,16 10 41-15,-14-5 32 0,14 5 16 0,0 0 16 16,-17-10 13-16,17 10-3 0,0 0 11 0,-13-6 1 0,13 6-4 16,0 0-12-16,0 0-17 15,0 0-12-15,0 0-13 0,0 0-12 0,0 0-13 16,0 0-10-16,0 0-25 0,0 0-27 16,0 0-46-16,0 0-46 0,0 0-81 0,32-19-60 15,-32 19-82-15,12-6-178 16,-12 6-435-16,10-7-288 0</inkml:trace>
  <inkml:trace contextRef="#ctx0" brushRef="#br0" timeOffset="156309.22">12841 11769 2551 0,'0'0'-129'0,"0"0"32"0,0 0 29 15,0 0 20-15,0 0 30 0,0 0 33 0,0 0 16 16,0 0 20-16,0 0 11 16,0 0 5-16,0 0 10 0,0 0 7 0,0 0 9 15,0 0 5-15,0 0 22 0,0 0 12 16,0 0 19-16,0 0 3 0,0 0 0 15,0 0-2-15,0 0-1 0,-4 64-10 0,6-46-14 0,0 0-13 16,-2 3-11-16,2 0-17 16,-1 1-6-16,-1 0-10 0,4 1-6 15,-2 0-6-15,0-4-20 0,2 0-37 0,2 0-45 16,-4-2-68-16,0-1-80 0,0-3-59 0,-2-13-116 16,2 19-197-16,-2-19-380 15,0 0-369-15</inkml:trace>
  <inkml:trace contextRef="#ctx0" brushRef="#br0" timeOffset="156678.97">12594 12250 2753 0,'0'0'-114'16,"0"0"37"-16,0 0 24 0,-16 4 32 0,16-4 29 16,0 0 14-16,0 0 7 0,0 0 8 0,0 0 12 15,0 0 9-15,0 0 12 0,0 0 8 16,0 0 8-16,0 0 1 0,0 0-3 0,58-9 9 16,-35 7 6-16,0-2 13 15,4 2 10-15,5 1 4 0,5-3-8 0,3 2-9 16,1-1-13-16,2 0-9 0,1 1-12 15,4-2-8-15,-4 3-9 16,2-2-6-16,-2 2-7 0,2-1-6 0,-2 0-11 0,-1 0-6 0,-9 2-6 16,0-2-12-16,-1 2-11 0,-6-2-17 15,-2 2-22-15,-3 0-32 0,-4 0-39 0,0 0-41 16,-18 0-51-16,27 0-69 16,-27 0-161-16,14 2-499 0,-14-2-354 0</inkml:trace>
  <inkml:trace contextRef="#ctx0" brushRef="#br0" timeOffset="157069.39">12491 12831 2827 0,'-11'14'-65'0,"11"-14"32"0,0 0 30 16,0 0 6-16,0 0 30 0,0 0 30 0,0 0 17 15,0 0 11-15,0 0 2 16,0 0 0-16,0 0-2 0,0 0 0 0,0 0 1 16,35 8-8-16,-35-8-7 0,0 0-8 0,32-7-6 15,-32 7-7-15,24-3-7 0,-24 3-8 16,23-4-6-16,-23 4-15 0,23-2-16 0,-23 2-37 16,21-1-42-16,-21 1-51 15,23-3-72-15,-14 1-68 0,-9 2-173 0,23-5-422 0,-14 3-217 16</inkml:trace>
  <inkml:trace contextRef="#ctx0" brushRef="#br0" timeOffset="157329.01">12868 12689 2547 0,'0'-27'-27'16,"0"27"37"-16,0 0 28 0,0 0 14 15,0 0 17-15,7-12 42 0,-7 12 30 16,0 0 16-16,0 0 5 0,0 0-7 0,0 0-11 0,0 0-5 16,0 0-14-16,0 0-12 0,8 51-13 0,-8-51-11 15,1 24-12-15,1-10-8 16,3 1-8-16,-5-15-14 0,4 25-17 0,1-13-23 16,-1 2-22-16,-4-14-40 0,6 21-46 15,-1-11-54-15,0-1-57 0,-5-9-85 0,7 13-187 16,-5-7-451-16,-2-6-349 15</inkml:trace>
  <inkml:trace contextRef="#ctx0" brushRef="#br0" timeOffset="157619.32">13082 12571 2851 0,'0'0'-13'0,"0"0"21"0,17-9 27 16,-17 9 22-16,0 0 29 16,0 0 25-16,0 0 10 0,0 0 10 0,29 17-3 15,-24-5-2-15,2 2-3 16,-4 3-4-16,5 4-10 0,-1 1-7 0,-1 4-8 0,4-3-10 16,-2 3-9-16,-1 1-3 15,3-3-7-15,-4 2-13 0,3-2-12 0,-3 3-16 16,-1-4-25-16,2 0-28 15,-5-4-34-15,3 0-37 0,-5-2-50 0,0 2-54 0,0-2-66 16,0-17-131-16,-11 28-191 0,4-14-263 0,0-3-202 16</inkml:trace>
  <inkml:trace contextRef="#ctx0" brushRef="#br0" timeOffset="158069.07">12381 12744 2443 0,'0'0'-69'16,"4"-13"30"-16,-4 13 9 0,0 0 10 0,0 0 13 0,4-16 11 15,-4 16 22-15,0 0 22 16,0 0 42-16,0 0 21 0,0 0 9 0,0 0 2 15,0 0 7-15,-15 47 1 16,15-30 5-16,-2 2-7 0,2 0-3 0,0 3-12 0,2 5-6 16,5 0-14-16,-3 1-8 0,5 3-8 15,1 1-4-15,0 1-10 0,4-3-6 16,0 1-13-16,4 2-10 0,1-5-25 16,0-1-30-16,4-3-44 0,0-1-54 0,4 0-58 15,1-6-70-15,-1-2-161 0,4-4-545 16,-2-3-380-16</inkml:trace>
  <inkml:trace contextRef="#ctx0" brushRef="#br0" timeOffset="158639.34">13601 12491 2863 0,'0'0'-75'0,"0"-23"29"0,0 23 31 0,0 0 18 16,0 0 15-16,0 0 27 0,0 0 20 0,0 0 21 15,0 0 15-15,0 0 12 16,0 0 5-16,0 0 1 0,-27 53-7 0,20-30-1 0,2 4-5 16,3-3-7-16,2 3-2 15,-3 0-9-15,3 2-9 0,3 0-3 0,-1-2-13 16,3 5-7-16,2-4-4 15,-1-1-11-15,1 1-15 0,1-4-30 0,4 1-31 0,-1-2-48 16,1-1-51-16,1-3-60 0,2-5-63 0,-3-2-127 16,1-2-175-16,-1-3-286 15,1-1-183-15</inkml:trace>
  <inkml:trace contextRef="#ctx0" brushRef="#br0" timeOffset="160669.24">13919 12605 2493 0,'0'0'-73'0,"0"0"23"0,0 0 15 0,0 0 21 0,0 0 11 15,0 0 30-15,0 0 10 16,0 0 6-16,0 0 2 0,0 0-6 0,0 0-7 0,0 0 1 15,0 0-1-15,0 0 1 16,0 0 5-16,0 0 3 0,0 0-1 0,0 0 2 16,0 0 6-16,0 0 15 0,0 0 15 0,0 0 22 15,-22-7 17-15,22 7 9 0,0 0 4 16,0 0-3-16,0 0-5 0,0 0-13 0,0 0-15 16,0 0-5-16,0 0-10 15,0 0-5-15,0 0 9 0,0 0 12 0,0 0 6 16,0 0-6-16,0 0 6 0,0 0-9 15,11 47-7-15,-9-32-29 0,3 3-6 0,1 1-1 16,-1-1-8-16,1 3-4 0,2 0-10 16,-2 3-9-16,-3-5-22 0,3-2-32 0,1-1-45 15,-3-3-60-15,1 3-65 0,2-5-68 0,-7-1-120 16,0-10-188-16,6 15-14 16,-6-15-254-16,2 9-194 0</inkml:trace>
  <inkml:trace contextRef="#ctx0" brushRef="#br0" timeOffset="160919.01">14168 12424 2535 0,'0'0'-11'0,"0"0"34"15,0 0 11-15,0 0 8 0,0 0 14 0,32 22 4 16,-26-8 0-16,-3 4-7 0,4 1-3 0,-4 5-1 16,1 1-11-16,-2 0-13 0,0-1-15 15,-2-1-31-15,-2 2-36 0,2 0-38 0,-4-2-55 16,-1-2-101-16,0-2-510 16,-2-2-50-16</inkml:trace>
  <inkml:trace contextRef="#ctx0" brushRef="#br0" timeOffset="163199.21">14943 12175 2191 0,'0'0'-63'16,"0"0"28"-16,0 0 26 0,0 0 10 0,0 0 26 16,0 0 9-16,0 0 11 15,0 0 26-15,0 0 3 0,0 0 23 0,0 0 11 16,0 0 10-16,27 15-6 0,-27-15-2 15,0 0-9-15,21 0-8 0,-21 0-10 0,19 1-6 16,-19-1-11-16,21 0 1 0,-21 0-15 16,22 3-2-16,-22-3-6 0,21-3-8 15,-21 3-2-15,0 0-8 0,27 0-13 0,-27 0-15 0,18 0-23 16,-18 0-24-16,0 0-38 16,21 0-16-16,-21 0-39 0,0 0-19 0,0 0-24 15,21-3-41-15,-21 3-113 16,2-6-402-16,-2 6-12 0</inkml:trace>
  <inkml:trace contextRef="#ctx0" brushRef="#br0" timeOffset="163413.1">15028 12069 2153 0,'-13'-9'9'0,"13"9"43"16,0 0 36-16,-11-10 21 15,11 10 12-15,0 0-2 0,0 0 8 16,0 0 9-16,0 0 9 0,0 0-4 0,0 0-7 15,0 0-9-15,22-23-9 0,-22 23-12 0,21-1-8 16,-21 1-11-16,22-4-10 0,-22 4-7 0,27-2-18 16,-27 2-23-16,29-2-37 15,-14 1-53-15,-15 1-65 0,25 0-61 0,-25 0-70 0,23-6-166 16,-11 4-486-16,-12 2-306 16</inkml:trace>
  <inkml:trace contextRef="#ctx0" brushRef="#br0" timeOffset="163639.32">15521 11995 2723 0,'0'0'-46'0,"0"0"24"15,0 0 6-15,0 0 4 0,14 10 12 0,-14-10 0 16,0 0 6-16,24 4-2 0,-24-4 10 15,19 2-10-15,-19-2-2 0,26 2 1 0,-12-2-14 16,-14 0-11-16,34 4-6 0,-15-4-35 16,-4 1-30-16,2-1-52 0,-3 0-96 15,2 0-410-15,-2-1 123 0</inkml:trace>
  <inkml:trace contextRef="#ctx0" brushRef="#br0" timeOffset="163919.07">15961 11651 1982 0,'0'0'30'0,"0"0"16"0,0 0 11 16,0 0 28-16,0 0 23 0,0 0 7 15,0 0 10-15,0 0 1 0,19 30 1 0,-17-14-12 0,0 2-7 16,0 7-14-16,3 0-8 0,-3 1-8 0,2 3-9 16,1 2-9-16,-1-1-3 15,2-1-8-15,-2 1-19 0,-2 1-40 0,0-1-61 0,2-1-69 16,-2-1-68-16,-2-1-154 16,-2 0-483-16,2-6-188 0</inkml:trace>
  <inkml:trace contextRef="#ctx0" brushRef="#br0" timeOffset="165299.1">3862 14487 2484 0,'5'-18'12'0,"-5"18"30"0,0 0 10 16,0-22-2-16,0 22 2 0,0 0 9 16,2-15 9-16,-2 15 6 0,0 0-2 15,0 0-3-15,0 0-5 0,0 0-5 0,0 0 17 16,0 0 21-16,0 0 17 0,0 0 8 16,0 0 4-16,0 0-1 0,0 0-11 0,0 0-16 15,2 65-4-15,-2-44-8 16,2 5-9-16,1 1-13 0,-3 2-2 0,4 1-9 15,-2-3-5-15,0 3-8 16,0 0-2-16,0-3-4 0,0 5-3 0,0-6-6 0,-2-2-1 16,2 0-16-16,1-6-20 0,-3 0-30 0,2-1-33 15,-2-17-42-15,2 23-61 16,-2-23-50-16,4 17-62 0,-4-17-111 0,4 7-131 0,-4-7-358 16,0 0-260-16</inkml:trace>
  <inkml:trace contextRef="#ctx0" brushRef="#br0" timeOffset="165579.13">4017 14705 2736 0,'0'0'10'16,"9"-14"22"-16,-9 14-3 15,0 0-10-15,0 0 0 0,6-11-8 0,-6 11 4 16,0 0-5-16,0 0 5 16,0 0 4-16,0 0-8 0,0 0 5 0,0 0 4 0,0 0 13 15,-40 25 10-15,40-25 11 16,-15 12 9-16,15-12 4 0,-12 13 10 0,12-13 4 15,-14 13 3-15,14-13 1 16,-12 14-3-16,6-7-7 0,6-7 6 0,-9 15 4 16,9-15 7-16,-4 17-8 0,4-17 0 0,0 0-10 0,6 29-7 15,-6-29-7-15,15 19-7 16,-7-10-4-16,3 4-1 0,0-6-10 0,-1 6-12 16,1-4-29-16,-1-1-40 15,-10-8-46-15,20 17-60 0,-10-10-66 0,-10-7-93 0,16 10-201 16,-16-10-460-16,14 8-415 15</inkml:trace>
  <inkml:trace contextRef="#ctx0" brushRef="#br0" timeOffset="165919.32">4301 14937 2992 0,'0'0'-60'0,"0"0"46"16,17-5 1-16,-17 5 30 0,0 0 23 0,15-9 18 15,-15 9 1-15,0 0 6 16,16-8-8-16,-16 8-8 0,20-4-2 0,-20 4-10 16,16-6-1-16,-16 6-3 0,26-4 4 0,-13 2 5 0,-13 2 5 15,22-1 2-15,-22 1 5 16,26 1 8-16,-26-1 6 0,22 6 4 0,-14 0 4 16,-8-6-1-16,15 11-4 15,-15-11-5-15,6 15-3 0,-4-3-5 16,-2-12-6-16,-4 24-3 0,4-24 1 0,-11 28 6 15,7-16-8-15,-2 0-5 0,6-12-3 0,-11 22-5 16,7-10-3-16,4-12-1 0,-5 20-3 0,5-20-5 16,0 16-6-16,0-16-11 0,0 0-25 15,16 20-35-15,-6-17-55 0,-10-3-78 0,30 4-68 16,-13-5-125-16,1-2-205 16,4 0-368-16,-1-1-380 0</inkml:trace>
  <inkml:trace contextRef="#ctx0" brushRef="#br0" timeOffset="166079.03">5010 15038 2973 0,'0'0'33'0,"0"0"-4"0,28-2-5 15,-28 2-12 1,22-4-1-16,-6 3 1 0,2-1-6 0,0-2-2 0,1 2-22 16,1-2-56-16,2 1-42 15,-1-4-44-15,0 3-47 0,-2 0-86 0,-1 0-408 16,-2-3 44-16</inkml:trace>
  <inkml:trace contextRef="#ctx0" brushRef="#br0" timeOffset="166229.07">5219 14912 2156 0,'0'0'94'0,"-27"-7"32"0,27 7 4 0,-19-6 1 16,19 6 9-16,-15-4-6 0,15 4-11 16,0 0-4-16,0 0-16 0,0 0-11 0,0 0-9 15,0 0-22-15,41-25-31 16,-25 21-52-16,5 1-52 0,1-2-72 0,3-2-72 0,0 1-139 15,-1 1-474-15,1-1-165 16</inkml:trace>
  <inkml:trace contextRef="#ctx0" brushRef="#br0" timeOffset="166889.24">5961 14954 2508 0,'0'0'-38'0,"14"3"12"0,-14-3-24 16,0 0-16-16,0 0 9 16,30-16-2-16,-22 10 16 0,-8 6 5 0,17-20 11 0,-8 6 14 15,-3-1 21-15,0-5 14 16,1-1 30-16,-3-3-8 0,0-2 15 0,0-7-5 15,-4-7-5-15,2 0-8 0,-2-5 21 0,0 3 18 16,0-1 10-16,-4-1 9 0,4 2 5 16,-2 3 3-16,0 2 2 0,0 5-1 0,0 1-8 15,0 5-5 1,0 1-5-16,0 6-3 0,-1-1-6 0,3 20-5 0,-2-30-15 16,2 30-4-16,-4-15-4 0,4 15-4 15,0 0-5-15,0 0-1 0,0 0-2 0,0 0-5 16,-21 62-3-16,19-34-1 15,-3 2-7-15,3 6 1 0,0 2-2 0,2 1-1 16,-2-2-5-16,4 3 0 0,-2-3-1 0,2-5-3 16,2 5-2-16,1-8 2 0,-1 1-2 15,3-2 2-15,-1-3-8 0,2-4-9 16,-1-4-14-16,-1 1-24 0,2-3-21 16,3-4-25-16,0-2-21 0,1-2-23 0,-12-7-5 0,22 5-6 15,-22-5 0-15,25-2 7 16,-25 2 11-16,30-7 14 0,-14 4 13 0,0-3 8 15,0 3 8-15,3 0 9 16,-19 3 21-16,36-3 10 0,-16 5 23 0,0-1 8 16,2 4 4-16,3 2 6 0,1-4 3 15,-1 4 0-15,0 1 3 0,3-3 10 0,-1 1 22 16,1-1 35-16,1 0 16 0,-1-2 16 16,-4-1 11-16,0 1 11 0,0-3 2 15,1-3 4-15,3 1 1 0,-5 0 8 0,-2 1-4 16,2-4 6-16,3 3-32 0,-4-1-8 15,-4-1-16-15,1 1-7 0,1-1-9 0,-6 0-19 16,-14 4-30-16,30-7-46 0,-20 5-79 0,1-3-106 0,-5-1-113 16,-6 6-219-16,7-9-45 15,-7 9-280-15,0 0-219 0</inkml:trace>
  <inkml:trace contextRef="#ctx0" brushRef="#br0" timeOffset="167059.06">6437 14417 3027 0,'0'0'179'16,"0"0"-24"-16,0 0-15 0,0 0-21 0,0 0-12 0,0 0-19 15,0 0-24 1,0 0-44-16,0 0-57 0,0 0-66 0,14-13-75 0,-14 13-87 16,0 0-185-16,0 0-425 15,0 0-238-15</inkml:trace>
  <inkml:trace contextRef="#ctx0" brushRef="#br0" timeOffset="167539.17">6367 15499 2565 0,'0'0'-53'0,"0"0"31"0,0 0 20 16,0 0 8-16,0 0 17 15,0 0 5-15,-45-20 17 0,45 20 14 0,-30 4 2 16,16-1 4-16,-5 1 5 0,0 2 4 15,0 0 7-15,-1-1-2 0,4 3-11 0,1-3-2 16,0 1-10-16,2 2-3 0,13-8-7 0,-14 11-2 16,14-11-5-16,-4 16-6 0,4-16-1 15,0 0-3-15,16 22-7 0,-5-12-2 0,4-1-2 16,2 1 1-16,3 1-3 16,0 2 3-16,-3-1-1 0,2 2 13 0,-2-3 11 15,-1 1 17-15,-2-2 17 16,-4 2 11-16,-2 2 11 0,-4-5 0 15,-4-9-5-15,-2 21-4 0,2-21-7 0,-16 19-10 0,0-9-10 0,2-1-10 16,-7-1-3-16,0-3-11 16,0-1-29-16,-1-2-36 0,-1-2-50 0,2-2-59 0,21 2-59 15,-39-4-64 1,25-1-102-16,0-1-180 0,2 2-399 0,12 4-360 0</inkml:trace>
  <inkml:trace contextRef="#ctx0" brushRef="#br0" timeOffset="168059">6574 15762 2934 0,'19'5'-9'16,"-19"-5"10"-16,16 5-1 0,-16-5 3 16,16 1 0-16,-16-1 6 0,0 0 2 0,30 0-1 15,-30 0-1-15,25-1-2 16,-25 1-6-16,28 0 3 0,-10-2 5 0,-18 2 8 15,37-3 9-15,-18 3 15 0,0-1 0 0,-3 0 0 0,4-2-6 16,-20 3 3-16,36-2-8 16,-19 1-3-16,1 1-4 0,-18 0-1 0,30-2-2 15,-13-1-5-15,-17 3-9 16,30-3-5-16,-16 1-6 0,-14 2-8 16,24-4 3-16,-24 4-1 0,24-4 3 0,-24 4 5 15,16-4 3-15,-16 4 8 0,0 0 8 0,19-2 5 16,-19 2 9-16,0 0 2 15,0 0 4-15,13-5 9 0,-13 5 6 0,0 0 9 0,0 0 10 16,0 0 7-16,0 0 10 0,0 0 4 0,0 0 3 16,0 0-5-16,0 0 9 15,0 0-2-15,-44-9 2 0,44 9-6 0,0 0-14 16,0 0-8-16,0 0-5 0,-22-4-11 16,22 4-3-16,0 0-5 0,0 0-5 0,0 0-21 15,0 0-2-15,0 0 5 16,0 0-8-16,0 0-3 0,0 0-1 0,0 0 0 15,0 0-4-15,45 28 7 0,-35-19-7 0,1 2 4 0,0-3-5 16,-3 5-4-16,0-2 3 16,-2 0 0-16,-6-11-2 0,12 23-1 0,-10-13-6 15,-2-10-5-15,-2 22-32 16,2-22-40-16,-9 18-53 0,9-18-59 16,-11 15-56-16,3-9-79 0,8-6-158 0,-19 7-93 15,12-5-328-15,7-2-297 0</inkml:trace>
  <inkml:trace contextRef="#ctx0" brushRef="#br0" timeOffset="168578.93">7459 15772 2797 0,'0'0'4'0,"0"0"33"0,0 0 9 0,0 0 2 15,0 0 10-15,0 0 23 0,0 0 12 0,0 0 6 16,0 0-5-16,0 0 0 16,0 0 2-16,0 0 1 0,0 0-5 0,0 0-5 0,55 9-3 15,-55-9-10 1,22 0-9-16,-22 0-12 0,22 2-14 0,-22-2-30 0,22 0-36 16,-22 0-45-16,21-2-62 15,-21 2-48-15,19-1-87 0,-19 1-181 0,15-7-464 0,-15 7-307 16</inkml:trace>
  <inkml:trace contextRef="#ctx0" brushRef="#br0" timeOffset="168779.17">7724 15647 2721 0,'0'0'41'0,"0"0"33"0,0 0 6 0,0 0 18 15,0 0 13-15,0 0 14 16,0 0 11-16,0 0 6 0,0 0-2 0,23 30-12 0,-23-30-15 15,5 22-9-15,-1-8-15 16,0-1-11-16,2 2-9 0,-4 1-14 16,-2-16-26-16,11 26-40 0,-9-14-58 0,-2-12-64 0,6 21-73 15,-6-21-98-15,9 15-194 0,-7-8-441 16,-2-7-356-16</inkml:trace>
  <inkml:trace contextRef="#ctx0" brushRef="#br0" timeOffset="170819.78">8619 14531 2711 0,'0'0'-139'0,"0"0"28"0,0 0 18 15,-13-15 24-15,13 15 21 16,0 0 23-16,-12-9 10 0,12 9 21 0,0 0-8 16,-15-10 10-16,15 10-5 15,-11-8 8-15,11 8-11 0,0 0 19 0,-20-10-11 0,20 10 13 16,-18-7 1-16,18 7 9 15,-19-7 7-15,19 7-3 0,-21-8 3 0,6 5-14 16,15 3 5-16,-26-7-4 0,14 7-5 16,12 0 1-16,-23-3 0 0,23 3-10 0,-24 3 7 15,24-3-7-15,-22 4-1 0,10 2 3 0,12-6 15 16,-18 16 9-16,9-3 18 16,0-4 8-16,5 4 0 0,4-13 1 0,-6 29-5 15,4-14-5-15,2 0-3 0,0-15-2 16,2 33-5-16,2-18-9 0,2 0-2 0,3 0-2 15,0-1-4-15,-1-1-1 16,4-1-1-16,2-1-11 0,0-1-4 0,-1-3-7 16,0 1-10-16,2-2-11 0,-1-2-2 0,-14-4-2 0,26 4-2 15,-26-4 5-15,21 0-3 16,-21 0-1-16,21-8 3 0,-21 8 3 0,17-14 3 16,-9 4 5-16,-2-1-1 15,2-4 1-15,-4 0 2 0,-2-5-2 0,0 0 7 0,0-5-8 16,-2-5 4-16,2 0-3 15,-4-4-2-15,0-6 8 0,0 3 4 0,0-2-1 16,0 1 14-16,0 2 3 0,-1 3 10 0,-2-2 6 16,3-2 7-16,-2 7 2 0,2 2 3 15,0-1-6-15,0 2-1 0,0 6-7 0,0 2-3 16,0 0 0-16,2 3-11 16,0 16-7-16,-4-24 6 0,4 24 1 0,-5-13 8 15,5 13 3-15,0 0 1 0,0 0 0 16,0 0 1-16,0 0-1 0,-6 59-2 0,8-37 0 15,-2 6 4-15,0 2 7 16,-2 2-2-16,4 1 10 0,2 5 1 0,-1 0-1 16,1 2-2-16,0-2-3 0,2 0-2 0,0-2-2 0,0 2-8 15,2-2-3-15,0-1-10 16,0-1-18-16,2-1-27 0,-1-4-38 16,0-2-46-16,1-2-52 0,-3 0-44 15,1-2-53-15,-2-4-147 0,-2-2-506 0,-1 1-311 0</inkml:trace>
  <inkml:trace contextRef="#ctx0" brushRef="#br0" timeOffset="171388.95">8194 15038 2721 0,'0'0'-89'0,"-13"-11"13"15,13 11 26-15,0 0 25 0,0 0 17 16,0 0 31-16,0 0 23 0,0 0 9 0,0 0 18 15,0 0 13-15,34-11-3 16,-34 11 2-16,24-3 4 0,-24 3 15 0,31-1 10 16,-8-2 10-16,0 2 5 0,1 1-2 0,6-3-11 0,1 2-9 15,-1 1-11-15,4-2-12 16,-3 1-7-16,3-2-5 0,0 3-6 16,0-1-6-16,-3 1-13 0,1 0-2 15,-2-3-5-15,0 3-2 0,-5 0-7 0,5-2-5 0,-5 2-3 16,1-2-5-16,-4 2-16 15,0 0-16-15,1 0-14 0,-4-1-14 0,2 1-20 16,-21 0-25-16,34-3-29 0,-19 2-48 0,-15 1-48 16,28-2-54-16,-28 2-129 0,19-4-559 15,-11 2-387-15</inkml:trace>
  <inkml:trace contextRef="#ctx0" brushRef="#br0" timeOffset="172139.26">8657 15582 2842 0,'0'0'-121'0,"8"-37"11"15,-8 37 14-15,0 0 10 16,-10-23 13-16,10 23 16 0,-14-19 15 0,5 8 22 0,0-1 22 15,9 12 2-15,-23-21 7 16,11 13 6-16,-2-3 10 0,0 4 13 0,-4 1 4 16,2 1 8-16,16 5 16 0,-32-7 1 0,17 7-3 0,15 0 7 15,-28 3-5-15,14 4 3 16,2-2 9-16,1 5 0 0,0 3-4 0,3 1-4 16,1-1-9-16,3 5-3 15,2-1-7-15,2-17-3 0,4 34-7 0,-2-13-1 0,3-5-3 16,-1 3-5-16,2-3-3 15,3 1-3-15,1 1-4 0,-1-3-2 0,-1-3-4 16,4-2 0-16,0 2-2 0,-2-4-5 0,0 0-3 16,-10-8 0-16,22 9-4 0,-22-9 1 15,19 4-1-15,-19-4 3 0,0 0-3 0,24-8-3 16,-24 8-1-16,10-17 3 16,-2 6-3-16,-4-4-6 0,0-2-3 0,1-8-11 15,-3-3 8-15,0-3-4 0,-2-10 5 16,0 3 9-16,0-2 16 0,0 2 22 0,0 6 12 15,-2 0 16-15,2 2 11 16,0 4 5-16,0 5 6 0,0 0-3 0,0 2-10 16,0 2-6-16,0 17-12 0,0-27-7 0,0 27-6 0,2-17-2 15,-2 17-2-15,0 0 3 16,0 0-6-16,0 0 2 0,0 0-7 0,0 0 0 16,0 0-6-16,30 36 5 15,-24-18 2-15,2 1 0 0,1 1 3 0,0 3-7 0,1 2 0 16,0 0-3-16,4 2-10 15,-6-2-14-15,4 3-23 0,-1-5-31 0,0 2-36 16,0-4-45-16,-1-1-62 0,-2 2-56 0,0-9-58 0,2 0-144 16,-4-2-109-16,2 1-309 15,-4-4-234-15</inkml:trace>
  <inkml:trace contextRef="#ctx0" brushRef="#br0" timeOffset="172479.18">9055 15377 2556 0,'8'-19'-66'15,"-8"19"5"-15,0 0 14 16,0 0 15-16,0 0 26 0,0 0 21 0,-27-13 26 16,27 13 34-16,0 0 24 15,-32 5 1-15,32-5 11 0,-23 8 9 0,23-8-11 0,-21 8 1 16,11-2-10-16,10-6-8 15,-18 9-8-15,18-9-8 0,-8 15-6 0,8-15-6 16,0 0-11-16,2 26-3 0,-2-26-8 0,15 21-3 16,-4-11-4-16,-1 4-1 0,2-1-3 15,2 3 3-15,-4-3 6 0,-2 3 15 0,3-4-1 16,-5 4 19-16,1-3 1 16,-3 3-3-16,-4-16-9 0,0 23-9 0,0-23-11 15,-11 24-20-15,3-15-43 0,-3 0-45 16,-1-2-68-16,-1-3-68 0,-2 0-87 0,15-4-179 15,-28 0-121-15,14-4-242 0,1 0-165 0</inkml:trace>
  <inkml:trace contextRef="#ctx0" brushRef="#br0" timeOffset="172949.34">9311 14347 2453 0,'0'0'-42'0,"-10"-12"16"0,10 12 29 16,0 0 8-16,0 0 13 0,0 0 20 15,0 0 19-15,-26 36 9 0,20-18-7 0,0 2 7 16,0 3 1-16,-1 4 3 0,0 0 2 0,3 0 0 16,0 3-8-16,0-2-5 15,2 3-7-15,0 0-5 0,2 1-10 0,2-2-1 0,2 1-7 16,0 4-11-16,2-7-18 16,3 1-18-16,2 3-30 0,1-9-37 15,3 2-31-15,0-5-39 0,0-1-48 16,4-3-109-16,-2-2-481 0,1-4-93 0</inkml:trace>
  <inkml:trace contextRef="#ctx0" brushRef="#br0" timeOffset="173359.23">9671 14487 2382 0,'0'0'6'0,"0"0"29"0,-12-14 6 0,12 14 6 16,0 0 4-16,-20-4 8 15,20 4 18-15,0 0 9 0,-27 3 9 0,27-3-1 16,-22 8 1-16,22-8-8 0,-22 14-3 16,11-9-7-16,11-5-9 0,-19 16-1 0,12-9-9 15,7-7-1-15,-10 15-12 16,10-15-10-16,-2 15-13 0,2-15-18 0,0 0-12 15,12 25-2-15,-3-17-7 0,-1 3 4 16,3-2 3-16,0 1 1 0,-3 1 4 0,2 0 7 16,1 2 13-16,-2-4 9 0,-1 2 7 0,-2 1 9 15,-6-12 12-15,11 20 4 16,-7-10 1-16,-4-10-4 0,2 18-6 0,-2-18-1 0,0 0-9 16,-8 27 0-16,8-27-8 15,-17 12 0-15,17-12-7 0,-19 10 1 0,6-6-22 16,13-4-25-16,-23 2-38 15,23-2-48-15,0 0-46 0,-30-8-58 0,30 8-110 0,-12-15-186 16,8 6-346-16,1-1-211 0</inkml:trace>
  <inkml:trace contextRef="#ctx0" brushRef="#br0" timeOffset="173539.11">9745 14611 2600 0,'0'0'30'0,"23"4"-8"0,-23-4 9 15,26 3 0-15,-12-3-6 0,4 0 1 0,-18 0-6 16,37 0-18-16,-15 0-20 0,-1 0-19 16,0 0-15-16,0-3-8 0,-1 1-7 0,-2 0-11 15,2 2-9-15,-20 0-14 16,31-7-50-16,-18 3-121 0,0-1-322 0,-3 0 202 16</inkml:trace>
  <inkml:trace contextRef="#ctx0" brushRef="#br0" timeOffset="173728.87">9982 14516 1921 0,'-21'7'93'16,"21"-7"14"-16,0 0 0 15,-11 14 21-15,11-14 9 0,-2 17 10 0,2-17 3 16,2 23-9-16,-2-23 3 16,3 28-11-16,-1-10-13 0,0-1-13 0,0 2-12 0,0 1-11 15,1 0-8-15,-1-1-17 16,0 0-22-16,0-2-37 0,2 2-54 0,-2-3-59 15,-2-16-58-15,4 25-51 16,-4-25-108-16,2 19-552 0,0-15-254 0</inkml:trace>
  <inkml:trace contextRef="#ctx0" brushRef="#br0" timeOffset="173989">10120 14434 2683 0,'0'0'10'0,"0"0"8"0,0 0 7 16,0 0 4-16,0 0 18 0,0 0 16 16,0 0 14-16,0 0-2 0,0 0-2 0,0 0 0 15,11 60-1-15,-9-41 5 0,0-1-1 0,0 3-2 16,0 0-1-16,2 1-14 16,-2-2-6-16,3 2-7 0,-1 2-11 15,0-5-14-15,0 3-18 0,0-4-27 0,0 1-29 16,1-1-43-16,0-3-29 0,1-1-32 0,-2 4-15 15,0-4-22-15,-2 1-45 16,-2-15-92-16,6 26-408 0,-4-17-15 0</inkml:trace>
  <inkml:trace contextRef="#ctx0" brushRef="#br0" timeOffset="174379.08">10384 14430 2198 0,'20'-5'-44'16,"-20"5"8"-16,0 0 6 0,0 0 22 0,0 0 23 0,0 0 21 15,23 15 16-15,-15-8 12 16,-8-7 16-16,17 24 4 0,-8-11 7 0,1 5 1 16,-2 2 3-16,4 2-6 15,-4 1 4-15,0 0-8 0,-2 2 0 0,1 0 0 16,-3 0-3-16,1 1-11 15,-5 0-5-15,0 0-9 0,-5-1-16 0,1-1-22 0,-3 0-41 16,-3-4-51-16,2 2-49 0,-3-1-55 0,-4-5-85 16,3 1-159-16,-1-3-322 15,0-3-21-15</inkml:trace>
  <inkml:trace contextRef="#ctx0" brushRef="#br0" timeOffset="175479.02">10461 13999 2101 0,'-4'-14'-30'0,"4"14"35"0,0 0 4 16,-5-19 12-16,5 19 13 16,0 0 20-16,0 0 23 0,2-19 5 0,-2 19-1 15,0 0 3-15,0 0-6 16,5-17-8-16,-5 17-7 0,0 0-5 0,10-11-9 0,-10 11-4 15,0 0-4-15,22-3-7 16,-22 3-4-16,16-2-2 0,-16 2-4 0,0 0-7 16,30 8-1-16,-30-8-2 0,15 5-7 0,-15-5 4 0,10 8 1 15,-10-8 15-15,0 0-9 16,4 21 1-16,-4-21 4 0,0 0-1 0,0 0 7 16,-12 29 5-16,12-29 1 15,-13 11 4-15,13-11-2 0,-10 11-1 0,10-11-6 0,-9 8-10 16,9-8-12-16,0 0-18 15,0 0-26-15,0 0-10 0,0 0-1 0,0 0-3 16,0 0 5-16,21 19 3 0,-21-19 2 0,21 7 11 0,-8 1 1 16,0-2 16-16,-1 4 9 15,0 0 16-15,-4 1 7 0,0 1 3 0,-2 1 10 16,-1-1 9-16,-5 0 7 16,0 2 0-16,-3 1-2 0,-3-4-5 0,-2 3-4 15,-2-4-5-15,-2 0-13 0,-2 2-26 16,1-4-37-16,-2-3-49 0,2 2-57 0,1-3-58 15,1 0-60-15,11-4-576 0,-21 2-185 0</inkml:trace>
  <inkml:trace contextRef="#ctx0" brushRef="#br0" timeOffset="176109.04">11234 14385 2443 0,'8'-16'-11'0,"-8"16"58"0,6-11 27 0,-6 11-7 15,0 0 5-15,4-17-12 16,-4 17-9-16,0 0-5 0,0 0-10 0,0 0-16 16,0 0-3-16,0 0-4 0,-14-21 1 0,14 21-1 0,-19-2-7 15,19 2 6-15,-26 2-6 16,26-2 7-16,-25 3-6 0,25-3 3 0,-32 3-2 16,19-2-1-16,13-1-1 15,-25 4 4-15,25-4-9 0,-21 3 3 0,21-3 1 0,-19 1-1 16,19-1 0-1,0 0-3-15,-20 2 2 0,20-2 11 0,0 0 13 0,-10 13 5 16,10-13 2-16,-2 17 2 0,2-17-2 0,-2 25-4 0,4-8-8 16,-2 2 4-16,0 0-6 15,0 3 3-15,0 3-4 0,0-3-2 0,0 3-1 16,-2 0 1-16,2 2 3 16,-2-2 4-16,2-3-3 0,-2-1 4 0,2 0-4 15,-2-1-5-15,2-20-3 0,0 32-4 16,-2-22-10-16,2-10-15 0,-2 24-24 0,2-24-34 15,-2 15-29-15,2-15-24 0,0 0-7 0,0 0 2 16,0 0 7-16,0 0 12 0,0 0 19 16,0 0 27-16,0 0 11 0,0 0 37 0,0 0 32 15,12-57 47-15,-10 46 32 16,-2 11 18-16,11-20 12 0,-8 11 13 0,-3 9-1 16,18-16-5-16,-10 9-13 15,-8 7-12-15,21-13-15 0,-8 8-15 0,1 0-28 0,-14 5-41 16,24-7-68-16,-8 4-51 15,-2-1-71-15,-2 1-81 0,-12 3-179 0,24-5-368 16,-11 2-136-16</inkml:trace>
  <inkml:trace contextRef="#ctx0" brushRef="#br0" timeOffset="176389.07">11516 14543 2461 0,'0'0'21'15,"0"0"23"-15,0 0-8 16,0 0 7-16,0 0-3 0,0 0 6 16,0 0 5-16,0 0 16 0,0 0 0 15,0 0 12-15,-33 36-1 0,25-22-1 0,1 1-9 0,1 0-4 16,2-1-3-1,0 2-7-15,3 1-7 0,1-17-3 0,0 35-8 0,1-20-16 16,1 2-25-16,2-1-27 0,2-3-41 0,6 0-37 0,-5-1-37 16,4-4-36-16,-2 4-78 15,2-5-566-15,-4-2-161 0</inkml:trace>
  <inkml:trace contextRef="#ctx0" brushRef="#br0" timeOffset="176709.23">11741 14537 2514 0,'0'0'-6'0,"0"0"25"0,2-14 5 0,-2 14 8 0,0 0 15 15,0 0 19-15,0 0 13 16,0 0 24-16,-22-5 18 0,22 5 16 0,0 0 9 16,0 0-5-16,0 0-5 15,-37 12-9-15,37-12-12 0,-11 7-9 0,11-7-14 0,-10 11-9 16,10-11-10-16,0 0-9 15,0 23-17-15,0-23-14 0,11 22-15 0,-5-11-18 16,5 0-18-16,-1 0-6 0,2 3-3 0,2-1 3 16,-2 2 4-16,3 1 1 15,-4-5 4-15,-2 3 9 0,-4-1 12 0,2-1 12 0,-1-2 6 16,-6-10 1-16,0 22-3 16,0-22-3-16,-8 20-2 0,8-20-11 0,-17 18-28 15,6-11-44-15,-2 0-67 0,1 0-69 16,2-6-92-16,-2 3-187 0,12-4-457 0,-20 3-349 15</inkml:trace>
  <inkml:trace contextRef="#ctx0" brushRef="#br0" timeOffset="176983.88">11989 14450 2827 0,'25'11'-43'0,"-25"-11"28"16,11 11 13-16,-3-3 2 0,-1 1 8 15,-7-9 1-15,14 26 4 0,-6-11 2 0,-2-1 5 16,1 4 14-16,-5 1 8 16,1 0 8-16,-1-1 5 0,-2 4 8 0,0-3-11 15,0 1-5-15,0 0-7 0,-4-2-12 16,3 0-23-16,1-18-40 0,-6 31-50 0,0-16-60 15,5-4-51-15,1-11-151 0,-12 19-413 0,8-12-42 16</inkml:trace>
  <inkml:trace contextRef="#ctx0" brushRef="#br0" timeOffset="177479.24">12491 14640 2186 0,'0'0'-28'0,"0"0"51"0,0 0 41 16,0 0 15-16,15 19 17 0,-15-19 17 15,0 0 11-15,0 0-3 0,0 0-1 0,21 0-12 0,-21 0-14 16,0 0-11-16,29 0-9 16,-29 0-6-16,22-2-5 0,-22 2-5 0,27 0-5 15,-27 0-6-15,23 0-1 16,-23 0-12-16,22-3-33 0,-22 3-54 0,18-1-77 15,-18 1-72-15,0 0-144 0,16-6-536 0,-16 6-254 0</inkml:trace>
  <inkml:trace contextRef="#ctx0" brushRef="#br0" timeOffset="177629.09">12569 14590 2615 0,'-22'-5'74'15,"22"5"25"-15,0 0-15 0,0 0-5 0,0 0-11 0,0 0-11 16,0 0-3-16,0 0-5 15,0 0-19-15,0 0-31 0,0 0-42 0,50-12-39 16,-50 12-45-16,22-4-49 0,-22 4-95 16,19-6-506-16,-7 5-77 0</inkml:trace>
  <inkml:trace contextRef="#ctx0" brushRef="#br0" timeOffset="180658.99">13789 15248 1679 0,'0'0'3'0,"-9"-14"20"15,9 14 13-15,0 0-6 0,-13-15 3 0,13 15-10 0,0 0-2 16,-9-7-7-16,9 7 1 0,0 0-2 16,0 0-5-16,0 0 2 0,0 0-7 15,0 0-6-15,0 0-28 0,0 0-36 0,0 0-86 16,0 0-186-16,-14 21-90 0,14-21 418 16</inkml:trace>
  <inkml:trace contextRef="#ctx0" brushRef="#br0" timeOffset="182939.16">13666 14605 1109 0,'0'0'152'0,"0"0"-28"0,-8 13-6 0,8-13 4 0,0 0 11 16,0 0-1-16,-9 15 6 16,9-15-15-16,0 0 11 0,0 0 0 0,-6 12-11 15,6-12-8-15,0 0 0 16,0 0-6-16,0 0-5 0,0 0 1 0,0 0-16 0,0 0-8 15,0 0-11-15,0 0-8 0,0 0-11 0,40-43-10 16,-30 23-8-16,-1-2 0 16,-3-2-8-16,1-5 1 0,2-5-1 0,-4 4-5 15,1 2 7-15,-1 2 2 0,-1 0 1 16,0 4 6-16,2 3-3 0,-4 1-1 0,0 2-3 16,-2 16-6-16,4-22-1 15,-4 22-1-15,2-17 1 0,-2 17 8 0,0 0 5 16,0 0-2-16,0 0 0 0,0 0-6 15,-6 67-3-15,4-38 0 0,0 3-7 0,2 6-5 16,0 1-2-16,2-2-3 0,-2 3-3 0,4-2-3 16,-2 1 2-16,2-3-2 15,-1-1 1-15,3-7 1 0,-1-1-1 0,2-3 0 0,0-1 1 16,-3-5-6-16,2 1-7 16,-3-4-1-16,4-4-7 0,-7-11-13 0,15 11-10 15,-15-11-11-15,21 3-6 16,-21-3-5-16,25-13-1 0,-10 1-17 0,3-3-4 0,2-7 3 15,1 3 12-15,-1 3 15 0,-3-2 15 0,2 5 9 16,0 1 14-16,0 1 16 16,-4 3 18-16,4 3 14 0,-1 1 8 0,-1 0-2 15,2 2 4-15,-19 2-3 0,39 2-9 16,-15-1 0-16,-7 3-2 0,6 3-3 0,-3-3-3 16,0-1-1-16,-2 3-1 15,2-2-2-15,-4-2-5 0,2 1 3 0,-18-3-1 16,28 0 0-16,-28 0 1 15,27-3 0-15,-14-2 4 0,1 0 6 0,-14 5-2 0,30-9 7 16,-16 5 9-16,5 0 7 0,-2 0 17 0,3 4 8 16,2 0 11-16,1 0 11 15,8 1-11-15,-1 3-6 0,-1 0-10 0,0 0-15 0,2-1-16 16,-2 2-33-16,-5-3-53 16,-5 0-76-16,2 2-100 0,-6-4-185 0,-5 0-167 15,-10 0-405-15,0 0-445 16</inkml:trace>
  <inkml:trace contextRef="#ctx0" brushRef="#br0" timeOffset="183539.27">13865 15195 2935 0,'0'0'-126'0,"0"0"28"0,-17-10 14 15,17 10 16-15,0 0 18 0,-23 4 25 0,23-4 10 16,0 0 13-16,-27 9 14 15,27-9 8-15,-18 7 8 0,18-7 7 0,-14 10 5 16,14-10-9-16,-10 7 3 0,10-7 3 0,0 0-2 0,-2 15 1 16,2-15 9-16,0 0 4 15,0 0-2-15,15 28 0 0,-9-21 9 0,-6-7-16 16,17 18 1-16,-13-10-6 16,-4-8 1-16,11 15 4 0,-4-7-1 0,-7-8 5 0,9 14 7 15,-9-14 3-15,0 0-1 16,0 22-1-16,0-22-2 0,-14 13 1 0,14-13 3 15,-22 13 2-15,6-7 6 0,1 0-3 0,-6 0 4 0,3 0-1 16,-8-4-4-16,5 4-8 16,1-3-11-16,2 1-25 0,2-4-36 0,16 0-51 15,-27 3-79-15,22-3-60 16,5 0-118-16,0 0-191 0,0 0-340 0,0 0-212 0</inkml:trace>
  <inkml:trace contextRef="#ctx0" brushRef="#br0" timeOffset="184049.18">14007 15522 2629 0,'20'-5'-30'0,"-20"5"15"0,0 0 3 0,25-6 8 16,-25 6 30-16,20-4 20 16,-7 2 31-16,-13 2 9 0,32-3 3 0,-16 0-2 15,7 2 5-15,-4-1-2 0,4 0 10 16,0 2 6-16,1-2 2 0,-2 2-7 0,8-2-7 16,-6 2-14-16,1-2-5 15,-5 0-18-15,4 1-14 0,0-1-21 0,-6-1-26 16,2 0-21-16,-3-1-33 15,-3-2-20-15,-14 6-25 0,22-9-9 0,-22 9 3 0,7-13 21 16,-7 13 0-16,0 0 34 0,0 0 32 0,0 0 31 16,-19-30 26-16,19 30 28 15,-21-11 19-15,21 11 7 0,-16-9 10 0,16 9 0 0,-17-8 2 16,17 8-7-16,-13-6-10 16,13 6-10-16,0 0-5 0,0 0-3 0,0 0-4 15,0 0-4-15,0 0-4 0,0 0-6 16,0 0-1-16,0 0-10 0,0 0 0 0,57 21-6 15,-41-14 0-15,-5-1-9 16,3 1 4-16,-3 1-6 0,-11-8 3 0,12 14 6 16,-12-14-6-16,1 18 0 0,-1-18-9 0,0 0-9 0,-13 23-17 15,4-14-33-15,9-9-39 16,-23 11-56-16,13-4-71 0,0-4-69 0,-1 0-172 16,11-3-133-16,-18 4-313 15,18-4-277-15</inkml:trace>
  <inkml:trace contextRef="#ctx0" brushRef="#br0" timeOffset="184349.15">14795 15370 2863 0,'0'0'75'0,"0"0"38"15,12 7 2-15,-12-7-8 16,0 0-4-16,0 0-3 0,24 6-8 0,-24-6-6 16,18 4-10-16,-18-4-6 15,23 2-11-15,-23-2-10 0,25 2-14 0,-13 0-31 16,-12-2-39-16,24 0-61 0,-24 0-62 15,23 0-76-15,-23 0-171 0,16-6-510 0,-4 2-311 16</inkml:trace>
  <inkml:trace contextRef="#ctx0" brushRef="#br0" timeOffset="184548.92">15099 15286 2737 0,'6'-21'-26'16,"-6"21"29"-16,0 0 22 0,0 0 37 0,0 0 26 15,0 0 23-15,0 0 15 0,0 0 8 0,0 0-4 16,20 30-11-16,-20-30-4 0,4 27-17 16,-1-12-14-16,-1 1-13 0,2 1-23 0,-2 0-30 15,2-2-47-15,-2 1-64 16,3 1-74-16,-3-4-71 0,0-2-202 0,-2-11-463 16,0 18-292-16</inkml:trace>
  <inkml:trace contextRef="#ctx0" brushRef="#br0" timeOffset="185648.75">16567 14334 2624 0,'0'0'-92'16,"0"0"12"-16,-2-27 4 0,2 27 15 0,0 0-7 0,6-21 21 16,-6 21 16-16,8-18 24 15,-6 7 32-15,-2 11 31 0,9-20 40 0,-9 20 32 16,4-19 28-16,-4 19 20 16,4-19 8-16,-4 19 2 0,-2-20-18 0,2 20-16 0,-2-21-21 15,2 21-17-15,-8-17-15 16,8 17-16-16,-15-16-7 0,15 16-16 0,-17-7-3 15,17 7-14-15,-23 2-3 0,23-2-8 0,-26 11-3 0,14-1-5 16,-1-1-2-16,0 3-6 16,0 5-4-16,3-4-3 0,2 2-9 0,1 1-2 15,2 1-6-15,3-3-5 16,2-14-5-16,0 32-7 0,2-17 0 0,0-1 3 0,6-2-1 16,-2 2 3-16,0-2 1 15,-6-12 1-15,12 14 2 0,-5-6 2 0,-7-8 0 16,15 10 5-16,-15-10-5 15,0 0 6-15,15 1-8 0,-15-1 2 0,0 0-3 16,0 0-2-16,12-23 2 0,-12 23-6 0,2-26 1 0,0 9 5 16,0 0-1-16,3-7 2 15,-1-6-1-15,-1-1-1 0,3-5 3 0,-2-2 6 16,0-1 2-16,-2-4 4 0,2 3 4 16,-2 0 11-16,0 1 7 0,0 0 4 15,1 1 4-15,-1 0-3 0,-2 5 1 16,2 4-6-16,1-3-2 0,-1 3 0 0,-2 4-3 15,0 4 3-15,0-1-3 0,0 6-3 0,0-2 2 0,0 18-10 16,-2-21 1-16,2 21 6 16,0 0-1-16,0 0 2 0,0 0 0 0,0 0-4 15,0 0 5-15,0 0-5 16,-26 52 3-16,22-29-3 0,0 5 4 16,2 1-4-16,-3 7 0 0,1 0-1 15,1 4 3-15,1-1 0 0,0 0-2 0,0 1 4 0,2 1-2 16,0-4-1-16,0 2 1 15,2-1-3-15,-2-6 2 0,4 6-2 0,-4-8-2 0,3 1-7 16,-1-2-18-16,0-2-34 0,0-1-49 0,1 1-60 16,-3-6-67-16,-3 1-119 15,3-5-194-15,0 1-315 0,-4 1-213 0</inkml:trace>
  <inkml:trace contextRef="#ctx0" brushRef="#br0" timeOffset="186058.82">16204 14825 2605 0,'0'0'-54'0,"0"0"20"16,0 0 8-16,0 0 5 0,0 0 6 0,43-23-5 0,-28 19 8 15,2 2 6-15,2-2-8 16,2 3 5-16,5-4 15 0,1 2 19 0,0 1 22 15,3-2 22-15,1 3 13 0,-1-3 19 0,2-2 5 0,2 4-1 16,-2-4-3-16,2 5-4 16,-2-6-10-16,-1 4-10 0,1-3-8 0,0 2-6 15,-5 1-13-15,3-1-33 16,-4 1-31-16,-6 0-35 0,2 1-44 16,-6 0-28-16,1 2-47 0,-2-2-58 0,-15 2-127 15,19 0-420-15,-19 0-65 0</inkml:trace>
  <inkml:trace contextRef="#ctx0" brushRef="#br0" timeOffset="186709">16698 15205 2359 0,'0'0'-41'16,"0"0"47"-16,0 0 20 0,0 0 0 0,0 0 18 16,2-51 3-16,-2 51-5 0,-11-19 9 0,11 19 4 15,-13-17 10-15,5 10-16 0,8 7-4 16,-16-12 4-16,16 12 2 0,-22-5-13 0,22 5 5 16,-19-3-3-16,19 3 0 15,0 0-4-15,-25 10-3 0,16-3-2 0,9-7-5 16,-12 18-5-16,10-4-3 0,2-14 1 15,-5 23-6-15,5-6 0 0,0-17-5 0,7 28-3 16,-5-14-3-16,2 1 1 0,-2 2-3 0,2-4-7 16,-4-13 1-16,9 23 2 15,-5-11-3-15,-4-12 7 0,4 16-4 0,-4-16 4 0,8 13 2 16,-8-13 0-16,7 12 1 16,-7-12-7-16,0 0 4 0,13 6-1 0,-13-6 1 15,0 0 8-15,0 0-11 0,0 0 3 16,20-20-3-16,-20 20 7 0,10-20 3 0,-6 5 1 15,-2-4 3-15,2 0 7 0,0-7-3 0,2-2 5 16,-2-7 9-16,1 2 2 16,-3-3 21-16,2-1 13 0,-2 7 20 0,0 1-5 0,3 2-3 15,-3 1-4-15,2 3-7 16,-2 4-7-16,0 0-6 0,1 4-9 16,-1 0-1-16,-2 15-7 0,4-24-1 15,-4 24 2-15,2-16 9 0,-2 16 7 0,0 0 6 0,0 0-3 16,0 0-5-16,0 0 2 15,0 0 1-15,0 0-6 0,0 0-3 0,4 52-1 16,-4-32 2-16,0 1 3 0,2 3-4 0,0 3 3 0,0 1 2 16,0 3-2-1,-2-2 7-15,2 1-12 0,-2 1 0 0,0-1-8 0,2-1-2 16,1 1-5-16,0-1-13 16,-1-2-20-16,0 0-27 0,2-3-36 0,-2-5-51 0,0 2-68 15,0-4-79-15,0-5-156 16,0 1-171-16,-2-1 7 0,0-12-312 0,0 0-282 15</inkml:trace>
  <inkml:trace contextRef="#ctx0" brushRef="#br0" timeOffset="187149.18">17068 15058 2836 0,'0'0'27'16,"0"0"15"-16,0 0-3 0,0-20-10 0,0 20 2 15,0 0-5-15,0 0-2 16,0 0 7-16,0 0 5 0,-23-6 12 0,23 6 5 0,0 0 1 15,0 0-2-15,-34 12-2 0,34-12-1 0,-17 12-6 16,9-5-6-16,8-7-4 16,-13 13-2-16,13-13-4 0,-10 18-3 0,10-18-9 15,-2 19-3-15,2-19-2 0,4 22-1 16,2-10-5-16,0 0-1 0,5-1 1 16,-1 2 1-16,1-1-3 0,2-2 5 15,-3 3 0-15,3-1 9 0,-2-1 9 0,-1 2 16 16,-2-2 18-16,-3 0 15 0,-5-11 13 15,4 23-2-15,-4-23-3 0,-7 23-5 0,1-10-10 16,-2-1-7-16,-2-2-14 0,-4 1-30 16,0-3-42-16,1-1-59 0,-2 1-75 15,2-3-64-15,-3 0-158 0,2-5-196 0,2 1-326 0,12-1-294 16</inkml:trace>
  <inkml:trace contextRef="#ctx0" brushRef="#br0" timeOffset="189268.98">18345 13630 2639 0,'6'-21'-124'0,"-6"21"14"15,0 0 16-15,4-14 3 0,-4 14 11 16,0 0 16-16,4-14 10 0,-4 14 20 0,0 0 31 15,0 0 17-15,0 0 33 0,2-18 25 0,-2 18 25 16,0 0 26-16,0 0 15 0,0 0 16 0,0 0 1 16,0 0 9-16,0 0-17 0,0 0-6 15,0 0-14-15,0 0-9 0,0 0-7 0,0 0 4 16,0 0 5-16,0 0 6 16,0 0 3-16,0 0-10 0,0 0 5 0,0 0-17 15,5 67-6-15,-5-47-2 0,-3 12-26 16,1 0-15-16,2 1-9 0,-2 5-4 15,0-1-5-15,2 3-7 0,-2-4-9 16,0-3-23-16,2 2-27 0,-2-5-38 0,2-1-47 16,2-1-65-16,0-1-53 0,-2-5-69 0,2-2-182 0,-2-3-89 15,-2 1-341-15,-2-3-305 16</inkml:trace>
  <inkml:trace contextRef="#ctx0" brushRef="#br0" timeOffset="189749.13">17820 14447 2581 0,'0'0'-140'0,"0"0"23"0,38 0 8 15,-20-4 19-15,4 1 14 0,-1-1 7 16,9 0 24-16,0 0 18 0,1 1 17 15,7-3 28-15,2 0 32 0,3 2 42 0,1 0 39 0,11-2 28 16,5 4 23-16,1-5 23 0,24 2 9 16,1-1 10-16,3 0-1 0,2 2-12 15,-4 1-4-15,-10-1 6 0,-12 2-24 0,1 2-25 16,3-2-26-16,-1 4-9 0,1-2-41 16,-6 0-13-16,-2 2-6 0,-2-1-13 0,-10 3-7 15,-2-2-12-15,-5 0-8 16,-6 0-19-16,-5 0-20 0,-3 0-31 0,-4 0-32 15,-6-2-37-15,-3 3-48 0,-4-3-73 0,-11 0-81 0,13 3-167 16,-13-3-91 0,0 0-359-16,0 0-340 0</inkml:trace>
  <inkml:trace contextRef="#ctx0" brushRef="#br0" timeOffset="190359.01">18260 14903 2783 0,'0'0'-91'0,"0"0"29"16,0 0 19-16,0 0 21 0,0 0 14 0,-30-8 16 16,30 8 21-16,0 0 14 0,-33 10 15 15,17-7 11-15,2 1 6 0,-1 0 7 0,0 2 3 16,3-1-5-16,1 0-11 16,1 0 0-16,10-5-9 0,-14 12-5 0,14-12-4 0,-8 13-7 15,8-13-2-15,0 0-3 16,0 0-7-16,22 32-3 0,-12-22-5 0,5-1 2 15,-5 3-8-15,5 1-3 0,4 0 2 0,-4 2-2 16,4-1 2-16,-4 0 0 16,0-1-2-16,-2-2 4 0,-5 3 2 0,2-1 10 0,-4-2 12 15,2 3 12-15,-8-14 4 16,0 20 2-16,0-20-9 0,-14 22-4 0,4-15-4 16,-5-1-7-16,15-6-8 0,-30 9-7 15,14-6-18-15,-4 0-24 0,20-3-31 0,-36-3-35 16,22 0-46-16,14 3-45 15,-28-9-44-15,17-1-74 0,3 3-149 0,4-1-423 16,4 8-227-16</inkml:trace>
  <inkml:trace contextRef="#ctx0" brushRef="#br0" timeOffset="190719.16">18664 14796 2618 0,'0'0'-34'16,"6"-11"3"-16,-6 11 14 0,0 0 13 15,0 0 22-15,10-9 37 0,-10 9 31 0,0 0 29 16,0 0 17-16,0 0 10 15,0 0 2-15,0 0 0 0,-22 53-5 0,16-37 3 16,-1 5-10-16,1 1-9 0,0 5-7 0,-1-1-7 0,3 0 12 16,2 4-14-16,2 0-14 15,0-1-5-15,0 3-13 0,4-4-14 0,0 1-1 16,1-1-9-16,3 1-8 16,1-2-13-16,-1 0-23 0,2-3-28 15,2-2-32-15,0-3-43 0,-2-3-49 0,5 1-57 16,-2-3-44-16,-2-6-88 0,3-1-156 15,-1-1-492-15,-2-2-436 0</inkml:trace>
  <inkml:trace contextRef="#ctx0" brushRef="#br0" timeOffset="191069.18">19128 14932 2956 0,'0'0'-90'0,"0"0"20"0,0 0 19 16,0 0 1-16,0 0 16 0,-26-14 13 16,26 14 18-16,-20 0 12 0,20 0 19 0,-28 4 11 15,28-4 4-15,-30 8 8 0,17-4-2 16,13-4 0-16,-22 7 0 0,22-7 0 16,-18 9-4-16,18-9-10 0,-6 14 7 0,6-14-3 0,2 19-3 15,-2-19-2-15,17 21-7 16,-6-8 2-16,1 2-5 0,3 0-2 0,0 1 2 15,0 1 0-15,-3 1 15 16,1 0 12-16,-2 1 15 0,-3-4 14 0,-2 1 8 0,-2 1 4 16,-2-3-3-16,-2-14-7 0,-2 28-6 0,-4-16-8 15,6-12-9-15,-18 19-10 16,2-8-19-16,2-6-19 0,-1 2-30 0,-2-3-35 16,0-3-43-16,17-1-53 0,-28 0-51 15,18-1-45-15,10 1-86 0,-21-12-621 0,17 2-381 16</inkml:trace>
  <inkml:trace contextRef="#ctx0" brushRef="#br0" timeOffset="191249.19">19225 15132 2842 0,'26'-2'-30'0,"-26"2"41"16,21-2 15-16,-21 2-4 0,24-3-1 0,-24 3 13 15,28-4-5-15,-10 1 2 0,-3 0-11 16,-15 3-5-16,29-4-1 0,-16 1-9 0,-13 3-24 15,26-5-31-15,-14 1-37 0,-12 4-38 0,21-5-47 0,-21 5-111 16,17-8-437 0,-10 2 14-16</inkml:trace>
  <inkml:trace contextRef="#ctx0" brushRef="#br0" timeOffset="191458.96">19441 15023 2296 0,'0'0'126'16,"-32"8"45"-16,32-8 11 15,0 0 6-15,-6 19 4 0,6-19 4 0,-2 21-14 0,2-6-18 16,0-15-11-16,4 32-17 0,-4-15-12 0,2 2-14 16,0 0-8-16,2 3-18 15,0 2-9-15,-1-3-8 0,0-2-10 16,1 1-18-16,-2-1-23 0,0-2-29 0,0-3-28 16,2 0-35-16,-4-14-35 0,4 21-46 0,-4-21-40 15,4 17-53-15,-4-17-126 16,5 8-177-16,-5-8-327 0,0 0-248 0</inkml:trace>
  <inkml:trace contextRef="#ctx0" brushRef="#br0" timeOffset="191798.97">19623 14840 2639 0,'2'-26'-36'0,"-2"26"24"0,4-15 12 0,-4 15 6 0,0 0 9 16,14-13 3-16,-14 13 15 0,12-7 6 0,-12 7 10 16,0 0 14-16,21-7 12 15,-13 7 9-15,-8 0 0 0,20 0-4 0,-20 0 2 0,18 5-2 16,-8 1 5-16,-2 0 11 16,-2 0-1-16,-6-6-3 0,11 16 2 0,-11-16-1 15,2 22 3-15,-2-22 2 16,-5 26-1-16,-1-12 1 0,2 1-1 0,-4 0-2 0,1 0-11 15,-2 1-3-15,5-3-11 0,0 2-3 0,4-15-4 16,-4 27-13-16,4-27-21 16,4 24-10-16,4-12-11 0,1-1-27 0,2 0-34 0,-1-4-52 15,3-2-61-15,2 2-53 16,0-4-55-16,-3-1-117 0,4-2-170 0,-16 0-379 16,26-5-360-16</inkml:trace>
  <inkml:trace contextRef="#ctx0" brushRef="#br0" timeOffset="192029.25">20002 14687 2827 0,'0'0'-66'0,"9"-12"58"0,-9 12 30 16,12-7 35-16,-12 7 35 16,0 0 22-16,0 0 8 0,26 4 0 0,-26-4-4 15,14 19 2-15,-9-5-14 16,1 5-2-16,-2 0-5 0,0 6-5 0,1 2-9 15,-3 1-8-15,-2 2-10 0,0 5-3 0,-4 0-11 0,1 2-12 16,-3 1-22-16,0-1-28 16,-5-3-41-16,-1 2-56 0,1-1-71 0,-4-2-56 0,-1-2-101 15,0-2-175-15,-3-1-377 16,3-5-261-16</inkml:trace>
  <inkml:trace contextRef="#ctx0" brushRef="#br0" timeOffset="193119.19">20654 14322 2649 0,'0'0'-65'0,"0"0"34"15,0 0 22-15,0 0 12 0,0 0 28 0,0 0 6 0,0 0 30 16,0 0 12-16,0 0 18 16,0 0 8-16,0 0 15 0,0 0 8 0,0 0 5 15,0 0-1-15,0 0-8 16,0 0 1-16,0 0-11 0,0 0-7 0,11-15-8 0,-11 15-6 15,0 0-11-15,0 0-7 0,0 0-10 0,0 0-11 16,27 1 0-16,-27-1-6 16,20 0-2-16,-20 0-9 0,22 0-2 0,-22 0-5 0,24 0-4 15,-24 0-6-15,23 0 3 16,-23 0-2-16,21 0-3 0,-21 0-3 0,23 0 1 16,-23 0-5-16,20 0-1 15,-20 0-8-15,0 0-8 0,27 0-19 0,-27 0-16 0,0 0-23 16,19 0-22-16,-19 0-29 15,0 0-34-15,17-1-39 0,-17 1-31 16,10 0-28-16,-10 0-67 0,0 0-140 0,12-6-434 0,-12 6-264 16</inkml:trace>
  <inkml:trace contextRef="#ctx0" brushRef="#br0" timeOffset="193519.13">20639 14144 2618 0,'0'0'-71'0,"0"0"33"16,0 0 13-16,0 0 19 16,0 0 15-16,0 0 0 0,0 0 10 0,0 0 16 15,0 0-1-15,0 0 25 16,0 0 12-16,0 0 8 0,0 0 9 0,45-5-6 0,-45 5-7 15,23 2-3-15,-23-2-14 0,27 3-7 0,-13 0-12 16,-14-3-19-16,24 2-41 16,-11 1-53-16,-13-3-50 0,20 5-60 0,-20-5-113 15,12 1-500-15,-12-1-106 16</inkml:trace>
  <inkml:trace contextRef="#ctx0" brushRef="#br0" timeOffset="202939.19">23262 13726 1155 0,'0'0'203'16,"0"0"-36"-16,0 0 2 16,0 0-5-16,0 0-4 0,0 0-8 0,0 0-4 0,0 0-11 15,0 0 2-15,0 0 0 16,0 0-4-16,0 0-3 0,0 0-6 0,0 0-4 16,0 0-5-16,0 0-7 15,0 0-7-15,0 0-10 0,0 0-9 0,0 0-5 16,0 0-6-16,0 0-5 0,0 0-5 15,0 0-7-15,0 0-4 0,0 0-5 0,0 0-8 16,0 0-2-16,0 0-2 0,0 0-6 0,49 8-2 16,-49-8-5-16,21 1 0 15,-21-1-7-15,21 2-2 0,-21-2-5 16,0 0-17-16,23 0-19 0,-23 0-23 0,0 0-32 16,20 4-41-16,-20-4-49 0,0 0-51 15,16 0-84-15,-16 0-173 0,0 0-418 16,11 0-283-16</inkml:trace>
  <inkml:trace contextRef="#ctx0" brushRef="#br0" timeOffset="203558.94">23531 13571 2637 0,'0'0'-110'0,"0"0"33"0,6-17 11 0,-6 17 12 16,0 0 9-16,9-15 14 16,-9 15 8-16,8-9 18 0,-8 9 16 0,0 0-1 0,13-14 10 15,-13 14 0-15,0 0 9 16,15-11 8-16,-15 11 1 0,0 0 8 0,14-7 4 16,-14 7-1-16,0 0 4 15,0 0-5-15,22 0 0 0,-22 0-1 0,0 0-4 16,0 0 9-16,16 14 7 15,-16-14 0-15,7 13-9 0,-7-13-2 0,4 19-6 0,-4-19-3 16,0 22-3-16,0-22-1 0,-4 22 4 0,-1-9 2 16,-1 3 2-16,0-3 6 15,-2 0-6-15,0 3-5 0,-2-3 0 0,2-2-2 0,0 3-1 16,-1-3-3-16,1 0-2 16,-1 1-3-16,9-12-2 0,-13 21-6 15,7-11 3-15,6-10-3 0,-8 15-6 16,8-15 5-16,-6 13 6 0,6-13 4 0,-7 11 4 0,7-11 0 15,0 0 2-15,0 0 3 0,0 0-5 0,0 0 0 16,13 25-3-16,-13-25-3 16,14 4-2-16,-14-4-6 0,22 4-6 0,-22-4-19 15,25 2-26-15,-25-2-6 0,26-2-34 16,-26 2-40-16,25-2-37 0,-25 2-37 0,25-4-45 16,-14 1-110-16,1 0-554 15,-3-1-276-15</inkml:trace>
  <inkml:trace contextRef="#ctx0" brushRef="#br0" timeOffset="204098.82">23973 13540 2590 0,'0'0'-129'16,"0"-21"21"-16,0 21 25 0,0 0-1 15,0 0 13-15,0 0 24 0,0 0 2 0,0 0 18 16,0 0 10-16,-21-5 20 0,21 5 18 15,0 0 9-15,0 0 16 0,0 0 6 0,-35 11 11 16,35-11 16-16,-16 8 1 0,16-8 7 0,-12 7-9 16,12-7 12-16,-13 10-9 15,13-10-8-15,-9 12-9 0,9-12-2 0,0 0-8 0,-6 19-3 16,6-19-10-16,0 0-2 16,2 20-4-16,-2-20-8 0,13 17-2 0,-13-17-7 15,13 18-3-15,-5-11-2 16,0 3-2-16,-8-10-1 0,18 15 1 0,-12-7-1 0,-6-8 3 15,12 11 2-15,-12-11-3 0,13 14 6 16,-13-14 6-16,9 13 2 0,-9-13 10 16,6 16 10-16,-6-16 2 0,4 13 6 0,-4-13 0 15,0 0 10-15,-4 20 12 0,4-20-8 16,0 0 3-16,-13 16-6 0,13-16-9 0,-13 11-5 16,13-11-5-16,-12 9-8 15,12-9-6-15,-14 10-32 0,14-10-30 0,-16 5-42 16,16-5-52-16,-14 7-59 15,14-7-66-15,0 0-143 0,-20 4-547 0,20-4-355 0</inkml:trace>
  <inkml:trace contextRef="#ctx0" brushRef="#br0" timeOffset="205248.8">24228 13708 2677 0,'0'0'-150'0,"0"0"19"0,0 0 17 0,0 0 15 16,0 0 15-16,0 0 15 15,0 0 14-15,0 0 14 0,0 0 23 0,0 0 16 16,0 0 22-16,0 0 18 0,0 0 23 0,0 0 15 0,0 0 15 16,0 0 10-16,0 0 4 15,0 0 7-15,0 0-6 0,0 0-4 0,0 0-5 16,0 0 1-16,0 0-13 16,0 0-2-16,0 0-11 0,0 0-3 0,0 0-8 0,0 0-8 15,50-3-1 1,-50 3-5-16,0 0-6 0,25 0-5 0,-25 0-11 0,18 0-11 15,-18 0-44-15,0 0-44 16,20 0-64-16,-11 0-64 0,-9 0-104 0,0 0-553 0,17-3-213 16</inkml:trace>
  <inkml:trace contextRef="#ctx0" brushRef="#br0" timeOffset="205789.14">24458 13563 2515 0,'0'0'-95'0,"2"-15"20"0,-2 15 11 15,0 0 12-15,0 0 3 0,6-18 17 0,-6 18 20 16,0 0 18-16,7-16 5 16,-7 16 25-16,0 0 8 0,8-13 13 0,-8 13 6 15,0 0 6-15,11-12 5 0,-11 12 2 16,0 0-8-16,13-12-6 0,-13 12-5 0,0 0-3 16,16-5-5-16,-16 5-3 15,0 0-5-15,20-4-1 0,-20 4-1 0,0 0-5 0,0 0-2 16,25 4 0-16,-25-4-3 15,0 0 9-15,19 11-9 0,-19-11 5 0,10 12 1 16,-10-12-8-16,5 13 7 0,-5-13-2 0,2 17 7 16,-2-17-3-16,-2 19 2 0,2-19 3 15,-5 19 2-15,5-19 3 0,-12 22-2 16,3-12 5-16,3 0 0 0,6-10 2 16,-17 21-1-16,9-11-4 0,0 0-2 15,8-10-1-15,-14 16-1 0,8-9-12 16,6-7 3-16,-10 13-4 0,10-13-1 0,0 0-2 15,-9 16-1-15,9-16-1 0,0 0-5 0,0 0-1 0,0 0-4 16,19 21-4-16,-9-17-20 16,-10-4-26-16,26 7-26 0,-9-3-29 0,0-3-28 15,0 3-26-15,2-2-38 0,0 0-30 16,-19-2-79-16,28 0-657 0,-16 0-374 0</inkml:trace>
  <inkml:trace contextRef="#ctx0" brushRef="#br0" timeOffset="206808.94">23057 14180 2758 0,'0'0'-134'0,"0"0"21"0,0 0 11 0,0 0 8 16,0 0 7-16,0 0 10 16,0 0 5-16,36 2 5 0,-36-2 9 0,21 0 5 0,-21 0 16 15,23 0 18-15,-23 0 12 16,27 0 12-16,-27 0 23 0,32-2 20 0,-16 2 8 15,2 0 11-15,1-1 5 0,3 1-6 0,-2-2-3 16,4 2-5-16,-1-2-9 0,3 2-6 16,4-2-7-16,-4 1 4 0,7-2-10 15,-4 1-3-15,0 1 0 0,3-1-8 16,3 0-1-16,-3 2-3 0,1-3 4 0,1 3 17 16,2 0 18-16,0 0 13 0,-2 0 14 15,1 3 9-15,2-3-1 0,-1 2-9 16,6-2-7-16,-6 2-10 0,5-1-4 15,1 1-15-15,-2 2-6 0,0 0-6 0,2-2-11 16,-2 1 0-16,1 0-5 0,2 1-7 0,-4-1 5 0,4-1-4 16,-3 0 1-1,0 1-1-15,-4-3 2 0,1 2 0 0,-2-2 7 0,1 3 7 16,-2-3 2-16,-2 0 4 16,-1 1-1-16,1-1-6 0,0-1-3 0,-3 1-2 0,3 1-1 15,-3-1 0 1,0 0-3-16,-2 2-3 0,1 0-1 0,-3-2 0 0,-2 2-2 15,0 1 2-15,-1-2-5 0,1 1 1 0,-1-1 0 16,-4 2 3-16,4-1 1 0,-4 0-4 16,1 2-1-16,-19-4 0 0,28 1-1 0,-16 1-3 15,-12-2-12-15,23 2-26 16,-23-2-32-16,17 2-51 0,-17-2-42 0,18 4-59 16,-18-4-102-16,0 0-597 0,8 1-316 15</inkml:trace>
  <inkml:trace contextRef="#ctx0" brushRef="#br0" timeOffset="210439.08">23450 14602 2666 0,'0'0'-122'16,"0"0"18"-16,0 0 17 0,0 0 8 16,0 0 6-16,0 0 4 0,-30-4 6 0,30 4 17 15,0 0 11-15,0 0 8 0,-24 4 17 0,24-4 13 16,0 0 2-16,-32 3 23 16,21 3 15-16,11-6 6 0,-23 4 12 0,23-4-6 0,-23 6 3 15,11-2 0-15,12-4 4 16,-20 8-3-16,20-8-9 15,-17 8-5-15,17-8 0 0,-13 11-8 0,13-11-6 16,-9 7-4-16,9-7-3 0,0 0 2 0,0 0-4 16,3 23-5-16,-3-23 7 0,0 0-5 0,10 17-12 0,-10-17 7 15,13 13-1-15,-13-13 2 16,17 14-2-16,-7-6-8 0,0-1 7 16,-10-7 1-16,20 16-12 0,-9-9 6 0,-3 1-4 15,-8-8 3-15,15 13-3 0,-15-13-3 0,11 11 8 16,-11-11 1-16,8 12 9 15,-8-12 9-15,0 0 10 0,2 17 10 0,-2-17 1 16,0 0 5-16,-10 19 2 0,10-19 3 0,-15 9-4 0,15-9-7 16,-17 10-4-16,17-10-4 15,-17 5-9-15,17-5-5 0,-22 9-9 0,22-9-20 16,-20 3-28-16,20-3-26 16,-20 2-40-16,20-2-31 0,-17 3-34 15,17-3-40-15,0 0-114 0,-18-5-464 0,18 5-81 16</inkml:trace>
  <inkml:trace contextRef="#ctx0" brushRef="#br0" timeOffset="211359.05">23523 14466 2256 0,'0'0'-61'16,"0"-19"16"-16,0 19 4 0,0 0 11 16,6-17 6-16,-6 17 15 0,8-11 2 15,-8 11 10-15,11-12-3 0,-11 12 7 0,12-9 23 16,-12 9 19-16,16-8 20 0,-16 8 25 16,14-5 8-16,-14 5 7 0,0 0-3 15,22-3-3-15,-22 3 0 0,0 0-9 16,18 7-13-16,-18-7-2 0,0 0-14 0,9 15-4 15,-9-15-5-15,2 15 1 16,-2-15 0-16,0 0 5 0,-7 31 1 0,7-31 7 0,-6 19 4 16,0-9 6-16,6-10 1 0,-6 18-3 0,6-18-1 15,-8 16-5-15,8-16-8 16,-8 13-6-16,8-13-3 0,0 0-10 0,-6 18-4 0,6-18-3 16,0 0-3-16,0 18-8 15,0-18-5-15,0 0-15 0,10 19-21 16,-10-19-31-16,14 12-32 0,-14-12-47 15,21 9-58-15,-6-6-51 0,-15-3-77 0,25 3-159 0,-15 0-430 16,-10-3-283-16</inkml:trace>
  <inkml:trace contextRef="#ctx0" brushRef="#br0" timeOffset="211638.84">23880 14523 2674 0,'9'-10'-77'0,"-9"10"24"0,0 0 12 16,0 0 1-16,0 0 11 16,0 0 35-16,0 0 29 0,0 0 31 0,0 0 16 15,0 0 15-15,0 0 6 16,0 0 8-16,0 0-1 0,-20 43 4 0,12-28-4 0,2 4-6 16,-3 2 3-16,1 2-8 15,0 0-13-15,1 2-7 0,0 0-4 0,1-1-13 16,4 2-2-16,-2-2-8 15,4-1-6-15,0-2-5 0,0-2-18 0,2 0-14 16,2 3-32-16,2-6-19 0,3 1-42 0,2 0-58 16,-1-3-54-16,3-3-67 0,-3-2-143 15,3-1-492-15,-2-2-281 0</inkml:trace>
  <inkml:trace contextRef="#ctx0" brushRef="#br0" timeOffset="212058.77">24212 14661 2633 0,'0'0'-107'0,"4"-17"18"16,-4 17 25-16,3-14 24 0,-3 14 17 15,0 0 28-15,0 0 15 0,0-19 7 16,0 19 17-16,0 0 5 0,0 0 13 15,-17-11 7-15,17 11 9 0,0 0 14 0,-23 0 13 16,23 0 7-16,0 0 5 0,-34 5-5 0,34-5-11 0,-22 8-12 16,12-3-7-16,10-5-9 15,-19 15-7-15,10-8-8 0,9-7-13 0,-8 17-7 16,8-17-15-16,-2 18-13 16,2-18-15-16,8 23-15 0,-2-12-4 15,6 0-1-15,-2 3 0 0,0-1 5 0,3 2 6 16,2 0-3-16,-2 0 11 0,-1-3 10 0,-3 2 15 15,2-2 15-15,-3 1 18 0,-2-3 13 0,-6-10 5 0,6 24 5 16,-6-24 4-16,-2 16-16 16,2-16-8-16,-12 15-2 0,12-15-3 0,-21 12-16 15,6-6-10-15,0-2-21 16,15-4-30-16,-30 4-39 0,14-6-49 0,16 2-64 16,-26-2-61-16,11-5-114 0,5 2-170 15,1-1-336-15,9 6-208 0</inkml:trace>
  <inkml:trace contextRef="#ctx0" brushRef="#br0" timeOffset="212298.78">24305 14772 2506 0,'22'1'-47'0,"-22"-1"20"0,0 0 17 0,21 3-1 15,-21-3-6-15,23 1 8 0,-8-1 4 0,-15 0 4 16,38 0-11-16,-18 0 6 0,0 2 19 16,-1-2-19-16,-19 0 3 0,36-2 0 15,-16 4-8-15,-20-2-18 0,25-2-26 16,-25 2-25-16,23 0-38 0,-13 0-55 0,-10 0-118 16,0 0-225-16,0 0 305 15</inkml:trace>
  <inkml:trace contextRef="#ctx0" brushRef="#br0" timeOffset="212508.77">24518 14743 1567 0,'-26'-4'72'16,"26"4"32"-16,0 0-4 0,0 0 18 15,0 0 24-15,0 0 25 0,-11 15 19 0,11-15-2 16,0 0-1-16,0 19 6 16,0-19-22-16,-1 22-7 0,1-22-19 15,-3 23-16-15,1-7-14 0,0 0-12 16,2-16-14-16,-2 32-7 0,2-16-15 0,0-16-12 0,-2 25-28 15,2-11-29-15,0-14-32 0,2 23-41 0,-2-23-51 16,2 23-47-16,2-16-57 16,-4-7-106-16,6 15-599 0,2-11-355 0</inkml:trace>
  <inkml:trace contextRef="#ctx0" brushRef="#br0" timeOffset="213248.92">24792 14691 2711 0,'0'0'-125'0,"0"0"24"0,0 0 19 16,0 0 14-16,0 0 18 0,0 0 18 0,0 0 12 15,0 0 20-15,-10-15 6 16,10 15 3-16,0 0 22 0,0 0-5 0,0 0 11 16,17-19-14-16,-17 19 0 0,0 0 12 15,16-5-2-15,-16 5 4 0,0 0 6 0,17-2-5 16,-17 2 5-16,0 0 11 15,0 0-1-15,0 0 1 0,25 13 16 0,-25-13 7 16,3 13 1-16,-3-13 4 0,0 0-6 0,-3 29-10 16,3-29-2-16,-11 29-3 0,1-16-2 15,4 2 4-15,-2 0 5 0,-2 4 5 0,1-4-2 16,0-3-5-16,3 2-3 16,0 0-3-16,6-14-9 0,-5 26-2 0,5-26-4 0,3 18-5 15,-3-18-3-15,12 21-5 16,1-11-6-16,0-2-11 0,3-1-22 0,2 1-21 15,1-3-26-15,0-1-28 16,2-2-42-16,2 0-38 0,-6-2-39 0,6 2-48 16,-23-2-118-16,36-4-515 0,-20 1-254 0</inkml:trace>
  <inkml:trace contextRef="#ctx0" brushRef="#br0" timeOffset="213569.54">25181 14634 2553 0,'0'0'-81'0,"0"0"32"0,0 0 28 15,5-16 36-15,-5 16 43 16,0 0 20-16,0 0 21 0,0 0 2 0,0 0-3 0,0 0-7 15,15 43-2-15,-13-28-5 0,0 0-6 0,3 5 2 16,-3-1 0-16,-2 1 1 16,2 2 5-16,1 1-9 0,-3-2-6 0,0 0-7 0,-3 1-9 15,1 1-6-15,-3 0-6 16,-1-1-15-16,0 1-21 0,-3-1-27 0,-1-4-39 16,-3 4-55-16,4-3-50 15,-5-3-65-15,-1-2-134 0,3-2-537 0,1-3-287 16</inkml:trace>
  <inkml:trace contextRef="#ctx0" brushRef="#br0" timeOffset="214419.25">25317 14439 2587 0,'0'0'-120'16,"0"0"35"-16,0 0 19 0,0 0 21 16,0 0 17-16,0 0 2 0,0 0 14 0,0 0 2 15,0 0 9-15,0 0 2 0,0 0 10 0,0 0 8 16,0 0 1-16,0 0 3 16,0 0 7-16,0 0-3 0,0 0 13 0,0 0-5 0,0 0 8 15,0 0 1-15,0 0 13 16,0 0-1-16,28-3-2 0,-28 3-10 0,0 0-3 15,0 0 1-15,18-6-3 0,-18 6-3 0,0 0 3 16,0 0-2-16,20 0 0 0,-20 0-2 16,0 0-5-16,0 0 5 0,18 10 1 0,-18-10-6 15,0 0 19-15,0 0 4 16,3 17 7-16,-3-17 2 0,0 0 1 0,-5 22 2 16,5-22-2-16,0 0 0 0,-16 23 3 15,10-17 3-15,6-6-2 0,-13 18 2 0,7-10-4 16,6-8 0-16,-11 13-8 15,11-13-3-15,-6 13-6 0,6-13-2 0,0 0-2 16,-2 17-5-16,2-17-3 0,0 0-7 0,16 16-9 0,-16-16-23 16,24 9-19-16,-9-6-29 15,-1 3-37-15,6-4-56 0,-2 3-47 0,0-5-44 16,-2 0-67-16,-16 0-141 16,30 0-443-16,-19 0-258 0</inkml:trace>
  <inkml:trace contextRef="#ctx0" brushRef="#br0" timeOffset="-211247.64">21562 14218 2640 0,'0'0'-87'0,"0"0"4"0,28-11 7 0,-28 11 13 16,12-9 3-16,-12 9 26 0,13-13 11 15,-13 13 31-15,11-18 12 0,-7 8 26 0,-4 10 14 16,9-32 12-16,-7 14 7 15,2-7 15-15,-2 0 6 0,0-4 3 0,0-1-5 16,-2-1-7-16,0-3-8 0,-2 2-4 0,0-4-7 0,-2-1-9 16,-2 3-1-16,-1-1-3 15,0 3 0-15,1 3 0 0,0 3-2 0,0 3-5 16,-1 0-1-16,3 6-12 16,0 2-2-16,-2 2-6 0,6 13 1 0,-9-15 1 0,9 15 3 15,0 0 1-15,0 0 1 16,0 0 1-16,-19 47-5 0,17-20-5 0,2 8 2 15,2 4-3-15,2 5-2 0,0 5-1 0,2 1-1 0,3 0-4 16,0-5-2-16,1 1 0 16,-3-8-2-16,1-2 0 0,0-3-2 0,1-7 1 15,-2-3-1-15,-1 0 3 16,0-6 5-16,0-2 5 0,0-3-5 0,-6-12-1 16,14 11-5-16,-14-11-3 0,0 0 1 15,23-6-4-15,-23 6-3 0,21-19-1 0,-12 10-4 16,1 0 2-16,0-1-2 15,4 3 0-15,-2-1 0 0,-12 8-1 0,25-10 2 16,-10 6 4-16,-15 4 3 0,27-1 10 0,-7 1 2 0,-20 0 5 16,38 3 13-16,-17 2-8 15,3-3 10-15,0 5 2 0,0-1 8 0,-3-3-2 16,0 1 21-16,0-1 0 16,-1 1-5-16,0-1-7 0,0-2-12 0,-1-1 0 0,0 0-7 15,-19 0-7-15,31 0-2 16,-15-1-20-16,-16 1-13 0,29-4-24 15,-16 1-20-15,-13 3-35 0,23-3-51 0,-23 3-67 16,19-7-70-16,-12 1-137 0,-1-1-201 16,-6 7 4-16,8-12-299 0,-8 12-291 0</inkml:trace>
  <inkml:trace contextRef="#ctx0" brushRef="#br0" timeOffset="-210387.75">21823 14795 2685 0,'0'0'-30'0,"8"-12"18"16,-8 12 6-16,0 0 4 0,8-14 4 0,-8 14 22 16,0 0 13-16,0 0 11 0,0 0 3 15,0 0 8-15,0 0 4 0,0 0 4 0,-23-22-1 16,23 22 4-16,-19 0 5 16,19 0-4-16,0 0 0 0,-29 3-10 0,29-3-7 15,-22 4-4-15,22-4-12 0,-16 7-10 16,16-7-9-16,-13 7-11 0,13-7-8 0,0 0-13 15,-4 15-9-15,4-15 2 0,0 0-1 0,19 16 0 16,-9-4 1-16,5-5-4 16,0 0 3-16,-1 2 4 0,4 1-1 0,-4-3 5 0,1 3 1 15,0-1 9-15,-2 0 9 16,-1 2 19-16,-3-3 23 0,0 1 4 0,-9-9 6 16,6 16 4-16,-6-16-4 15,0 0-4-15,-11 24-4 0,11-24-9 0,-21 17-4 0,6-12-10 16,0 1-20-16,1-2-31 15,14-4-39-15,-24 6-77 0,13-2-63 0,11-4-98 16,-16-3-651-16,16 3-384 0</inkml:trace>
  <inkml:trace contextRef="#ctx0" brushRef="#br0" timeOffset="-209508.02">22106 14977 2842 0,'0'0'-86'0,"0"0"25"16,0 0 14-16,0 0 28 15,0 0 13-15,0 0 32 0,0 0 26 0,0 0 16 16,0 0 31-16,0 0 12 0,0 0 11 0,0 0 4 0,0 0 2 16,0 0-9-16,0 0 7 15,0 0-13-15,0 0-3 0,0 0-3 0,0 0-8 16,30 0-11-16,-30 0-6 16,19 0-11-16,-19 0-8 0,25 0-5 0,-25 0-7 0,28 0-5 15,-11 0-3-15,-17 0-9 16,34 0-3-16,-16 2-5 0,0-2-3 15,1 3 13-15,-19-3-6 0,32 0-1 0,-18 0-5 0,-14 0-5 0,28 1-5 16,-28-1-8-16,23 0-14 16,-23 0-10-16,17 0-10 0,-17 0-7 0,0 0-9 15,21 2-8-15,-21-2-6 16,0 0 0-16,0 0-3 0,0 0-5 0,0 0-6 0,20-3-13 16,-20 3-13-16,0 0-10 15,0 0-5-15,0 0 6 0,0 0 8 0,0 0 15 16,4-16 22-16,-4 16 26 15,0 0 26-15,0 0 29 0,0 0 23 0,0 0 20 0,0 0 13 16,0 0 14-16,-20-25 8 0,20 25 6 0,0 0-1 16,0 0-3-16,0 0-3 15,0 0 1-15,-12-9-8 0,12 9-12 0,0 0-11 16,0 0 0-16,0 0-5 0,0 0-9 16,0 0-6-16,0 0-4 0,0 0-5 0,0 0-5 15,0 0-3-15,0 0-5 16,0 0-7-16,0 0 4 0,0 0 0 0,0 0-3 15,0 0-2-15,0 0 2 0,0 0-5 16,0 0-3-16,0 0 1 0,0 0-2 0,-13-10 1 16,13 10-1-16,0 0 0 0,0 0 3 0,0 0-2 15,-15-7-8-15,15 7 1 16,0 0-7-16,0 0 3 0,-21-7 0 0,21 7-3 0,0 0 4 16,-14-5-2-16,14 5 2 15,0 0-3-15,0 0 1 0,0 0 0 0,-16-5-2 16,16 5 4-16,0 0 2 15,0 0-2-15,0 0 0 0,0 0-2 0,0 0 6 0,0 0-2 16,0 0-1-16,0 0-6 0,0 0 3 0,0 0 0 16,49 22-3-16,-36-19-8 15,0 4 16-15,-13-7-12 0,20 11 3 0,-11-5-1 0,-9-6 0 16,17 13 0-16,-11-7 7 16,-6-6-4-16,6 16 5 15,-6-16-5-15,-2 16 4 0,2-16 0 0,0 0-1 16,-14 21-12-16,8-11-21 0,6-10-37 0,-18 11-48 0,18-11-64 15,-14 11-57-15,7-6-79 0,7-5-164 0,-10 3-104 16,10-3-344-16,0 0-339 16</inkml:trace>
  <inkml:trace contextRef="#ctx0" brushRef="#br0" timeOffset="-209188.08">22586 15084 2826 0,'-8'15'-77'0,"8"-15"14"15,0 0 19-15,0 0 8 0,0 0 26 16,0 0 16-16,0 0 24 0,0 0 17 16,13 23 19-16,-13-23 12 0,0 0 8 0,19 3-3 15,-19-3-7-15,0 0-11 0,23 0-11 16,-23 0-33-16,0 0-50 0,30-3-58 0,-22 2-59 16,-8 1-51-16,16-5-127 15,-16 5-431-15,12-5-37 0</inkml:trace>
  <inkml:trace contextRef="#ctx0" brushRef="#br0" timeOffset="-208973.17">22768 14967 2315 0,'0'0'58'0,"0"0"27"0,0 0 7 15,0 0 15-15,0 0 27 0,0 0 16 16,0 0 16-16,0 0 0 0,0 0-11 0,0 0-16 0,0 0-11 15,14 37-19-15,-14-37-16 0,4 27-8 0,-2-11-14 16,2 3-22-16,-2-3-41 16,0 0-52-16,0 1-66 0,2 2-74 0,-2-5-76 0,3 4-180 15,0-2-488-15,1-3-338 16</inkml:trace>
  <inkml:trace contextRef="#ctx0" brushRef="#br0" timeOffset="-204942.92">26340 14279 2671 0,'0'0'-139'0,"0"0"24"0,0 0 23 16,0 0 20-16,0 0 22 0,0 0 19 0,0 0 9 0,0 0 22 16,-14-13 15-16,14 13 11 15,0 0 16-15,0 0 20 0,0 0 7 0,0 0 8 16,0 0-3-16,0 0 1 16,0 0-1-16,0 0-5 0,0 0-6 0,0 0-8 0,0 0-4 15,0 0-7-15,0 0-2 16,0 0-7-16,0 0-1 0,0 0-6 0,0 0-3 15,41-9-3-15,-41 9 0 0,24-3 2 0,-24 3-7 16,23-1 0-16,-23 1-7 0,24-2 5 16,-24 2-6-16,25-4-18 0,-25 4-12 0,23-2-38 15,-23 2-27-15,20-4-34 16,-20 4-19-16,18 0-37 0,-18 0-66 0,0 0-503 16,18-7-26-16</inkml:trace>
  <inkml:trace contextRef="#ctx0" brushRef="#br0" timeOffset="-204717.71">26312 14179 2103 0,'0'0'-97'15,"0"0"26"-15,0 0 7 0,0 0 8 16,0 0 12-16,0 0 6 0,0 0 28 0,0 0-1 15,0 0 12-15,0 0 16 0,46-20-2 0,-37 18 1 16,-9 2-6-16,24-5 0 16,-24 5 3-16,23-5-15 0,-10 2-27 0,-13 3-32 0,23-3-61 15,-23 3-124-15,25-4-188 16,-14 2 412-16</inkml:trace>
  <inkml:trace contextRef="#ctx0" brushRef="#br0" timeOffset="-204067.99">26821 14116 1303 0,'0'0'24'0,"0"0"-3"0,4-21 1 16,-4 21 9-16,0 0-11 15,6-13 9-15,-6 13 14 0,0 0-4 0,10-14 11 16,-10 14-3-16,0 0 16 15,7-13 1-15,-7 13-3 0,0 0-9 0,11-9 3 0,-11 9-10 16,0 0 0-16,14-9 4 0,-14 9-3 0,0 0 3 16,0 0-10-16,17-4-2 15,-17 4-7-15,0 0 7 0,0 0-3 0,23 1-1 16,-23-1 2-16,0 0 3 0,0 0 2 16,20 12-13-16,-20-12 6 0,11 7 4 0,-11-7-15 15,7 13-1-15,-7-13 19 16,10 16 6-16,-10-16 14 0,4 16 6 0,-4-16 3 15,2 18 9-15,-2-18 4 0,0 0 0 0,-5 25 2 0,5-25-5 16,-3 17 0 0,3-17-6-16,-8 15-8 0,8-15 0 0,-7 16-6 0,7-16-9 15,-11 12-3-15,11-12-6 16,-9 10-4-16,9-10-3 0,-11 7-3 0,11-7-4 0,-14 8-2 16,14-8-4-16,-14 6 0 15,14-6-1-15,-20 2-1 0,20-2 2 0,0 0 1 16,-24 0 1-16,24 0 4 15,0 0-6-15,-25-4 3 0,25 4-2 0,-14-5 3 16,14 5-6-16,0 0-2 0,-15-11 0 0,15 11-4 0,0 0-6 16,-6-18-2-16,6 18-10 15,0 0-23-15,4-21-23 0,-4 21-46 0,0 0-78 16,15-18-58-16,-15 18-122 0,7-14-220 16,0 6-273-16,-7 8-191 0</inkml:trace>
  <inkml:trace contextRef="#ctx0" brushRef="#br0" timeOffset="-201017.66">3864 17011 2444 0,'0'0'-109'0,"0"0"10"15,-4-21 11-15,4 21 1 16,0 0 11-16,0 0 8 0,-6-18 5 0,6 18 11 15,0 0 8-15,0 0 6 0,-6-14 7 16,6 14 6-16,0 0 1 0,0 0 13 0,0 0 7 16,0 0 8-16,-10-9 14 0,10 9 24 0,0 0 1 15,0 0 11-15,0 0 1 16,0 0 7-16,0 0 14 0,0 0-3 0,0 0 9 16,-12-11 9-16,12 11 9 0,0 0 6 15,0 0 7-15,0 0-2 0,0 0 6 0,0 0-1 16,0 0 5-16,0 0 2 15,0 0 8-15,0 0 6 0,0 0 0 0,0 0-10 16,-8 36-10-16,6-19-14 0,2-17-10 0,-2 39-13 0,2-17-3 16,2 5-9-16,-4 0-5 15,4 0-5-15,-2 1-8 0,2 1 5 0,0 0-12 16,0-3-6-16,0 0-2 16,2 1-2-16,-2-3-7 0,1-2-12 0,0-3-12 0,-3 1-23 15,2-6-29-15,-2-14-33 16,4 25-40-16,-2-14-37 0,-2-11-38 0,6 18-31 15,-6-18-38-15,6 9-103 0,-6-9-571 0,11 4-357 16</inkml:trace>
  <inkml:trace contextRef="#ctx0" brushRef="#br0" timeOffset="-200687.97">4011 17231 2774 0,'6'-11'-66'0,"-6"11"24"0,9-15 22 0,-9 15 0 16,6-12 2-16,-6 12 7 0,0 0 17 15,0 0 18-15,8-10 32 0,-8 10 20 0,0 0 13 16,0 0 2-16,0 0 0 0,0 0-3 0,0 0 3 16,0 0-9-16,-25 33-9 15,25-33-1-15,-15 19-7 0,7-9-9 0,8-10-4 0,-17 17 0 16,9-8-10-16,-1-1 4 16,9-8 2-16,-13 15 1 0,13-15 0 0,-12 12-3 15,12-12-6-15,-11 9-1 16,11-9-6-16,0 0-3 0,-7 15 4 0,7-15-1 0,0 0-3 15,0 0 0-15,5 21 5 0,-5-21-8 0,13 16 4 16,-3-9-5-16,0 2 0 16,2-1 1-16,2 0-6 0,1 2-5 0,0-3-3 15,0 3-10-15,1-3-22 16,0 1-25-16,-4-2-24 0,3-1-50 0,2 3-66 16,-2-2-75-16,-3-2-156 0,-12-4-165 15,20 7-263-15,-20-7-184 0</inkml:trace>
  <inkml:trace contextRef="#ctx0" brushRef="#br0" timeOffset="-199817.89">5056 17443 2956 0,'0'0'30'0,"0"0"35"0,16 4 16 0,-16-4 0 16,0 0 8-16,20 2 1 15,-20-2-8-15,24 0-7 0,-24 0-10 0,31-2-8 16,-13 0-3-16,0 0-10 0,2 0-1 0,1-1-5 16,-2 0-5-16,2 1-4 15,-2 0-13-15,-2 1-24 0,2-2-34 0,-19 3-48 0,30-3-49 16,-18 1-38-16,-12 2-60 16,20-7-116-16,-12 3-526 0,-8 4-246 0</inkml:trace>
  <inkml:trace contextRef="#ctx0" brushRef="#br0" timeOffset="-199663.58">5199 17338 2717 0,'0'0'89'16,"-24"-4"34"-16,24 4 19 0,-12-4-11 0,12 4-12 15,0 0-14-15,0 0-14 16,0 0-7-16,0 0-9 0,0 0-11 0,0 0-23 0,0 0-41 16,44-17-42-16,-32 13-60 15,-12 4-48-15,33-3-61 0,-17-1-89 0,2 0-603 16,-4 0-292-16</inkml:trace>
  <inkml:trace contextRef="#ctx0" brushRef="#br0" timeOffset="-193033.15">6419 17216 995 0,'-6'-13'231'0,"6"13"-67"0,0 0-33 0,0 0 7 15,0 0-11-15,0 0 35 0,0 0-31 0,0 0 1 16,0 0 18-16,0 0 9 16,0 0 1-16,0 0-7 0,0 0-10 0,0 0-11 15,0 0-9-15,0 0-13 0,0 0-5 16,0 0-9-16,0 0-3 0,0 0-7 0,0 0-7 16,0 0-14-16,0 0-6 15,0 0-2-15,0 0-8 0,0 0-5 0,15-34-5 16,-10 20-2-16,-1-3-7 15,0-2-3-15,0-4-4 0,0-2-2 0,-4-1-3 0,2-4-3 16,1 2 0-16,-3-1-2 0,0 3-1 0,-3 0-5 16,3 5-2-16,-2-1 3 15,2 6-4-15,0 16-4 0,-4-31-2 0,2 21-3 16,2 10 2-16,0 0 1 0,0 0-1 16,0 0 2-16,0 0 3 0,0 0-2 15,-10 50 7-15,12-23-1 0,4 9-5 16,0 0-1-16,3 0 0 0,1 0-3 0,5 7 2 15,0-10-2-15,-3 0 6 0,4-2-3 16,-2-5 4-16,1-4-1 0,0-4-1 0,2 0 0 16,-3-5 0-16,2-3-6 0,0-5-8 0,-3-3-3 15,-13-2-5-15,30-2-4 16,-30 2-3-16,30-9-7 0,-18 1 4 16,5 0-3-16,-2 1 3 0,-2-1 6 15,-13 8 5-15,27-9 0 0,-16 5 4 0,-11 4 2 0,22-4 10 16,-22 4 3-16,24 0 7 15,-24 0 2-15,28 4 6 0,-11 0 4 0,-1-1 0 16,-16-3 2-16,32 6-2 0,-15-2-1 0,-2-2 2 16,4 1 4-16,1 0 6 0,-20-3 0 15,35 0 6-15,-18 1 1 0,2-1 3 0,1 0-5 16,-20 0 1-16,31 0-5 16,-16-1-5-16,-15 1-11 0,27 0-23 0,-27 0-48 15,20-3-73-15,-20 3-109 16,14-3-212-16,-14 3-163 0,0 0-305 0,0 0-314 0</inkml:trace>
  <inkml:trace contextRef="#ctx0" brushRef="#br0" timeOffset="-192487.84">6688 17638 2800 0,'0'0'-28'0,"0"0"28"0,0 0 12 16,0 0 16-16,0 0 8 16,0 0 7-16,12 7 4 0,-12-7 10 0,0 0-7 0,0 0 3 15,0 0-3 1,0 0-4-16,0 0-5 0,0 0 2 0,0 0-1 0,-28 21 6 16,17-17 6-16,11-4 3 15,-26 11 1-15,12-3 3 0,0-3-5 0,14-5-7 16,-26 10-2-16,15-7-5 0,11-3-9 15,-17 8-3-15,17-8-6 0,0 0-5 0,-11 11 2 16,11-11-5-16,0 0-2 0,0 0-4 0,0 0-3 16,28 22-5-16,-15-18 1 15,1 1-6-15,2 3-1 0,-2-3-1 0,-1 2 2 16,2 3 1-16,-3-3 3 0,-1 1-2 16,-11-8 1-16,17 14 18 0,-17-14 14 15,9 15 5-15,-9-15 4 0,0 0 6 16,-4 20-2-16,4-20 6 0,-16 11-3 0,16-11-9 15,-23 12-3-15,10-9-9 0,13-3-25 0,-27 4-39 0,27-4-61 16,-26-2-79-16,26 2-82 16,-21-5-169-16,21 5-144 0,-19-7-288 0,19 7-208 15</inkml:trace>
  <inkml:trace contextRef="#ctx0" brushRef="#br0" timeOffset="-192197.67">6786 17936 2524 0,'19'5'-57'0,"-19"-5"33"0,0 0 13 16,0 0 22-16,19 3 10 16,-19-3 6-16,0 0 8 0,21-3 17 0,-21 3 6 0,21-3 17 15,-21 3 8-15,28-4-2 16,-12 3 7-16,4-3 8 0,1 0 0 0,0 1-10 15,2 0-6-15,1 1-7 0,-3 0-12 0,2 2-1 16,0-2-13-16,-1 2-4 16,-2-1-6-16,0 1-8 0,-20 0-20 0,34-3-31 0,-34 3-31 15,25 0-44-15,-25 0-43 16,20 0-44-16,-20 0-35 0,0 0-57 0,14-3-551 16,-14 3-157-16</inkml:trace>
  <inkml:trace contextRef="#ctx0" brushRef="#br0" timeOffset="-191967.89">7241 17906 2394 0,'-34'-30'-41'0,"34"30"52"15,-14-9 30-15,14 9 38 0,-16-9 18 0,16 9 26 16,-12-7 11-16,12 7 10 0,0 0 10 0,-15-10 1 16,15 10-2-16,0 0-13 15,0 0-15-15,-14-10-14 0,14 10-11 0,0 0-8 0,0 0-5 16,0 0-3-16,0 0-2 16,0 0-9-16,0 0-2 0,0 0-14 15,0 0-7-15,44 35-5 0,-38-30-2 16,5 5-3-16,-3-1-3 0,-8-9 8 0,10 17 0 0,-6-5-3 15,-4-12 0-15,0 19-3 0,0-19-9 0,-4 21-8 16,4-21-22-16,-8 20-39 16,8-20-53-16,-12 15-66 0,12-15-75 0,-13 9-89 15,6-7-184-15,7-2-71 0,0 0-338 16,0 0-311-16</inkml:trace>
  <inkml:trace contextRef="#ctx0" brushRef="#br0" timeOffset="-191547.94">7411 17833 2797 0,'0'0'-12'0,"0"0"41"0,0 0 28 0,0 0 18 0,0 0 9 16,0 0 4-16,0 0 5 15,0 0 1-15,0 0-4 0,0 0 2 0,0 0 5 16,0 0-2-16,18-2-3 0,-18 2-4 0,0 0-1 0,0 0-3 16,30 2-5-16,-30-2-9 15,0 0-10-15,28 2 2 0,-28-2-13 0,17 3-11 16,-17-3-21-16,18 1-46 16,-18-1-46-16,0 0-61 0,26 2-53 0,-18-2-55 15,-8 0-80-15,22-2-152 0,-12 1-415 16,-10 1-272-16</inkml:trace>
  <inkml:trace contextRef="#ctx0" brushRef="#br0" timeOffset="-191337.75">7754 17759 2737 0,'0'0'11'16,"0"0"41"-16,0 0 20 15,8-11 15-15,-8 11 18 0,0 0 29 0,0 0 20 16,0 0 14-16,0 0 1 15,0 0-14-15,0 0-11 0,0 0-13 0,12 36-15 0,-12-36-15 16,3 21-9-16,-1-7-16 0,2-2-31 0,-4-12-37 16,4 26-55-16,-2-16-68 15,2 6-80-15,1-6-77 0,-5-10-184 16,8 20-107-16,-8-20-323 0,7 13-259 0</inkml:trace>
  <inkml:trace contextRef="#ctx0" brushRef="#br0" timeOffset="-190317.82">8881 16925 2618 0,'0'0'-68'0,"-4"-19"35"16,4 19 22-16,-6-20 17 16,6 20 3-16,-10-19 3 0,1 12 2 0,9 7-5 0,-19-13-2 15,6 5 2-15,-2 3 8 16,15 5 3-16,-29-10 11 0,13 8 11 16,16 2 16-16,-28-2 12 0,28 2 14 15,-33 4 0-15,21-1-3 0,-3 4-5 0,0 0-7 0,3 3-8 16,1 2-2-16,2 4-7 15,3-1-5-15,2 2-2 0,0 2-8 0,4 0-8 16,0-19-2-16,8 37-8 0,-2-20-2 0,1 0 0 16,2-2-7-16,1-2 2 15,0 1 1-15,3-5-5 0,0 1-2 0,-3-2 6 0,3-3-8 16,-13-5 2-16,22 6-1 16,-22-6-4-16,18-2-1 0,-18 2 3 0,18-13-3 15,-10 3 3-15,-8 10 2 16,10-30-1-16,-8 11 2 0,2-6 0 0,1-4 1 0,-5 1-10 15,2-5 6-15,-2-1-6 0,0-4 3 0,0 5 5 16,0-1 3-16,2-4 6 16,-2 4 1-16,0 4 3 0,2-1 10 0,0 4 8 15,-2 1 12-15,0 5 3 16,0 1 1-16,3 1-4 0,-3 2-11 0,0 17-4 0,0-23-4 16,0 23-5-16,2-16 7 15,-2 16 2-15,0 0 3 0,0 0 0 0,0 0 4 16,0 0-8-16,0 0 5 15,0 0 6-15,2 59 2 0,0-37 3 0,4 3-6 16,-1 2-5-16,3 5-1 0,0 3-4 0,0 1-5 0,4 2-5 16,-4-2-3-16,2 0-19 15,1 2-22-15,0-3-33 0,-3-3-45 16,3 0-50-16,-1-1-58 0,-2-6-75 16,-1-4-168-16,-2-4-120 0,-1-2-319 0,-2-2-266 0</inkml:trace>
  <inkml:trace contextRef="#ctx0" brushRef="#br0" timeOffset="-189897.87">8611 17319 2658 0,'0'0'-38'0,"0"0"26"16,-15 6 15-16,15-6 10 16,0 0 3-16,0 0 14 0,0 0-2 0,0 0 4 15,0 0-3-15,0 0 5 0,0 0-11 16,53-3 4-16,-53 3-4 0,46-5 10 0,-18 3-6 16,3-1 1-16,3-1 0 15,0-1-6-15,5 2-3 0,-3-1-5 0,-5 2-37 16,1 1-43-16,-2-2-52 15,-1 2-39-15,-5-1-64 0,-4 0-136 0,2 4-305 0,-8 0 107 16</inkml:trace>
  <inkml:trace contextRef="#ctx0" brushRef="#br0" timeOffset="-189327.71">9009 17803 1911 0,'-19'8'-24'0,"19"-8"19"0,0 0 8 15,0 0 18-15,0 0 19 16,-22-20 13-16,22 20 19 0,-10-14 10 0,10 14 18 0,-15-14 14 16,15 14 10-16,-19-14 11 15,10 9-6-15,9 5 0 0,-21-6-9 16,21 6-3-16,-23 2-4 0,23-2 0 15,-26 5-9-15,26-5-8 0,-23 14-8 0,13-4-2 16,-1-2-10-16,2 5-3 0,3-1-8 0,6-12-3 0,-6 28-10 16,4-15-2-16,2-13-4 15,2 31-6-15,4-16-2 0,0 0-4 16,3 0-3-16,0-1-4 0,1 1-6 16,-1-4-2-16,-1 3-2 0,2-3-6 0,0-1 0 0,-10-10 1 15,14 15 0-15,-14-15-4 16,12 10-1-16,-12-10-7 0,0 0-7 0,0 0-1 15,0 0-4-15,0 0 1 0,0 0-2 0,20-28-1 16,-18 16 0-16,-2 12-3 0,0-38-11 16,0 12-6-16,0-6-9 0,0 0 0 0,2 0 7 15,-2 1 10-15,0-2 19 16,0 4 12-16,0 3 8 0,0 5 12 0,0 0 4 16,2 2-3-16,-2 19-1 15,0-30-3-15,0 16-4 0,0 14 1 0,0-18 19 0,0 18 17 16,0 0 7-16,0 0 7 15,0 0 2-15,0 0-8 0,0 0-8 0,0 0-1 16,25 45-5-16,-21-28-6 0,6 2-11 16,-4 2-13-16,2 2-24 0,-2-3-39 0,0 3-48 15,1-1-56-15,2 1-76 0,-3-6-96 16,0 0-206-16,1-2-69 0,-1 1-305 16,0-5-280-16</inkml:trace>
  <inkml:trace contextRef="#ctx0" brushRef="#br0" timeOffset="-189027.78">9273 17752 2705 0,'0'0'-50'0,"0"0"31"16,0 0 9-16,0 0 8 15,0 0 17-15,0 0 13 0,-30-7 7 0,30 7 8 16,0 0 2-16,0 0 7 0,-21 18-3 15,21-18 5-15,0 0-7 0,-6 14-5 16,6-14-3-16,0 0 0 0,0 0-4 0,9 30-3 0,-9-30-6 16,10 17-3-16,-4-6 2 15,-6-11-2-15,11 22 0 0,-4-12 19 16,-7-10 12-16,8 22 15 0,-6-13 13 0,-2-9 3 16,-2 21-10-16,2-21-8 0,-8 19-12 0,-1-9-34 15,9-10-40-15,-21 17-52 16,10-9-52-16,-1-2-66 0,1-5-76 0,11-1-180 15,-21 3-396-15,21-3-177 0</inkml:trace>
  <inkml:trace contextRef="#ctx0" brushRef="#br0" timeOffset="-188468.08">8913 16251 2423 0,'0'0'-12'15,"0"0"24"-15,0 0 26 0,0 0 6 16,0 0 5-16,0 0 9 0,0 0 10 0,7-17-3 0,-7 17-7 0,0 0-5 16,0 0 2-16,21-3-10 15,-21 3-4-15,0 0 0 0,27 4 1 0,-27-4 3 16,20 4 10-16,-20-4 14 16,14 12 8-16,-5-5 9 0,-9-7 7 0,8 19 4 15,-8-6 3-15,0-13-2 0,0 25 1 16,-2-8-6-16,2-17-8 0,-4 33-5 15,2-18-10-15,0 0-4 0,-1 2-8 0,3-17-4 0,0 25-11 16,0-25-16-16,5 23-28 16,-1-13-38-16,-4-10-49 0,15 16-60 0,-2-8-68 0,-1-2-83 15,-12-6-174-15,26 5-491 16,-14-1-405-16</inkml:trace>
  <inkml:trace contextRef="#ctx0" brushRef="#br0" timeOffset="-187748.05">9570 17602 2935 0,'0'0'-19'0,"0"0"38"16,0 0 21-16,0 0 6 0,0 0 6 0,0 0-1 16,0 0-3-16,0 0-4 15,0 0-10-15,0 0-2 0,0 0-3 0,0 0-8 0,0 0-6 16,0 0 2-16,22-28-6 15,-22 28 2-15,0 0-3 0,20 0 3 0,-20 0 2 16,0 0 7-16,0 0 17 0,19 10 16 0,-19-10 8 0,0 0 11 16,0 18-3-1,0-18 2-15,0 0-3 0,-9 26 1 0,9-26-1 16,-8 21 11-16,2-12 0 0,6-9 7 16,-6 19-5-16,6-19-7 0,-7 20-7 0,7-20-6 0,-3 16-4 15,3-16-1-15,0 0-9 16,5 25-8-16,-5-25-1 0,11 16-11 0,-3-11-33 15,-8-5-39-15,19 10-47 0,-6-6-53 0,-13-4-61 16,29 1-63-16,-29-1-112 16,30-5-177-16,-13 1-397 0,-2-2-381 0</inkml:trace>
  <inkml:trace contextRef="#ctx0" brushRef="#br0" timeOffset="-187408.08">9868 16815 2820 0,'0'0'-81'0,"0"0"34"15,-9-16 25-15,9 16 19 0,0 0 38 0,0 0 30 16,0 0 21-16,0 0 13 16,0 0 8-16,-35 27 7 0,28-14-3 0,1 4-4 15,1 2-7-15,3 2-12 0,2 2-5 16,0-1-7-16,2 6-8 0,0-4-6 0,5 3-6 16,2-2-7-16,-3 0-9 15,5-1-22-15,-3-1-34 0,2-2-35 0,4-1-48 16,-2-2-58-16,2-1-55 15,-2-5-93-15,2-2-653 0,-3-3-397 0</inkml:trace>
  <inkml:trace contextRef="#ctx0" brushRef="#br0" timeOffset="-187067.81">10220 16791 2891 0,'0'0'-91'0,"0"0"27"0,-26 0 20 0,26 0 37 16,-26 4 17-16,26-4 18 16,-25 10 1-16,13-7 7 0,12-3 2 0,-22 11-1 15,14-6 1-15,8-5-7 16,-10 11 0-16,10-11-1 0,0 0-6 0,2 21-3 0,-2-21-8 16,0 0-5-16,16 25-2 15,-5-16-3-15,-3 1 4 0,3-1-2 0,2 3-2 16,-3-1 7-16,-2 1 9 15,4-3 19-15,-4 3 31 0,-2-1 21 0,-6-11 11 16,8 21 9-16,-8-21 3 0,2 19-3 0,-2-19-7 0,0 18-11 16,0-18-12-16,0 0-10 15,-10 22-15-15,10-22-37 0,-14 10-40 0,14-10-52 16,-14 5-60-16,14-5-52 16,-10 2-55-16,10-2-105 0,0 0-604 0,0 0-380 0</inkml:trace>
  <inkml:trace contextRef="#ctx0" brushRef="#br0" timeOffset="-186918.14">10243 16991 2784 0,'16'-4'-67'0,"-16"4"42"0,18-1 6 0,-18 1 19 15,20-3 16-15,-20 3 18 16,24-6-6-16,-24 6-1 0,25-5-8 0,-7 2-2 16,-4-1-18-16,-14 4-50 15,28-4-50-15,-14 0-49 0,1 0-73 0,-15 4-493 0,22-9 22 16</inkml:trace>
  <inkml:trace contextRef="#ctx0" brushRef="#br0" timeOffset="-186718.07">10427 16893 2151 0,'0'0'2'0,"0"0"53"0,0 0 52 16,-25 9 41-16,25-9 34 0,0 0 16 0,-6 19 3 15,6-19-11-15,-3 20-13 16,3-20-17-16,0 31-20 0,3-13-15 0,-3 1-10 15,2-2-18-15,0 2-8 0,0 0-12 0,2 0-14 0,-2 0-27 16,0-4-39-16,0 2-45 16,-2-17-50-16,4 27-51 0,-2-16-51 0,-2-11-74 15,4 16-170-15,-2-11-491 16,-2-5-349-16</inkml:trace>
  <inkml:trace contextRef="#ctx0" brushRef="#br0" timeOffset="-186487.55">10554 16787 2764 0,'0'0'-38'0,"0"0"17"16,0 0 11-16,0 0 26 15,0 0 35-15,8-11 32 0,-8 11 24 0,0 0 3 16,0 0 0-16,0 0 0 16,11 46-4-16,-7-29-7 0,-1 0-6 0,3 6-10 0,0 0-11 15,0 0-3-15,0 1-10 16,1 1-2-16,0-4-11 0,-1 3-9 0,0-4-22 15,-2-1-25-15,0-4-38 0,1 1-38 0,1-3-40 16,-2 0-29-16,-4-13-32 0,7 19-37 16,-7-19-109-16,8 14-537 0,-8-8-231 0</inkml:trace>
  <inkml:trace contextRef="#ctx0" brushRef="#br0" timeOffset="-186187.73">10827 16673 2594 0,'0'0'-73'16,"0"0"37"-16,0 0 15 0,21 30 12 0,-14-16 29 0,1 3 19 15,0 2 19-15,3 4 19 0,-2 2 16 0,3 3 4 16,0 3-5-16,-2-1 4 16,0 2-11-16,-4 1-4 0,-2-4-10 0,1-2-10 15,-3 0-8-15,-2-1-16 16,-2 0-32-16,-1-3-41 0,-1 0-37 0,0-4-62 0,-2-2-65 16,0 1-124-16,-1-5-493 15,0-4-140-15</inkml:trace>
  <inkml:trace contextRef="#ctx0" brushRef="#br0" timeOffset="-178818.21">10988 16351 1034 0,'0'0'142'0,"0"0"-24"16,0 0-25-16,0 0-13 0,0 0 27 15,0 0-17-15,0 0-3 0,0 0-2 16,2-15-7-16,-2 15-4 0,0 0-13 0,0 0-6 16,0 0-5-16,0 0 13 15,0 0 8-15,0 0 8 0,0 0 1 0,0 0 8 0,0 0-9 16,-8-23-4-16,8 23-11 15,0 0-8-15,0 0-7 0,8-14-8 0,-8 14 1 16,0 0-5-16,16-9-6 0,-16 9-5 0,16-6-6 0,-16 6-2 16,0 0-2-16,23-3 2 15,-23 3-3-15,0 0-7 0,0 0-3 0,25 8 2 16,-25-8 2-16,9 7-5 16,-9-7 3-16,8 12 3 0,-8-12-3 0,0 0-2 15,4 17 4-15,-4-17 0 0,0 0-3 16,0 19 2-16,0-19 3 0,0 0 8 15,0 0 3-15,-6 21 1 0,6-21 12 0,0 0 2 0,0 0 0 16,-6 15-1-16,6-15-1 16,0 0-5-16,0 0 1 0,0 0-4 0,0 0-7 0,0 0-2 15,0 0-8-15,0 0 0 16,0 0-5-16,0 0 0 0,19 9-5 0,-19-9 0 16,0 0 6-16,19 2-4 15,-19-2 2-15,0 0-4 0,19 6 2 0,-19-6 1 0,0 0 7 16,13 9 2-1,-13-9 1-15,5 13 6 0,-5-13 8 0,0 0 2 0,-3 22 8 16,3-22 2-16,-10 17 4 0,10-17-4 0,-16 17-5 16,5-8-3-16,0-1-3 0,-1 0-3 15,12-8-1-15,-23 13-24 0,15-9-46 16,8-4-63-16,-20 5-72 0,20-5-83 16,0 0-197-16,-24-5-447 0,24 5-299 0</inkml:trace>
  <inkml:trace contextRef="#ctx0" brushRef="#br0" timeOffset="-178118.14">11587 16593 2729 0,'0'0'-43'0,"10"-7"46"15,-10 7 22-15,0 0 7 0,0 0 2 0,0 0-2 0,0 0-5 16,0 0 0-16,0 0-1 16,0 0-2-16,0 0 1 0,0 0-10 0,0 0 5 15,0 0 4-15,0 0 7 16,-64 9 11-16,52-5 14 0,12-4-1 0,-28 4 4 0,28-4-3 16,-23 2-4-16,23-2-4 15,-23 1 5-15,23-1-2 0,-19 2-4 0,19-2-4 16,0 0-6-16,-24 4-5 15,24-4-1-15,-10 8 1 0,10-8-2 0,-8 15 6 16,8-15 11-16,-2 25 3 0,4-6 8 0,0 2 6 0,0 6 0 16,0 3 2-16,0 0 1 15,-2 9 1-15,2-2 1 0,-2-2-8 0,3 3-5 16,-6-4 0-16,3-3 1 16,0 2-13-16,-2-5 0 0,2 0-5 0,-2-3-5 0,2-4-5 15,0-2-14-15,0-2-13 16,-2-1-18-16,2-16-27 0,2 21-33 0,-2-21-41 15,0 0-38-15,4 15-40 0,-4-15-32 16,0 0-21-16,0 0-1 0,0 0-5 0,0 0 12 16,0 0 42-16,3-55 56 0,-3 55 44 15,-5-29 54-15,3 16 47 0,2 13 38 16,0-24 41-16,0 24 24 0,0-22 28 16,0 22 5-16,2-21-1 0,3 9-3 0,-5 12-11 15,15-22-12-15,-7 12-9 0,2-1-6 0,5-1-6 16,-4 5-12-16,4-3-10 15,-3 3-3-15,1-1-17 0,2 2-20 0,-15 6-39 16,20-10-52-16,-6 6-59 0,-14 4-59 0,21-5-64 0,-21 5-130 16,17-6-541-16,-8 5-315 15</inkml:trace>
  <inkml:trace contextRef="#ctx0" brushRef="#br0" timeOffset="-177857.86">11796 16913 2736 0,'0'0'-66'0,"0"0"17"0,0 0 24 0,11-7 41 15,-11 7 20-15,0 0 18 16,0 0 21-16,0 0 14 0,0 0 17 0,0 0 8 16,-40 38-2-16,32-25-5 15,1 0-6-15,-2 4-10 0,4 1-9 0,0-1-9 16,1 2-7-16,2-2-7 0,2 2-5 15,0-19-18-15,4 32-24 0,1-16-23 0,0-1-32 16,4-1-37-16,0-3-46 0,3-2-54 0,1 0-51 16,-3-4-116-16,3-2-526 15,-13-3-237-15</inkml:trace>
  <inkml:trace contextRef="#ctx0" brushRef="#br0" timeOffset="-177557.87">12060 16881 2624 0,'0'0'-50'0,"0"0"35"16,-22-8 27-16,22 8 32 0,0 0 33 15,0 0 15-15,-41 13 2 0,27-5 1 16,1-2-6-16,1 2-11 0,12-8-2 0,-17 14-8 0,9-6-11 16,8-8 2-16,-8 19-9 15,8-19-8-15,2 21-2 0,-2-21-8 0,14 25-12 16,-4-14-4-16,0 2-11 15,3 3-9-15,2 0 8 0,0-1-2 0,-3 0-5 16,5 0 9-16,-4 0 1 0,-3 1 4 0,-1-2 9 0,-1 0 11 16,-4 1 8-16,-3 1 4 15,-1-16-2-15,0 26-2 0,0-26-5 0,-5 27-1 16,-3-14-7-16,-1 1-22 16,1-5-43-16,-2 1-54 0,10-10-69 0,-15 15-78 15,15-15-178-15,-15 6-488 0,15-6-296 16</inkml:trace>
  <inkml:trace contextRef="#ctx0" brushRef="#br0" timeOffset="-177342.41">12186 16903 2848 0,'29'8'0'0,"-29"-8"36"0,13 11 14 0,-5-1 11 16,2 2 15-16,-1 2 0 0,-4 4-3 15,3 3-6-15,1 1-9 0,-2 2-3 0,0 0-7 16,-3 2-1-16,-2-2-8 0,1 3-11 0,-3-1-24 16,0 1-44-16,-2 0-60 15,1 0-61-15,-3-4-85 0,-1-4-184 16,-3 1-370-16,-2 0-111 0</inkml:trace>
  <inkml:trace contextRef="#ctx0" brushRef="#br0" timeOffset="-175908.11">13248 17312 2281 0,'-27'5'-106'0,"27"-5"27"16,-20 2 32-16,20-2 31 0,-19 3 30 0,19-3 30 15,0 0 52-15,-20 4 27 0,20-4 19 0,0 0 21 16,-17 7 10-16,17-7 0 0,0 0-10 16,0 0-9-16,0 0-13 0,0 0 2 0,0 0-7 0,0 0-11 15,0 0-14-15,0 0-14 16,0 0-9-16,51 3-12 0,-51-3-18 0,27 0-29 16,-27 0-36-16,29-2-47 15,-29 2-52-15,27-1-63 0,-27 1-36 0,18-4-52 16,-18 4-119-16,16-8-562 0,-16 8-354 15</inkml:trace>
  <inkml:trace contextRef="#ctx0" brushRef="#br0" timeOffset="-175788.07">13270 17258 2914 0,'-18'-11'24'15,"18"11"41"-15,-9-8 19 0,9 8 5 0,0 0 4 16,-13-12-3-16,13 12-7 0,0 0-12 16,0 0-9-16,0 0-10 0,0 0-44 0,20-21-52 15,-20 21-79-15,31-4-63 16,-17-3-123-16,1 3-593 0,2-1-291 0</inkml:trace>
  <inkml:trace contextRef="#ctx0" brushRef="#br0" timeOffset="-175188.11">13762 17119 2633 0,'0'0'-127'0,"18"2"6"0,-18-2 15 16,20 1 10-16,-20-1 22 15,21-1 26-15,-21 1 28 0,24-4 15 0,-24 4 21 16,22-9 25-16,-6 3 2 0,-7-2-3 0,7 1 10 0,-3-5-6 16,-2 1 1-16,5-5-4 15,-2-1-9-15,0-2 5 0,-2-2-7 0,3-4 3 16,-2-3 6-16,-3-4 23 16,-4-3-3-16,1-2-2 0,-3-4-1 0,3 1 0 0,-5 0-1 15,2 0-3-15,-2 2-1 16,3 4-2-16,-3 3-8 0,1 5 1 15,-1 1 1-15,-2 6-9 0,2 2-7 0,-2 17-3 0,2-23 2 16,-2 23 1-16,0 0 3 16,0 0 4-16,0 0 0 0,0 0 0 0,0 0-7 0,-6 59 2 15,6-31-5-15,2 5-4 16,0 6 0-16,3-2-5 0,-1 0 0 0,2 0-5 16,2-1 3-16,0-1-1 15,1-2 0-15,1-7-2 0,-4-3-1 0,5-3 4 0,-4 2 1 16,3-7-1-16,-2-4-1 15,1 1-6-15,3-5 0 0,-1 0-20 0,-11-7-8 16,20 9-7-16,-7-8-1 0,-13-1 3 0,21 0 2 16,-21 0-2-16,27 0 1 15,-27 0 6-15,26 0 6 0,-8 3 10 0,1-2 4 0,2 3 1 16,0 0 4-16,2 2-2 16,3-2-2-16,-3 2-2 0,0-2 4 0,-1 1-5 15,-4-3 4-15,4 2 3 0,-3 0 5 16,-2-3 23-16,2-1 17 0,-19 0 2 0,35-4 8 15,-15 0 14-15,-4-1 13 0,2-1 4 0,0 1 8 16,0-3-12-16,-3 2-7 16,6 0-10-16,-5 2-8 0,3 1-12 0,-2-1-3 15,2 1-7-15,-19 3-26 0,35-1-38 16,-24-1-45-16,-11 2-59 0,27 2-62 0,-17-2-60 16,-10 0-123-16,0 0-226 15,0 0-271-15,0 0-234 0</inkml:trace>
  <inkml:trace contextRef="#ctx0" brushRef="#br0" timeOffset="-174987.71">14287 16622 2736 0,'0'0'17'0,"0"0"27"16,0 0 8-16,0 0 13 0,1-23 7 0,-1 23-8 15,0 0-9-15,0 0-7 0,0 0-28 0,0 0-51 0,0 0-71 16,0 0-87-16,0 0-162 16,0-18-424-16,0 18-72 0</inkml:trace>
  <inkml:trace contextRef="#ctx0" brushRef="#br0" timeOffset="-174267.95">14208 17722 2229 0,'0'0'-62'0,"8"-10"34"16,-8 10 9-16,9-12 20 16,-9 12 12-16,7-13 23 0,-7 13 17 0,0 0 19 15,0 0-2-15,0 0 0 16,0 0-3-16,0 0-1 0,0 0-8 0,-24-20 5 0,24 20 4 16,0 0 7-16,-31 7-5 15,31-7 3-15,-21 7-10 0,21-7-9 0,-17 9-4 16,17-9-9-16,-11 10-7 15,11-10-14-15,0 0-11 0,2 21-12 0,-2-21-19 0,13 17-6 16,-2-7-7-16,1-1 1 0,-1 1 0 0,3 0 6 16,1 1 1-16,-2-2 12 15,0 3 5-15,-5-1 34 0,1 0 16 0,-2 1 18 16,-7-12 7-16,5 21 1 16,-5-21-3-16,-2 21-4 0,2-21-9 0,-14 19-8 0,5-8-1 15,-2-4-12-15,11-7-30 16,-21 14-43-16,21-14-52 0,-15 8-51 0,6-4-52 15,9-4-149-15,-16-3-474 0,16 3-150 0</inkml:trace>
  <inkml:trace contextRef="#ctx0" brushRef="#br0" timeOffset="-173828.15">14469 17885 2466 0,'0'0'-17'15,"28"-2"38"-15,-11 0-1 0,1 0 20 0,-18 2 23 16,40-2 8-16,-18-1 5 0,-2-1 0 0,4 0-3 0,-1 0-10 16,1 0-3-16,2 1-4 15,-3-1-7-15,4 0-6 0,-2 0-3 0,0 0-9 16,-3 0 3-16,-1 2-12 16,-1-1-12-16,-1 1-13 0,-1-2-9 0,-18 4-12 0,26-4-10 15,-26 4 3-15,21-5-23 16,-21 5-12-16,17-6 13 0,-17 6-11 0,9-7 7 15,-9 7 7-15,0 0 17 0,0 0 23 0,0 0 26 16,0 0 34-16,-3-25 23 0,3 25 32 16,0 0 18-16,0 0 14 0,0 0 25 0,-19-16 8 15,19 16 6-15,0 0-17 16,0 0 3-16,0 0-19 0,-13-7-13 0,13 7-8 16,0 0-35-16,0 0-12 0,0 0-1 15,0 0-10-15,0 0-10 0,0 0-4 0,0 0-6 16,0 0-2-16,0 0-9 15,32 29-3-15,-32-29-3 0,17 14-4 0,-9-2-4 16,1-2-1-16,-9-10 0 0,11 20-8 0,-9-8-9 0,-2-12-15 16,1 20-19-1,-1-8-24-15,0-12-40 0,-7 17-48 0,7-17-65 0,-12 19-53 16,4-13-90-16,-1 0-169 16,9-6-68-16,-16 7-298 0,16-7-265 0</inkml:trace>
  <inkml:trace contextRef="#ctx0" brushRef="#br0" timeOffset="-173628.19">15066 17874 2702 0,'0'0'24'0,"0"0"31"16,0 0 20-16,17-3 14 15,-17 3 10-15,0 0-6 0,27-1 1 0,-27 1-14 0,24 0-7 16,-5-3-9-16,-19 3-7 15,33-3-30-15,-15 1-50 0,0 0-64 0,0-1-72 16,-18 3-118-16,31-8-629 0,-18 2-296 0</inkml:trace>
  <inkml:trace contextRef="#ctx0" brushRef="#br0" timeOffset="-173437.8">15360 17725 2886 0,'4'-23'33'0,"-4"23"43"0,0 0 36 0,0 0 24 0,0 0 21 16,0 0 5-16,0 0-4 16,0 0-18-16,17 50-11 0,-12-37-10 0,1 5-17 15,0 2-15-15,0 1-17 16,2 0-36-16,2 0-51 0,-4 0-54 0,2-1-79 0,0-1-78 16,-3-1-199-16,-1-3-146 15,0-1-320-15,-4-14-271 0</inkml:trace>
  <inkml:trace contextRef="#ctx0" brushRef="#br0" timeOffset="-166817.89">16696 17271 2574 0,'0'0'-116'0,"0"0"26"0,0 0 13 0,0 0 15 16,0 0 9-16,0 0 16 0,0 0 15 16,0 0 4-16,0 0 22 0,0 0 7 0,0 0 3 15,0 0 3-15,0 0 14 0,0 0 1 16,-26 3 3-16,26-3 7 0,0 0 0 16,0 0 7-16,0 0 10 0,0 0 2 15,0 0 6-15,0 0 0 0,0 0 8 0,0 0-5 16,0 0 3-16,0 0-9 0,0 0-3 15,0 0-7-15,0 0-8 0,0 0-1 0,0 0-6 16,0 0-6-16,0 0 0 0,0 0 2 16,0 0-7-16,0 0-4 0,63-7 2 15,-63 7-2-15,22 3-2 0,-22-3 4 0,23 0-8 16,-23 0-6-16,26 1 1 0,-26-1 0 16,28 3-6-16,-14-3 1 0,-14 0 2 15,28 1-4-15,-14-1 0 0,-14 0 0 0,26 0-1 16,-11 2 2-16,-15-2-1 0,28 0-3 15,-28 0 2-15,29 0-4 0,-14 0 3 16,-15 0-2-16,31 0-2 0,-13 0 2 0,-18 0 3 0,33 2-5 16,-16-2 7-16,2 0-11 15,-19 0 5-15,36-2 3 0,-21 2-1 0,4 0-3 16,0-2 3-16,-19 2-3 0,36-1-2 16,-17 1 2-16,-2 0 4 0,2-3-5 15,0 6 5-15,2-3-3 0,-1 0-1 16,-2 0 3-16,-18 0-2 0,41 0-5 15,-21 0 9-15,2 0-3 0,-1 0-4 0,2 0 8 0,-2-3-6 16,1 3 2-16,-2 0 2 0,2 0-3 16,1 0 6-16,-1-1 1 0,-4 2 9 0,4-2 1 15,-1 1 1-15,0 0 3 0,0 0-4 16,1 0 6-16,-22 0 5 0,40 0-4 16,-19 0 3-16,-2-3-3 0,2 3-4 15,-2 0 3-15,2-1-6 0,0 1-4 0,1-2 3 16,0 2-3-16,0-2-6 0,-1 2 5 15,-2-2-1-15,2 2-3 0,-21 0-1 0,38 0 0 16,-18-2-3-16,-4 2 2 16,-16 0-2-16,35 0-6 0,-19 0 4 0,-16 0 0 15,34 2-4-15,-15-2 5 0,0 2 0 0,2-2-3 16,-1 2 3-16,-2 0-3 0,4-1-1 16,-3-1 5-16,2 3-2 0,-2-2-1 0,2-1-1 15,0 3-1-15,0-3 1 16,-1 0 1-16,2 0-1 0,-2 0-1 0,3 0 2 15,-4-3 0-15,2 3 1 16,1 0-3-16,-2 0 0 0,2 0 1 0,1 0 1 0,-1 0-2 16,0-1 0-16,2 2 0 0,-1-1 0 15,3 0 0-15,-2 3 2 0,2-3-3 16,2 1 1-16,-3-1 2 0,1 2-2 16,-3-2 2-16,2 0-1 0,-2 0-2 0,3 0 2 15,-2 0-1-15,-1 0 0 0,-2 2 1 16,2-4-2-16,1 2 1 0,-2 2 1 15,2-2-3-15,-1 0 3 0,1 0 0 0,-1 0-2 16,-2 2 1-16,2-2 0 0,-3 0-1 16,0 0-6-16,0 0 9 0,-1 0-2 0,-19 0 0 15,29-2 2-15,-29 2-2 0,25 0-23 16,-25 0-39-16,22 0-57 0,-22 0-72 16,0 0-151-16,21-4-212 0,-21 4-292 15,0 0-192-15</inkml:trace>
  <inkml:trace contextRef="#ctx0" brushRef="#br0" timeOffset="-165528.15">16858 16898 2388 0,'0'0'-104'0,"-14"4"26"0,14-4 28 0,0 0 28 16,0 0 11-16,0 0 17 15,0 0 29-15,0 0 10 0,0 0 19 0,0 0 4 0,0 0 3 16,0 0 14-16,0 0-4 15,0 0 5-15,0 0 6 0,0 0 3 0,0 0 6 16,0 0 5-16,0 0 4 0,0 0 1 0,0 0-4 16,0 0-9-16,0 0-7 0,0 0-5 15,0 0-8-15,0 0-8 0,51-4-7 16,-51 4-9-16,23-2-4 0,-23 2-8 16,27-2-2-16,-27 2-12 0,28-1-14 0,-15-2-26 15,-13 3-35-15,25-1-42 16,-25 1-49-16,23 1-46 0,-9-2-51 0,-14 1-105 0,18-3-584 15,-18 3-329-15</inkml:trace>
  <inkml:trace contextRef="#ctx0" brushRef="#br0" timeOffset="-164988.31">17090 16677 2664 0,'0'0'-96'15,"-5"-15"24"-15,5 15 16 0,0 0 10 0,0 0 13 0,-2-17 5 16,2 17 6-16,0 0 7 16,0 0 7-16,0 0-4 0,9-23 1 0,-9 23 2 15,8-10 15-15,-8 10-9 16,13-9 3-16,-13 9 3 0,16-4 2 0,-16 4 7 16,20-2-6-16,-20 2-1 0,18-2 4 15,-18 2-3-15,0 0 20 0,28 6-9 16,-28-6 8-16,15 11 13 0,-15-11 14 0,11 15 3 0,-7-4 4 15,-4-11 1-15,4 22-5 16,-4-9-5-16,0-13 2 0,-2 33-8 0,-2-17-7 0,2 2 2 16,-5 0 3-16,1-3 5 15,0 5 4-15,-1-5-5 0,-1 3 12 0,2-3 8 16,-1 0 4-16,0-1-8 16,1-1-2-16,6-13-5 0,-10 19-5 0,10-19-3 15,-4 17-4-15,4-17-4 0,0 15 1 16,0-15-5-16,0 0-3 0,12 17-3 0,-12-17-8 15,22 7 0-15,-10-4-14 0,3 1-38 0,-15-4-52 16,36 1-66-16,-14-1-70 16,-4 0-145-16,1-1-543 0,3-1-297 0</inkml:trace>
  <inkml:trace contextRef="#ctx0" brushRef="#br0" timeOffset="-163642.89">18023 16591 2587 0,'0'0'-167'0,"0"0"12"0,0 0 18 16,0 0 19-16,0 0 22 0,0 0 20 0,0 0 22 15,0 0 13-15,0 0 13 16,0 0 7-16,0 0 9 0,0 0-5 0,0 0 12 0,0 0 4 16,0 0 17-16,0 0-2 15,0 0 14-15,-21-19 6 0,21 19 17 0,0 0-4 16,0 0 4-16,0 0 10 0,-29 4 0 0,29-4 8 15,0 0 2-15,-26 1 0 0,26-1 3 16,-19 4 1-16,19-4-2 0,-17 6 1 0,17-6-1 16,-17 6-8-16,17-6 0 15,-15 8-4-15,15-8-9 0,0 0 2 0,-9 15-8 16,9-15-3-16,0 0-7 16,0 0-2-16,0 0-3 0,24 29-5 0,-16-22 1 0,3 1-8 15,-11-8-2-15,23 15-2 16,-12-9 3-16,1 2-5 0,2 1 4 0,-4-1 0 15,0-1 0-15,1 2 2 0,0-1-2 0,-3 2 0 16,-8-10 6-16,13 18-3 0,-7-7 5 16,-6-11 6-16,6 18 4 0,-6-18 4 15,0 19 10-15,0-19 6 0,-4 21 1 16,4-21 4-16,-13 18-4 0,5-9-5 0,-3 0-6 16,-2-1-4-16,1-2-5 15,0 2-10-15,-6-3-17 0,18-5-28 0,-27 8-38 0,14-6-41 16,13-2-50-16,-21 2-45 0,21-2-53 0,0 0-117 15,-22-8-510-15,18 3-237 16</inkml:trace>
  <inkml:trace contextRef="#ctx0" brushRef="#br0" timeOffset="-163295.89">18112 16209 2548 0,'0'0'-90'0,"0"0"11"15,4-14 13-15,-4 14 3 0,0 0 11 16,13-12 13-16,-13 12 0 0,12-6 3 0,-12 6 9 0,0 0 0 16,22-1 11-16,-22 1 20 15,0 0 8-15,0 0 19 0,32 10 31 0,-32-10 20 16,10 9 12-16,-10-9 33 0,6 13 6 0,-6-13-1 15,2 18 6-15,-2-18-1 0,0 0-3 16,-10 25-2-16,10-25-3 0,-10 16-11 16,10-16-10-16,-12 17-10 0,12-17-12 15,-8 15-9-15,8-15-6 0,-6 18-8 0,6-18-8 16,0 0-5-16,4 23-12 16,-4-23-34-16,14 15-41 0,-4-9-50 0,-10-6-70 0,20 11-72 15,-7-7-151-15,0 0-591 16,-13-4-419-16</inkml:trace>
  <inkml:trace contextRef="#ctx0" brushRef="#br0" timeOffset="-162848.08">18502 16429 2803 0,'0'0'-148'0,"0"0"17"15,0 0 23-15,0 0 14 0,0 0 9 16,0 0 20-16,0 0 18 0,0 0 17 0,0 0 17 0,0 0 26 15,0 0 13-15,-41 16 15 0,41-16 16 0,-11 15 14 16,11-15 9-16,-10 21 8 16,4-8 1-16,1 1 3 0,1 0 8 15,4-14 3-15,-4 33-9 0,2-15-2 0,-2 0-1 16,4 2-4-16,0 0-13 0,0 0 1 0,0 0-7 16,4-1-5-16,-2 2-4 15,2-2-6-15,0-1-2 0,1 0-2 0,1 0-4 16,0-1-7-16,0-2-1 0,1 0-2 15,0-1-3-15,1-1-7 0,-2 0-2 0,2-3-6 16,-1 2-6-16,4-3-18 0,-3 0-33 0,-8-9-40 16,17 16-45-16,-6-9-43 15,-3-1-55-15,-8-6-109 0,17 8-574 0,-11-7-296 0</inkml:trace>
  <inkml:trace contextRef="#ctx0" brushRef="#br0" timeOffset="-162288.2">18825 16538 2624 0,'0'0'-97'0,"0"0"16"0,0 0 9 15,0 0 9-15,0 0 0 0,0 0 12 0,0 0 7 16,0 0 6-16,-14-23 8 16,14 23 5-16,0 0 9 0,-28 2 16 15,28-2 8-15,0 0 17 0,-32 9 4 0,32-9 7 16,-21 6-5-16,21-6-4 0,-19 9 2 0,19-9-10 16,-11 12 3-16,11-12 4 15,0 0-9-15,2 17 3 0,-2-17 0 0,13 20-11 16,-2-11 8-16,1 3-2 15,5 1-13-15,1 1 5 0,-2-1 7 0,4 2-5 0,-2-2 5 16,-1 1 10-16,-2 1 9 0,-4-2 23 0,-1-2 12 16,-2 1 19-16,-4 1 6 15,-4-13 2-15,6 20 9 0,-6-20-7 0,0 0-8 16,-12 28-8-16,2-18-9 0,0-3-13 16,-1 0-5-16,11-7-14 0,-28 10-33 0,16-6-27 15,12-4-45-15,-22 5-55 16,22-5-53-16,-16 3-106 0,16-3-589 0,-15-4-228 15</inkml:trace>
  <inkml:trace contextRef="#ctx0" brushRef="#br0" timeOffset="-162078">19077 16763 2603 0,'21'0'-82'0,"-21"0"8"0,22-5 9 0,-22 5 16 16,23-1 1-16,-9-1 0 0,-14 2 8 0,28-4 1 16,-14 2 20-16,-14 2-13 0,26-4 1 15,-11 3-6-15,-15 1-28 0,23-6-29 16,-23 6-36-16,19-6-85 0,-19 6-280 16,14-7 333-16</inkml:trace>
  <inkml:trace contextRef="#ctx0" brushRef="#br0" timeOffset="-161808.02">19270 16658 1482 0,'-19'-6'51'0,"19"6"25"15,0 0-3-15,0 0 16 0,0 0 1 16,-15-5-9-16,15 5 13 0,0 0-9 0,0 0 20 0,0 0 22 16,0 0 4-16,0 0 5 15,0 0-1-15,-15 19 4 0,15-19-9 0,-2 15-12 16,2-15-4-16,2 22-13 15,-2-22-12-15,2 27-9 0,0-12-8 0,-2-15-8 0,6 31-5 16,-3-17-7-16,-1 1-7 0,2 0-4 0,0 0-8 16,-4-15-13-16,7 25-18 15,-5-14-24-15,-2-11-24 0,4 22-25 0,-4-22-28 16,6 18-32-16,-6-18-24 16,5 16-27-16,-3-9-41 0,-2-7-89 0,0 0-512 15,4 11-147-15</inkml:trace>
  <inkml:trace contextRef="#ctx0" brushRef="#br0" timeOffset="-161247.98">19395 16605 2441 0,'-6'-14'-61'0,"6"14"20"16,0 0 13-16,-7-15 18 16,7 15 11-16,0 0-2 0,0 0 5 15,0 0-1-15,7-23 0 0,-7 23-3 16,0 0-3-16,12-9 5 0,-12 9 1 0,0 0-5 0,22-6 1 16,-22 6 6-16,16 0-2 15,-16 0-5-15,21 0 7 0,-21 0 5 0,0 0 15 16,26 11 21-16,-18-5 46 15,-8-6 14-15,12 15 11 0,-12-15 1 0,8 20-4 16,-8-20-1-16,0 22 4 0,0-22 1 0,-8 23-3 0,4-10 5 16,4-13-3-16,-10 27 2 15,4-13 1-15,0-1 0 0,-1 0-12 0,1-1-11 16,6-12-9-16,-9 21-9 16,9-21-10-16,-4 18-6 0,4-18-5 0,0 20-3 0,0-20-7 15,6 15-12-15,-6-15-4 16,20 15-25-16,-8-9-26 0,0-1-31 0,4 2-39 15,0-3-49-15,-1-1-53 0,-15-3-46 0,32 0-58 16,-32 0-139-16,26-6-147 0,-16 2-253 16,2-1-168-16</inkml:trace>
  <inkml:trace contextRef="#ctx0" brushRef="#br0" timeOffset="-161028.27">19729 16498 2535 0,'0'0'-11'0,"0"0"10"0,7-12 5 16,-7 12 28-16,0 0 12 0,0 0 11 0,0 0 13 16,0 0 12-16,25 36 10 0,-21-22-4 15,2 5 8-15,-1 2 5 0,1 4-6 16,-2 0-4-16,1 1-7 0,-1 1-8 16,-2 0-11-16,0 1-3 0,-4 1-12 0,0-5-11 15,-2 4-19-15,-1-4-36 16,-3 0-49-16,1-1-50 0,-1-1-76 0,-5-8-118 0,3 0-608 15,-1-2-317-15</inkml:trace>
  <inkml:trace contextRef="#ctx0" brushRef="#br0" timeOffset="-160608.2">19817 16165 2790 0,'-2'-20'-95'0,"2"20"12"15,0 0 12-15,6-23 6 16,-6 23 5-16,8-15 11 0,-8 15 3 15,12-11 16-15,-12 11 23 0,15-10 11 0,-15 10 23 0,21-3 22 0,-21 3 15 16,21-2 13-16,-21 2 11 16,22 5 8-16,-22-5 3 0,14 12 12 0,-8-3-3 15,-6-9 7-15,7 19 0 16,-7-19 0-16,0 24-1 0,0-24 7 0,-4 26-9 0,-1-13 7 16,5-13-11-16,-6 27-9 15,4-16-11-15,2-11-8 0,-4 21-10 0,4-21-1 16,-2 19-11-16,2-19-5 15,6 17-9-15,-6-17-9 0,17 15-26 0,-4-6-42 0,4-4-49 16,-1 1-64-16,4 0-76 0,-2-2-118 0,4-3-221 16,-3 1-386-16,0-2-375 15</inkml:trace>
  <inkml:trace contextRef="#ctx0" brushRef="#br0" timeOffset="-159077.86">20348 16858 2764 0,'0'0'-124'16,"0"0"34"-16,0 0 27 0,0 0 28 15,0 0 18-15,0 0 34 0,0 0 21 0,0 0 22 0,0 0 17 16,0 0 6-16,0 0 3 0,0 0 4 16,0 0 6-16,0 0 1 0,0 0-4 0,0 0 0 15,0 0-2-15,0 0 5 16,0 0 2-16,0 0-2 0,18-19-4 0,-18 19-10 16,17-1-4-16,-17 1-12 15,26-3-5-15,-26 3-7 0,32-6-10 0,-16 4-2 0,5 1-3 16,-1-3-8-16,0 2-1 0,2-2-4 0,-1 0-2 15,0 3-3-15,0-2-2 16,1 1-1-16,-6 1-2 0,-16 1-2 0,28-4-1 16,-28 4-4-16,23-2 1 0,-23 2-3 15,0 0-16-15,22 0-30 0,-22 0-63 0,0 0-86 16,0 0-101-16,14-2-242 16,-14 2-451-16,0 0-442 0</inkml:trace>
  <inkml:trace contextRef="#ctx0" brushRef="#br0" timeOffset="-152867.91">21228 16706 575 0,'-19'5'240'0,"19"-5"-67"16,-21 4-58-16,21-4-27 15,-20 6-21-15,20-6-8 0,-20 4-1 0,20-4-2 16,-20 4 2-16,20-4 8 0,-16 3 9 0,16-3 12 0,0 0 19 15,-22 4-10-15,22-4 16 16,0 0-1-16,-19 4-6 0,19-4-7 16,0 0-8-16,-18 4-16 0,18-4-5 15,0 0-11-15,-22 1-1 0,22-1-7 0,-17 3-6 16,17-3-5-16,-23 3-4 0,23-3-8 16,-21 2-1-16,21-2-2 0,-22 2-3 0,22-2-4 15,-20 2 7-15,20-2-8 16,-20 1 2-16,20-1-4 0,0 0 0 0,-21 3-5 0,21-3-9 15,0 0-16-15,0 0-15 0,0 0-14 0,0 0-13 16,0 0 3-16,0 0-4 16,0 0-6-16,31-32 9 0,-15 24 3 0,-16 8 13 15,29-13 9-15,-14 3-1 0,2 5 1 16,0-5 17-16,-2 2 19 0,-1-1 10 0,0-1 10 16,0 1 11-16,-1 0 13 15,-3 0 3-15,1 0 7 0,0 0 2 0,-11 9 4 16,18-18-6-16,-9 11-8 0,-9 7 0 15,15-16-3-15,-9 9 1 0,-6 7-6 0,15-14 2 16,-15 14-2-16,13-11-5 0,-13 11 1 0,8-12 4 16,-8 12 6-16,11-11-7 15,-11 11 10-15,0 0-5 0,10-12-2 0,-10 12-4 0,0 0 1 16,9-11-8-16,-9 11 5 16,0 0 0-16,0 0 3 0,0 0-2 0,9-9-1 15,-9 9 9-15,0 0 13 16,0 0 6-16,0 0 0 0,0 0-2 0,0 0 1 0,6 34 2 15,-6-34-9-15,2 23 1 0,-2-10-4 0,0-13-2 16,2 28 2-16,0-10 0 16,0 2-4-16,0-4-4 0,0 3-2 0,0-2-4 15,2 5-5-15,1-4 2 16,-1 1-5-16,-1 0 3 0,1 1-1 0,0-2-1 0,0 1 2 16,0 1-4-16,0-3 7 15,1 0-13-15,-1 0-2 0,-2-1-1 0,4-3-1 16,-6-13-4-16,7 24-8 0,-5-14-7 15,-2-10-25-15,6 18-30 0,-1-10-39 0,-5-8-58 16,4 11-90-16,-4-11-73 0,8 7-185 16,-8-7-83-16,0 0-1 0,0 0-284 15,0 0-224-15</inkml:trace>
  <inkml:trace contextRef="#ctx0" brushRef="#br0" timeOffset="-151883.27">21754 16451 2511 0,'12'-14'-99'16,"-12"14"14"-16,0 0 19 0,0 0 14 0,0 0 15 0,6-11 16 15,-6 11 12-15,0 0 23 16,0 0 8-16,0 0 8 0,0 0-2 15,0 0 6-15,0 0-13 0,0 0 6 0,0 0-6 0,0 0 2 0,0 0-3 16,0 0 0-16,0 0 1 16,-32-7 5-16,32 7 1 0,0 0 15 0,-25 3 0 15,25-3-11-15,0 0 8 16,-24 5-2-16,24-5-2 0,0 0-7 0,-18 7 1 0,18-7 2 16,0 0-1-16,-16 7 6 15,16-7 7-15,0 0 3 0,-10 7 6 16,10-7 1-16,0 0-7 0,0 0-7 0,-6 14 2 0,6-14-5 15,0 0-9-15,0 0 2 16,0 0-5-16,0 0 0 0,16 19-1 0,-16-19-7 0,14 8-3 16,-14-8 3-16,16 7 0 15,-16-7-8-15,19 7 7 0,-19-7 0 0,17 6-5 16,-17-6 5-16,17 8-2 16,-17-8 0-16,17 8 2 0,-17-8-4 0,17 9 0 0,-9-3 0 15,-8-6 2-15,15 9-2 16,-15-9 4-16,15 12 5 0,-4-7 1 0,-11-5-1 15,14 11 5-15,-5-2-1 0,-9-9-1 0,13 11 0 0,-13-11 4 16,12 14 2 0,-12-14 8-16,8 13 6 0,-8-13 1 0,9 11 0 0,-9-11 2 15,5 13-5-15,-5-13-2 16,4 14-1-16,-4-14-5 0,0 0-1 0,0 0-1 0,-4 22-9 16,4-22 2-16,0 0-2 15,-14 16-4-15,14-16 0 0,-14 9-2 0,14-9-2 16,-17 8-27-16,17-8-51 0,-17 4-66 15,9-3-78-15,8-1-116 0,-19-3-236 16,19 3-363-16,0 0-327 0</inkml:trace>
  <inkml:trace contextRef="#ctx0" brushRef="#br0" timeOffset="-150008.31">20879 16263 2701 0,'0'0'-136'0,"0"0"20"16,-30 31 8-16,30-31 20 0,-6 11 19 0,6-11 17 0,-6 14 13 15,6-14 25-15,-8 15-4 16,8-15 10-16,-4 19 7 0,4-19 28 0,-2 23-3 15,2-23 13-15,2 25 4 0,-2-25-2 0,2 26 11 0,0-10 4 16,1-1-7-16,0 0 5 16,-3-15 9-16,4 32-4 0,-2-16 7 0,0 3 4 15,0-2-2-15,0-1-1 16,-2 4 2-16,0-2-9 0,0 0-2 0,0 0-3 16,0 1 1-16,0-2-3 0,2-2-4 15,0 2-3-15,-2-17 0 0,4 30 0 0,-4-12-5 16,2-4 10-16,0 2-4 15,-2-16-5-15,9 29 5 0,-5-13-5 0,1-2 2 16,1 1 3-16,0-1 1 0,0 1 4 0,3 0-1 0,-1-1-2 16,1 1-1-16,0 0-5 15,1-1-5-15,-4 0-2 0,4-2-3 0,2-1-7 16,-2 3 1-16,3-3-8 16,4 3-3-16,0-1-9 0,-3-1-12 0,6-1-10 0,-4-2-9 15,1 3-8-15,3-1-6 16,-4 1-9-16,2-1-12 0,-4-2-25 0,1 1-35 15,4 2-44-15,-4-3-58 0,-3-1-166 0,4-1-499 16,-6 1-260-16</inkml:trace>
  <inkml:trace contextRef="#ctx0" brushRef="#br0" timeOffset="-148338.37">21926 16125 2594 0,'0'0'-80'0,"0"0"27"15,0 0 21-15,0 0 14 0,0 0 6 16,0 0 13-16,0 0-4 0,-8-12-1 0,8 12 4 0,0 0-6 15,0 0 4-15,0 0-1 16,0 0 12-16,0 0 8 0,0 0-3 0,23-24 13 0,-23 24 5 16,0 0-4-16,17-6 7 15,-17 6 2-15,0 0-3 0,17-4 0 0,-17 4-6 16,0 0-1-16,0 0-5 16,23 0-3-16,-23 0 1 0,0 0-1 0,17 7 0 15,-17-7-5-15,11 10 8 0,-11-10 8 16,0 0 5-16,6 17-1 0,-6-17 0 0,0 0 1 15,-2 17 5-15,2-17 9 0,0 0 2 0,-13 17 10 16,13-17-1-16,0 0 1 16,-13 14-8-16,13-14-3 0,0 0-2 0,-8 9-4 0,8-9-5 15,0 0-5-15,0 0-11 16,0 0-8-16,0 0-15 0,0 0-2 0,0 0 1 16,0 0 1-16,21 17-1 15,-21-17 2-15,17 6 2 0,-17-6 6 0,17 5 1 0,-17-5 11 16,16 10 2-16,-16-10 5 0,14 12 3 0,-14-12 6 15,8 11 3-15,-8-11 1 16,4 13-6-16,-4-13-4 0,0 0-2 0,0 0-5 16,-10 23-31-16,10-23-41 15,-12 10-53-15,12-10-64 0,-14 9-65 0,14-9-130 16,-18 8-572-16,18-8-341 0</inkml:trace>
  <inkml:trace contextRef="#ctx0" brushRef="#br0" timeOffset="-142698.16">22322 16608 2717 0,'0'0'-133'0,"0"0"19"15,0 0 20-15,0 0 11 0,0 0 13 16,0 0 1-16,0 0 16 0,0 0 13 0,0 0 10 15,0 0 21-15,0 0 12 0,0 0 14 0,0 0 14 16,0 0 14-16,0 0 17 0,0 0 9 16,0 0 2-16,0 0 0 0,0 0 11 0,0 0-6 15,0 0 0-15,0 0 2 16,0 0 2-16,0 0-3 0,0 0 5 0,0 0-12 0,0 0-10 16,0 0-1-16,0 0-6 15,0 0 0-15,0 0-8 0,0 0-5 0,0 0 0 16,0 0-10-16,0 0-3 0,0 0 1 15,0 0-8-15,0 0 4 0,0 0-4 16,0 0-2-16,0 0-1 0,0 0 2 0,34-15 1 16,-34 15 0-16,0 0-1 0,17-2-2 15,-17 2 7-15,0 0-1 0,21-1-7 0,-21 1 6 16,0 0 0-16,21-3-3 16,-21 3 3-16,17-1-4 0,-17 1 3 0,0 0 3 0,23-2-3 15,-23 2 7-15,0 0 3 16,22-3-1-16,-22 3 1 0,0 0 4 0,18-1-4 15,-18 1 0-15,0 0-1 0,0 0-4 0,20-3-1 16,-20 3-9-16,0 0 0 0,0 0 2 16,0 0-10-16,0 0-5 0,0 0-18 0,0 0-21 15,21 3-29-15,-21-3-36 16,0 0-39-16,0 0-26 0,0 0-58 16,0 0-99-16,19 0-187 0,-19 0-344 0,0 0-202 15</inkml:trace>
  <inkml:trace contextRef="#ctx0" brushRef="#br0" timeOffset="-97923.24">22913 16359 727 0,'0'0'272'0,"0"0"-102"15,0 0-16-15,0 0-46 0,0 0-11 0,0 0 2 16,0 0-3-16,0 0 6 0,0 0 2 16,0 0 0-16,0 0-6 0,0 0 8 15,0 0 13-15,0 0 9 0,0 0 9 0,0 0 1 16,0 0 5-16,0 0 5 0,0 0-1 15,0 0-5-15,0 0 1 0,0 0-8 16,-18 32 2-16,18-32-11 0,0 0-8 0,0 0-3 16,0 0-15-16,-4 17 3 0,4-17-6 15,0 0-10-15,0 0-7 0,0 19-8 0,0-19-5 16,0 0-6-16,0 0-7 0,2 21 0 16,-2-21-1-16,0 0-10 0,2 18 0 0,-2-18-10 15,0 0 4-15,2 17 3 0,-2-17-7 16,0 0-1-16,6 15-5 0,-6-15 7 15,0 0 4-15,4 15-2 0,-4-15-5 0,0 0 0 16,4 16-7-16,-4-16 9 0,0 0-8 16,2 15 6-16,-2-15-7 0,0 0 2 0,2 17-7 15,-2-17 8-15,4 12 0 0,-4-12-2 16,0 0-8-16,2 22 6 0,-2-22-5 16,4 17 0-16,-4-17-3 0,2 15-1 0,-2-15-3 15,3 16 4-15,-3-16-3 0,4 15-2 16,-4-15 4-16,2 17-2 0,-2-17 0 0,4 15-5 15,-4-15-1-15,4 18 6 0,-4-18-10 16,0 0 4-16,3 14 0 0,-3-14-4 16,0 0 2-16,4 14 2 0,-4-14-6 0,0 0-11 15,0 0-9-15,0 0-15 0,6 17-20 16,-6-17-33-16,0 0-37 0,0 0-45 0,0 0-55 16,3 5-44-16,-3-5-61 0,0 0-154 15,0 0-101-15,0 0 22 0,0 0-332 0,0 0-274 16</inkml:trace>
  <inkml:trace contextRef="#ctx0" brushRef="#br0" timeOffset="-96938.49">23093 16463 2609 0,'0'0'-109'0,"0"0"26"15,0 0 25-15,0 0 10 0,0 0 13 16,0 0 12-16,0 0 12 0,0 0 20 0,-13-12 1 16,13 12 14-16,0 0 6 0,0 0 5 15,0 0 8-15,0 0-4 0,0 0-4 16,0 0-3-16,0 0 2 0,0 0-2 15,0 0 8-15,5-24-3 0,-5 24 1 0,0 0 3 16,0 0-3-16,0 0 0 0,12-11-3 16,-12 11-4-16,0 0-5 0,0 0-4 0,12-11 2 15,-12 11-3-15,0 0 2 0,16-6 2 16,-16 6-5-16,0 0 0 0,0 0 1 0,16-8 1 16,-16 8 3-16,0 0 5 0,0 0-6 15,17-4 5-15,-17 4 0 0,0 0-1 16,0 0 4-16,18-3 0 0,-18 3 3 0,0 0-2 15,0 0-3-15,0 0 7 0,0 0 1 16,0 0 5-16,22 5-5 0,-22-5-1 0,0 0 6 16,11 10-2-16,-11-10 3 0,0 0-2 15,9 12-4-15,-9-12 2 0,0 0-1 16,6 11 0-16,-6-11 3 0,0 0 1 0,4 17 1 16,-4-17 2-16,0 0-3 0,4 15 2 15,-4-15-3-15,0 0-2 0,-2 19-1 0,2-19-3 16,0 0-5-16,-2 21 1 0,2-21-6 15,0 0-2-15,-6 19 0 0,6-19-4 16,0 0-1-16,-6 17-4 0,6-17 1 16,-4 14 2-16,4-14 1 0,-8 13-1 0,8-13 0 15,-6 13 5-15,6-13-5 0,0 0-1 16,-10 20-2-16,10-20 1 0,-4 11-3 0,4-11 1 16,0 0 2-16,-8 15-8 0,8-15 2 15,0 0 0-15,-9 18-3 0,9-18 0 0,0 0-1 16,-5 11-1-16,5-11 1 0,0 0-3 15,0 0 3-15,-6 15-3 0,6-15 1 16,0 0-2-16,0 0 0 0,0 0 5 0,0 0 1 16,-4 15 4-16,4-15-6 0,0 0 1 15,0 0 0-15,0 0 0 0,0 0 3 16,0 0-2-16,0 0 0 0,0 0 2 0,0 0 2 16,0 0-4-16,0 0 1 0,0 0 3 15,8 19-1-15,-8-19 4 0,0 0 0 0,0 0-3 16,0 0 0-16,28-1-2 0,-28 1-2 15,0 0 2-15,28 0-1 0,-28 0-2 16,25-3 0-16,-25 3-3 0,23 0 2 0,-23 0-2 16,25 0-4-16,-25 0-1 0,26-1-16 15,-26 1-22-15,23 0-22 0,-23 0-35 0,21 0-43 16,-21 0-64-16,21 0-42 0,-12-3-70 16,-9 3-157-16,0 0-80 0,21 0-348 15,-21 0-287-15</inkml:trace>
  <inkml:trace contextRef="#ctx0" brushRef="#br0" timeOffset="-95752.95">23677 16315 2547 0,'0'0'-124'0,"0"0"28"16,0 0 25-16,0 0 15 0,0 0 7 0,0 0 8 15,0 0 15-15,0 0 11 0,0 0 12 16,0 0 14-16,0 0 11 0,0 0-6 0,0 0 1 16,0 0 2-16,0 0-6 0,0 0 10 15,0 0-1-15,0 0-5 0,0 0 7 16,0 0 14-16,0 0-4 0,0 0 12 15,-34-7-3-15,34 7-2 0,0 0 1 0,0 0 5 16,0 0 2-16,0 0-4 0,-29 9-9 16,29-9 0-16,0 0-4 0,-14 8-2 0,14-8 2 15,0 0-3-15,0 0 6 0,-10 9 1 16,10-9-1-16,0 0 2 0,0 0-4 16,-8 13-5-16,8-13-4 0,0 0 1 0,0 0-5 15,-4 16-2-15,4-16 3 0,0 0-2 16,0 0-4-16,0 0-2 0,0 0-1 0,10 26-2 15,-10-26 1-15,6 10 4 0,-6-10-4 16,10 9-3-16,-10-9 3 0,12 11 4 16,-12-11-5-16,12 8 11 0,-12-8-8 0,13 8 1 15,-13-8 5-15,15 10 1 0,-15-10 4 16,15 8-4-16,-15-8 3 0,14 9 1 0,-14-9-10 16,18 5 3-16,-18-5-3 0,10 8 3 15,-10-8 5-15,12 9 9 0,-12-9 7 0,0 0 2 16,14 8 5-16,-14-8 4 0,0 0 4 15,10 11 7-15,-10-11 4 0,0 0-4 16,4 14 4-16,-4-14-2 0,0 0-1 0,0 0-4 16,0 19-3-16,0-19 0 0,0 0 6 15,0 0-5-15,-10 19-3 0,10-19-4 0,-9 10-1 16,9-10-2-16,-11 8-7 0,11-8-1 16,-10 11-6-16,10-11 1 0,-10 9-3 15,10-9-8-15,-14 8-13 0,14-8-23 0,0 0-23 16,-14 7-36-16,14-7-38 0,0 0-39 15,-17 4-42-15,17-4-30 0,-11-1-47 0,11 1-103 16,0 0-131-16,-15-10-378 0,15 10-254 16</inkml:trace>
  <inkml:trace contextRef="#ctx0" brushRef="#br0" timeOffset="-94999.9">23814 15896 2530 0,'0'0'-139'0,"0"0"21"0,0 0 14 16,0 0 15-16,0 0 23 0,0 0 11 16,0 0 13-16,0 0 12 0,0 0 15 15,32 3 5-15,-32-3 10 0,0 0 23 16,0 0-7-16,0 0 7 0,0 0-1 0,19 0 6 15,-19 0 13-15,0 0 2 0,0 0 8 16,0 0 1-16,0 0 1 0,17 7 4 0,-17-7-4 16,0 0 5-16,0 0 3 0,9 12 2 15,-9-12-3-15,0 0 4 0,0 0-9 16,4 17-3-16,-4-17-4 0,0 0-3 0,0 19-3 16,0-19-3-16,0 0-1 0,-2 19-1 15,2-19-6-15,0 0-1 0,-6 22-4 0,6-22-1 16,-5 13 1-16,5-13 3 0,-8 12 5 15,8-12 3-15,0 0-3 0,-9 17 10 16,9-17-7-16,-6 10-1 0,6-10-5 0,0 0 3 16,0 0 0-16,-6 16 1 0,6-16-8 15,0 0 1-15,0 0 0 0,-5 14-3 0,5-14 7 16,0 0-5-16,0 0 4 0,0 0 0 16,0 0 0-16,0 0-1 0,0 0-5 15,9 19-3-15,-9-19 0 0,0 0-6 0,0 0-1 16,21 6-4-16,-21-6-17 0,15 1-25 15,-15-1-31-15,0 0-36 0,24-1-43 0,-24 1-29 16,18 0-45-16,-18 0-129 0,19-3-524 16,-19 3-229-16</inkml:trace>
  <inkml:trace contextRef="#ctx0" brushRef="#br0" timeOffset="-93648.21">24187 16569 2467 0,'0'0'-108'0,"0"0"28"15,0 0 15-15,0 0 20 0,0 0 7 0,0 0 13 16,0 0 4-16,0 0 5 0,0 0 13 16,0 0 10-16,0 0 0 0,0 0 6 15,0 0 15-15,0 0 15 0,0 0-2 0,0 0 15 16,0 0 1-16,0 0 2 0,0 0 5 16,0 0 1-16,0 0-5 0,0 0 1 15,0 0-2-15,0 0 3 0,0 0-7 0,0 0 0 16,0 0-1-16,17-12-4 0,-17 12-3 15,0 0-5-15,0 0 1 0,0 0 5 16,0 0-6-16,24 0 5 0,-24 0-2 0,0 0 3 16,0 0-2-16,20 0-1 0,-20 0 2 15,0 0 0-15,0 0 3 0,26 0-3 16,-26 0 4-16,0 0-1 0,21 1 2 0,-21-1 1 16,0 0 0-16,24 0 1 0,-24 0 2 15,14 3 1-15,-14-3 2 0,0 0-3 0,26 2 1 16,-26-2 1-16,16 2-1 0,-16-2 0 15,0 0-2-15,21 4-6 0,-21-4 3 0,19 0-4 16,-19 0-1-16,0 0 0 0,19 4-6 16,-19-4-2-16,0 0 8 0,19 3-6 15,-19-3-2-15,0 0-3 0,0 0-1 0,18 0-4 16,-18 0-13-16,0 0 7 0,0 0 5 16,0 0-4-16,0 0-10 0,17 4-19 0,-17-4-22 15,0 0-34-15,0 0-48 0,0 0-64 16,8 4-60-16,-8-4-76 0,0 0-199 0,0 0-89 15,0 0-340-15,0 0-346 0</inkml:trace>
  <inkml:trace contextRef="#ctx0" brushRef="#br0" timeOffset="-85926.1">24788 16458 2702 0,'0'0'-96'0,"0"0"34"0,-9-19 27 16,9 19 13-16,0 0 13 0,0 0 15 15,0 0 13-15,0-20 25 0,0 20 12 16,0 0 11-16,0 0 3 0,3-26 4 0,-3 26 4 16,0 0-2-16,6-17 0 0,-6 17-2 15,0 0-2-15,9-13-6 0,-9 13-8 16,0 0-4-16,8-16-7 0,-8 16-4 0,12-7-5 16,-12 7-6-16,11-10-5 0,-11 10-2 15,14-5 2-15,-14 5-6 0,15-6-4 16,-15 6-1-16,14-6-2 0,-14 6-4 0,17-5 0 15,-17 5 1-15,15-5 1 0,-15 5-1 16,0 0-2-16,20-1 1 0,-20 1-3 0,0 0 7 16,0 0 0-16,22-3 7 0,-22 3 1 15,0 0 7-15,0 0-4 0,17 9 7 0,-17-9-1 16,0 0 3-16,4 14-3 0,-4-14 4 16,0 0-2-16,-2 23 8 0,2-23-1 15,-4 20 5-15,4-20-1 0,-5 22 0 0,1-7-3 16,2 2-2-16,-4-2 3 0,2-1-1 15,-1 4-9-15,-4-1 1 0,4 0-4 16,0-2-2-16,-1 2-4 0,0 0 4 0,-1-1-7 16,4 0-2-16,-2-2 0 0,1 2-1 15,4-16-4-15,-7 24-1 0,7-24-1 0,-2 21 1 16,2-21-4-16,2 17-1 0,-2-17 1 16,5 16-2-16,-5-16-2 0,0 0-1 0,11 14-5 15,-11-14-2-15,10 6-3 0,-10-6-5 16,0 0 3-16,18 4 0 0,-18-4-1 15,0 0 2-15,0 0-3 0,28-4 5 16,-28 4 0-16,0 0 0 0,17-11 0 0,-17 11 4 16,13-9 0-16,-13 9 5 0,8-12 0 15,-8 12 2-15,0 0 4 0,10-17 2 0,-10 17 1 16,3-15 1-16,-3 15 2 0,0 0 3 16,0 0-2-16,-11-30-1 0,11 30 3 15,-12-16-2-15,3 7 4 0,9 9-1 0,-19-20 1 16,9 13-2-16,-1-3-1 0,11 10-2 15,-21-15-3-15,10 6-2 0,1-1 3 0,10 10-4 16,-22-17-6-16,13 9 4 0,9 8-9 16,-19-15 2-16,11 7-5 0,8 8-6 15,-11-15-9-15,11 15-8 0,-12-13-10 0,12 13-12 16,-6-14-17-16,6 14-20 0,-7-13-29 16,7 13-40-16,0 0-39 0,0 0-46 15,5-17-95-15,-5 17-186 0,0 0-421 0,8-8-360 16</inkml:trace>
  <inkml:trace contextRef="#ctx0" brushRef="#br0" timeOffset="-85041.09">25313 16326 2775 0,'0'0'-84'16,"13"-9"16"-16,-13 9 23 0,0 0 18 0,0 0 17 15,0 0 16-15,0 0 15 0,0 0 11 16,12-12 4-16,-12 12 8 0,0 0 15 16,0 0 6-16,0 0 13 0,0 0 6 0,0 0 4 15,0 0 1-15,0 0 0 0,0 0 4 16,0 0-3-16,0 0-10 0,0 0-5 0,0 0-5 15,-56 10-3-15,56-10-6 0,-22 6 1 16,22-6-7-16,-18 5 0 0,18-5-6 16,-20 8 0-16,20-8-5 0,-17 7-6 0,17-7-3 15,-15 4-1-15,15-4-7 0,-11 8 0 16,11-8-5-16,0 0-1 0,-14 8-2 0,14-8 0 16,0 0-3-16,0 0-1 0,-9 11-1 15,9-11-1-15,0 0-5 0,0 0 1 16,0 0 1-16,0 19-2 0,0-19 0 0,0 0-2 15,0 0-2-15,11 15 4 0,-11-15-6 16,12 10 2-16,-12-10-1 0,9 7 2 0,-9-7-3 16,13 8-2-16,-13-8 1 0,13 8-2 15,-13-8-3-15,14 8 0 0,-14-8-2 16,16 7 2-16,-16-7 0 0,15 6 3 0,-15-6-2 16,16 6-4-16,-16-6 6 0,15 5 2 15,-15-5-3-15,15 2 0 0,-15-2 0 0,15 6 1 16,-15-6-2-16,0 0 5 0,19 5-4 15,-19-5 4-15,0 0-2 0,16 8 0 0,-16-8 1 16,0 0 1-16,17 8 1 0,-17-8 2 16,0 0 0-16,11 9 6 0,-11-9 0 15,0 0 2-15,8 12 1 0,-8-12 1 0,0 0 2 16,10 11 0-16,-10-11 0 0,0 0 3 16,3 15-2-16,-3-15 10 0,0 0-1 15,0 0 3-15,-5 23-3 0,5-23-1 16,0 0-2-16,-5 17 1 0,5-17 0 0,0 0 0 15,-11 16 8-15,11-16-7 0,0 0 4 16,-9 16-1-16,9-16-2 0,-10 7-4 0,10-7-1 16,-11 9 2-16,11-9-4 0,0 0-4 15,-14 10-1-15,14-10 1 0,0 0-18 0,-17 7-12 16,17-7-15-16,0 0-19 0,-17 4-26 16,17-4-35-16,0 0-40 0,0 0-48 15,-23-4-37-15,23 4-56 0,0 0-147 0,-20-7-136 16,15 3-324-16,5 4-277 0</inkml:trace>
  <inkml:trace contextRef="#ctx0" brushRef="#br0" timeOffset="-83438.36">25637 16243 2620 0,'0'0'-118'0,"0"0"24"0,0 0 10 15,0 0 13-15,0 0 13 0,0 0 11 0,0 0 14 16,0 0 0-16,0 0 17 0,0 0 21 15,0 0 6-15,0 0 6 0,0 0 21 16,0 0 3-16,0 0 10 0,0 0-7 0,0 0-7 16,0 0 6-16,0 0 3 0,0 0 4 15,0 0-5-15,0 0-1 0,0 0 4 0,0 0-7 16,0 0-4-16,0 0 0 0,0 0-5 16,0 0 6-16,36 23-8 0,-36-23 1 15,11 7-1-15,-11-7-6 0,11 8-5 0,-11-8 7 16,10 9-2-16,-10-9 4 0,12 13-5 15,-12-13 6-15,13 14 2 0,-3-9 0 16,-10-5-4-16,11 16 0 0,-5-4 8 0,-6-12 1 16,15 18 0-16,-9-6 5 0,-3-1 3 15,-3-11 3-15,10 24-3 0,-7-12 0 0,-3-12-2 16,7 21 2-16,-7-7-2 0,0-14-3 16,4 24-3-16,-4-24-1 0,0 23-1 15,1-10-2-15,-1-13-2 0,0 25-2 0,0-11-3 16,0-14-1-16,-1 26-3 0,1-26 2 15,-2 28-5-15,2-14-1 0,0-14 0 0,-2 27-1 16,0-12-2-16,-3-2-2 0,5-13-3 16,-5 29-4-16,3-17 0 0,2-12-11 15,-7 26-21-15,5-14-19 0,2-12-17 0,-4 23-29 16,-1-12-30-16,5-11-26 0,-4 19-30 16,-1-11-31-16,5-8-72 0,-7 14-595 15,7-14-244-15</inkml:trace>
  <inkml:trace contextRef="#ctx0" brushRef="#br0" timeOffset="-82764.99">26155 16205 2527 0,'0'0'-111'0,"0"0"23"15,0 0 17-15,0 0 17 0,0 0 21 16,0 0 5-16,0 0 7 0,0 0 20 0,0 0 2 15,0 0 14-15,0 0 3 0,-40 18 12 16,40-18 9-16,-10 11 0 0,10-11 0 0,-8 10-1 16,8-10 2-16,-11 16 4 0,11-16-3 15,-7 17-9-15,7-17 1 0,-13 19-3 16,10-7 0-16,3-12-4 0,-4 22-1 0,4-22 2 16,-5 25 4-16,5-14-3 0,0-11 4 15,-2 27-6-15,2-27 3 0,2 27 0 16,1-13 8-16,-3-14-11 0,4 26 5 0,-4-15-1 15,0-11 6-15,5 25 0 0,-3-12 2 16,-2-13 1-16,9 25 1 0,-6-14-1 0,1 2-1 16,-4-13 6-16,11 22-6 0,-7-12-1 15,-4-10-4-15,10 21-6 0,-6-13-2 16,-4-8-10-16,13 19 2 0,-6-12-9 16,-7-7-5-16,11 13-16 0,-4-5-7 0,-7-8-22 15,14 11-15-15,-14-11-15 0,13 12-1 16,-13-12-29-16,9 9 2 0,-9-9-16 0,12 10-19 15,-6-7-24-15,-6-3-81 0,0 0-493 16,13 6-6-16</inkml:trace>
  <inkml:trace contextRef="#ctx0" brushRef="#br0" timeOffset="-80614.46">26333 16496 2118 0,'0'0'-76'0,"0"0"19"0,0 0 15 15,0 0 12-15,0 0 12 0,0 0 10 0,0 0 26 16,0 0 11-16,0 0 17 0,0 0 23 15,0 0 11-15,0 0 14 0,0 0 7 0,0 0 6 16,0 0 1-16,0 0-1 0,0 0-2 16,0 0 0-16,0 0 2 0,0 0 1 15,0 0-3-15,0 0 1 0,0 0-4 0,0 0-7 16,0 0-4-16,0 0-4 0,0 0-3 16,50 4-11-16,-50-4-5 0,0 0-4 15,22-2-6-15,-22 2-2 0,18-2-7 0,-18 2-1 16,0 0-10-16,25 0-6 0,-25 0-11 15,0 0-19-15,23 0-33 0,-23 0-36 16,0 0-36-16,17 0-54 0,-17 0-46 0,14 0-51 16,-14 0-137-16,0 0-530 0,17-2-324 15</inkml:trace>
  <inkml:trace contextRef="#ctx0" brushRef="#br0" timeOffset="-80048.45">26614 16389 2720 0,'2'-21'-111'0,"-2"21"16"0,0 0 21 0,0 0 19 15,4-15 17-15,-4 15 24 0,0 0 8 16,0 0 21-16,8-13-1 0,-8 13 18 0,0 0 12 16,8-11 8-16,-8 11 0 0,0 0-5 15,0 0 6-15,13-10 0 0,-13 10 1 0,0 0 3 16,17-8-2-16,-17 8 2 0,0 0-4 16,19-2 3-16,-19 2-5 0,0 0 1 15,21 0 0-15,-21 0-4 0,0 0-3 0,0 0 2 16,25 2-6-16,-25-2 8 0,0 0-4 15,15 10-3-15,-15-10 7 0,0 0 1 16,10 11-5-16,-10-11 3 0,0 0-3 0,2 18 0 16,-2-18-2-16,0 0-2 0,-7 22-1 15,7-22 0-15,-10 15 1 0,4-3-2 16,6-12 4-16,-15 20-3 0,7-12-2 0,8-8 4 16,-13 18 2-16,7-9-6 0,6-9-3 15,-14 17 4-15,7-9-4 0,7-8-2 16,-9 13 1-16,9-13-1 0,-9 16 3 0,9-16-4 15,-7 13-4-15,7-13 3 0,-6 11-9 16,6-11-2-16,0 0-3 0,0 0 0 0,0 0-6 16,8 25-2-16,-8-25-17 0,14 6-8 15,-14-6-14-15,18 3-13 0,-18-3-14 0,22 3-19 16,-22-3-17-16,23 1-25 0,-23-1-26 16,23 0-37-16,-23 0-22 0,24 0-23 15,-12 0-47-15,-12 0-119 0,19-5-475 0,-9 3-224 16</inkml:trace>
  <inkml:trace contextRef="#ctx0" brushRef="#br0" timeOffset="-79591.23">27061 16345 2521 0,'0'0'-89'0,"0"0"16"0,0 0 15 16,2-26 5-16,-2 26 10 0,0 0 0 0,0 0 26 16,0 0 0-16,0 0 17 0,-16-16 12 15,16 16 17-15,0 0 13 0,0 0 9 16,-23 0 9-16,23 0 0 0,0 0 1 0,0 0-1 16,0 0-6-16,-28 10-2 0,28-10-4 15,0 0-7-15,0 0-4 0,-12 9-5 16,12-9-2-16,0 0-1 0,0 0 4 0,0 0-16 15,0 0 1-15,0 0-7 0,21 29-1 16,-21-29-3-16,17 10 0 0,-17-10 0 16,16 11 1-16,-7-6-4 0,-9-5 6 0,18 10-10 15,-18-10 7-15,16 12 1 0,-7-9 7 16,-9-3 6-16,16 14 8 0,-10-7 8 0,-6-7 6 16,12 14 10-16,-12-14 0 0,7 14 9 15,-7-14 8-15,4 15 8 0,-4-15 4 16,0 0-1-16,-4 23-7 0,4-23-6 0,-11 11-7 15,11-11-6-15,-17 11-6 0,17-11-7 16,-18 10-6-16,18-10-10 0,-18 8-24 0,18-8-29 16,-18 3-36-16,18-3-45 0,0 0-37 15,-19 2-43-15,19-2-33 0,0 0-105 0,-12-8-565 16,12 8-272-16</inkml:trace>
  <inkml:trace contextRef="#ctx0" brushRef="#br0" timeOffset="-78047.33">27405 16395 2565 0,'0'0'-113'0,"0"0"28"0,0 0 26 0,0 0 18 16,0 0 25-16,0 0 21 0,0 0 24 15,0 0 28-15,0 0 21 0,0 0 14 0,0 0 10 16,0 0 8-16,0 0 4 0,0 0-8 15,0 0 2-15,0 0-10 0,0 0-7 16,0 0-10-16,0 0-8 0,58-2-9 16,-58 2-8-16,18 0-7 0,-18 0-6 0,20-2-9 15,-20 2-12-15,23-2-18 0,-23 2-18 16,23 0-17-16,-23 0-29 0,21-2-28 0,-21 2-37 16,23 0-20-16,-23 0-15 0,20-1-29 15,-9-1-54-15,-11 2-102 0,21-4-365 16,-13 1 31-16</inkml:trace>
  <inkml:trace contextRef="#ctx0" brushRef="#br0" timeOffset="-77652.48">27667 16248 2118 0,'0'0'-23'15,"0"0"10"-15,5-17 8 0,-5 17-1 0,0 0 4 16,0 0 1-16,11-15-2 0,-11 15 4 16,9-8-4-16,-9 8 0 0,0 0 8 0,21-7 3 15,-21 7 14-15,12-4 14 0,-12 4 8 16,0 0 7-16,21-4 5 0,-21 4 7 16,0 0-5-16,20 0 6 0,-20 0-7 0,0 0-6 15,0 0 6-15,0 0 2 0,25 5 2 16,-25-5 1-16,0 0 0 0,11 10 3 15,-11-10-3-15,0 0 3 0,0 18-1 16,0-18 5-16,0 0-2 0,-6 25 4 0,6-25-2 16,-8 16 2-16,8-16 0 0,-4 17-2 15,4-17-4-15,-4 18-4 0,4-18-7 0,-2 17-4 16,2-17-5-16,0 0-4 0,4 21-5 16,-4-21-6-16,9 13-26 0,-9-13-24 15,15 10-35-15,-15-10-36 0,18 9-48 0,-4-5-36 16,-14-4-36-16,25 4-55 0,-14-3-130 15,-11-1-421-15,27 3-140 0</inkml:trace>
  <inkml:trace contextRef="#ctx0" brushRef="#br0" timeOffset="-77269.64">28083 16125 2342 0,'0'0'-83'0,"0"0"32"0,0 0 7 0,0 0 11 15,0 0 8-15,0 0 10 0,0 0 17 16,0 0 14-16,0 0 28 0,0 0 18 0,0 0 24 16,0 0 9-16,0 0 17 0,0 0 13 15,24 26-5-15,-24-26 6 0,5 26-8 0,0-8-8 16,-5 2-9-16,2 2-10 0,0 3-14 16,0 3-5-16,0 3-4 0,0-1-12 15,-2 3-11-15,0-1-27 0,-4 5-36 16,0-1-42-16,-5 0-46 0,-1 0-47 0,1 0-52 15,-13 2-139-15,2 0-499 0,-9-2-185 16</inkml:trace>
  <inkml:trace contextRef="#ctx0" brushRef="#br0" timeOffset="-73667.33">19429 17287 2359 0,'0'0'-111'0,"0"0"24"0,0 0 22 0,0 0 8 16,0 0 14-16,0 0 5 0,0 0 2 15,0 0 10-15,0 0 2 0,0 0 3 0,0 0 0 16,0 0 5-16,0 0 12 0,0 0-2 16,0 0 4-16,0 0 20 0,0 0 15 15,0 0 1-15,0 0 6 0,0 0 10 0,0 0 3 16,0 0 7-16,0 0 4 0,0 0 7 16,0 0-9-16,0 0 7 0,0 0 1 15,0 0-8-15,0 0 0 0,0 0 6 0,0 0 3 16,0 0-1-16,0 0 3 0,31 0 0 15,-31 0-2-15,0 0 4 0,22 0-5 16,-22 0-4-16,0 0 0 0,24-2-10 0,-24 2-2 16,20 0-5-16,-20 0-3 0,21-2-8 15,-21 2-4-15,21-2-3 0,-21 2-8 0,23-2 3 16,-23 2-4-16,24 0-4 0,-24 0 0 16,23-2-1-16,-23 2-4 0,25-2 5 0,-25 2-3 15,26-1 8-15,-26 1-5 0,25-3 1 16,-25 3 1-16,28 0-5 0,-28 0 0 15,27 0-3-15,-27 0-2 0,28-1 5 0,-14 1-6 16,-14 0-4-16,30 0 2 0,-30 0-1 16,30-3 1-16,-11 3-3 0,-19 0 0 0,32-1-1 15,-14-1 2-15,0 0-3 0,-18 2 4 16,38-2-3-16,-21 0 1 0,1 1-1 0,-18 1-3 16,37-3 3-16,-20 1-2 0,2 1 1 15,-19 1 2-15,34-3-1 0,-18 2 2 16,4 1-4-16,-20 0 4 0,31-4 5 0,-13 2 1 15,0 2 3-15,-18 0 6 0,36-2-5 16,-19 1 4-16,3 1-1 0,-2-3-1 16,-18 3 0-16,36-2-2 0,-17 2-1 15,1-2-2-15,-2 2-5 0,2-1 2 0,-2-2 2 16,2 2-5-16,-20 1 2 0,37-4-2 16,-19 2 0-16,0 1-1 0,4-2-2 0,-3 2 2 15,0-2 0-15,0 3-1 0,3-3 4 16,-2 3 2-16,-1-3 2 0,3 2 3 15,-2-1 1-15,4 2-3 0,-3-1-3 0,1-2 3 16,0 1-3-16,0 0 0 0,1 0 0 16,-2 0-4-16,2 2-1 0,1-1-2 0,-3-1 1 15,2 0-1-15,1-1 2 0,-3 3 2 16,3-6-5-16,-4 5-2 0,1-1 3 16,3 0 0-16,-4 0-3 0,0 1 2 0,1-1-1 15,-2 0 0-15,2 0 2 0,-1 0-1 16,-2 2-1-16,4-3-1 0,-3 2 1 0,0-1-1 15,0 1-3-15,-1-2 5 0,4 1 0 16,-22 2 0-16,40-1-2 0,-21-2 0 16,3 2 0-16,-2-2 0 0,4 2 0 0,-3 1-3 15,3-2 4-15,-6 2-2 0,6-2 4 16,-3 2-7-16,0-2 5 0,0 2-1 0,3-1 0 16,-4 1 1-16,2 0-2 0,-1-3 4 15,1 2-3-15,-4 1 1 0,3-2 1 0,1 2 4 16,-22 0 3-16,40 0 3 0,-19-2 1 15,0 2 6-15,-2 0 3 0,3-3-1 16,0 3 5-16,-2 0 0 0,3 0-3 16,-2 0 2-16,0 0-5 0,1 0-1 0,0 0-3 15,-2-1 2-15,1 1-4 0,0 0-3 16,0 0-1-16,1-2 3 0,-1 2-6 0,0-2-1 16,0 2 2-16,0 0 1 0,0 0-4 15,0 0 0-15,1-2-3 0,0 2 2 16,0 0 1-16,-1 0 0 0,0 0-3 0,2 0 1 15,1 0-2-15,-1 0 1 0,0 0 0 16,3-2 0-16,-3 2-1 0,3 0 0 0,-1 0-2 16,1-2 2-16,-2 2-2 0,2 0 2 15,0 0 4-15,-1 0-5 0,5 0-2 16,-3-2 7-16,3 1-5 0,0 1-2 0,-1-2 2 16,1 2 0-16,0-3-2 0,2 2 0 15,-4 1-4-15,2-2 6 0,0-2 0 0,1 4 5 16,-1-2-7-16,2 1-1 0,-1 1 3 15,-1-3 0-15,0 3-2 0,-1-1 0 16,1 1-1-16,-2 0 0 0,3 0 3 0,-1 0-1 16,0 0-1-16,-1 0 2 0,1 0-2 15,0 0 0-15,-1 0 1 0,1-2-1 0,0 2 2 16,-1-2-2-16,3 0 0 0,-2 0 0 16,-2 0 1-16,1 0-1 0,1 0 1 15,2 2 0-15,-5-4 1 0,3 3-1 16,-4 1 2-16,4-3-2 0,-2 3 0 0,-3-1-1 15,3 1 2-15,2-2 0 0,-7 0 5 16,3 2-7-16,-4 0 1 0,4-2-1 0,2 2 1 16,1-2 0-16,-1 2-1 0,-1-2 4 15,1 2-6-15,0-2 2 0,1 2 0 16,1-2 3-16,2 1-1 0,-2 1-2 0,-1-3 1 16,3 3 2-16,0 0-3 0,-3-1 2 15,4 1 2-15,-2 0-3 0,0 0 1 0,-1-2-1 16,2 2 1-16,-3-2-1 0,2 2 3 15,0-2-1-15,-1 0-1 0,-4 1 3 16,3-2-3-16,-6 2 0 0,4-2 2 0,2-1-2 16,-4 3 0-16,0-3 0 0,-5 2-2 15,6 1 1-15,-5 1-2 0,4-4 5 0,-3 1-2 16,-1 2 1-16,2-1-2 0,0-1 2 16,0 3-2-16,1-1 4 0,-1 1-2 15,0-2 0-15,5 0 0 0,-5 0 2 0,4 2-2 16,-4 0 0-16,2-2 0 0,-3 2 3 15,2-2-4-15,-1 0 1 0,2 0-2 0,-6 2 3 16,3-1-2-16,2-2 5 0,-4 3-6 16,3-1 0-16,1 1-2 0,-1-2 3 0,3 2 0 15,-1 0-1-15,0 0-1 0,2-1 2 16,-2 2-1-16,4-2-1 0,-2 1 1 16,0 0 0-16,1 0 1 0,-3-3 2 15,5 3-4-15,-3 0 2 0,-5-3 3 0,2 2-4 16,-3-1 4-16,2 2-2 0,-3-2-2 15,0 0-2-15,0 1 3 0,-1-2-2 16,-19 3 5-16,36-3-6 0,-19 3 2 0,-1-2 1 16,4-1-5-16,-20 3 2 0,34-1 2 15,-16 1 3-15,2 0-4 0,-20 0 2 0,40-2-3 16,-21 2 3-16,1 0-1 0,2-2 4 16,-1 0-6-16,0 0 9 0,0 1-9 0,-1-2 5 15,0-1 2-15,1 3-5 0,-1-3 5 16,-2 0-7-16,0 1 1 0,-1-1 1 15,2 0 0-15,-1 0 4 0,-18 4-5 0,34-6 0 16,-19 3 1-16,3 1 4 0,-18 2-7 16,32-4-1-16,-17 2 5 0,3 0-2 15,-2 0 1-15,-16 2-1 0,34-3 1 0,-19 0 0 16,-15 3 0-16,29-1 1 0,-15-2 0 16,4 3-3-16,-2-1 2 0,-1 1-1 0,4-2 3 15,-4 2-2-15,3 0 1 0,-2 0-2 16,0 2 2-16,1-1 0 0,-1-1 0 15,0 0-1-15,2 3 1 0,-3-3 0 0,4 1 0 16,-1 2 0-16,1-3-1 0,-2 1 1 16,2-1 2-16,-2 0-2 0,1 0 2 0,-1 2-4 15,2-4 4-15,-6 2-2 0,7 0-2 16,-5 0 0-16,2-1 1 0,-2 1 3 16,4-3-1-16,-4 3-3 0,3-1 0 15,0 1 1-15,-1 0 1 0,0 0 0 0,-2-3-2 16,6 3 6-16,-6 0-4 0,1 0-1 15,-1 0 3-15,0 3 0 0,0-6 1 0,-15 3 3 16,27 0-1-16,-14 0-2 0,0-1 1 16,-13 1-1-16,23 0 0 0,-10-2-3 0,-13 2 4 15,23 0-2-15,-23 0-2 0,21-2 2 16,-21 2-2-16,21-2 2 0,-21 2 0 16,0 0-2-16,32 0 1 0,-32 0 0 0,23 0-1 15,-23 0 1-15,24-2 1 0,-24 2-2 16,23 2 1-16,-23-2-4 0,22 0 5 15,-22 0 0-15,22 0-3 0,-22 0 2 0,22 2 6 16,-22-2 1-16,17 0 4 0,-17 0 2 16,21 0-8-16,-21 0 4 0,0 0 0 0,27 0-3 15,-27 0 1-15,17 0 2 0,-17 0-8 16,0 0 3-16,29-2-2 0,-29 2 1 0,20 2 1 16,-20-2-4-16,19 0 2 0,-19 0 0 15,19 0 3-15,-19 0-4 0,0 0-2 16,25 0 0-16,-25 0 2 0,18 2 3 0,-18-2-8 15,0 0 6-15,22 2-2 0,-22-2 2 16,0 0-3-16,24 1 0 0,-24-1 2 16,17 3-2-16,-17-3 0 0,0 0 1 15,23 1 0-15,-23-1-1 0,0 0 4 0,18 3-7 16,-18-3 2-16,0 0-2 0,16 1-17 16,-16-1-27-16,0 0-47 0,0 0-65 0,13 2-70 15,-13-2-108-15,0 0-222 0,0 0-2 16,0 0-325-16,0 0-261 0</inkml:trace>
  <inkml:trace contextRef="#ctx0" brushRef="#br0" timeOffset="-69703.24">20161 17838 2596 0,'0'0'-72'0,"0"0"23"0,17-8 26 15,-17 8 12-15,0 0 2 0,0 0 20 16,0 0-1-16,0 0 24 0,13-8 5 0,-13 8 10 15,0 0 3-15,0 0 7 0,0 0 8 16,0 0 6-16,0 0-1 0,6-6 3 16,-6 6 0-16,0 0 1 0,0 0 2 15,0 0-1-15,0 0-3 0,0 0-1 0,0 0-11 16,0 0 3-16,0 0-7 0,0 0 1 16,0 0-9-16,0 0-6 0,-49 6 2 0,39-2-2 15,10-4 1-15,-20 7-4 0,10-5-1 16,-2 2-5-16,3 2 1 0,-2-2-4 0,1-1-4 15,10-3-4-15,-17 8-2 0,9-4 1 16,8-4-3-16,-14 10-2 0,8-5-1 16,6-5-1-16,-8 8 3 0,8-8-3 0,0 0 0 15,-2 11 0-15,2-11-1 0,0 0-4 16,10 14 0-16,-10-14 2 0,15 9-2 0,-6-5-2 16,1 2 2-16,1-3 3 0,-1 1 4 15,1-1-1-15,0 1 2 0,-11-4 2 16,18 9-1-16,-10-6-3 0,4 1 2 0,-4 0-4 15,0 1 4-15,-8-5-1 0,17 9-8 16,-8-5 2-16,-9-4 5 0,13 7 1 0,-7-3 3 16,-6-4 0-16,0 0 8 0,12 13 7 15,-12-13 8-15,0 0-6 0,2 17 6 16,-2-17-5-16,0 0 7 0,0 0 3 0,-8 25-7 16,8-25 2-16,-12 13 1 0,3-5-2 15,9-8-9-15,-15 13 0 0,4-6-6 0,-1 0 6 16,12-7-13-16,-24 10-2 0,14-4-4 15,-4 0-3-15,14-6-5 0,-26 6-11 0,13-5-11 16,13-1-18-16,-26 0-22 0,12-1-24 16,-1-1-24-16,15 2-27 0,-25-8-24 15,12 2-24-15,13 6-29 0,-19-9-26 0,10 6-18 16,1-5-64-16,8 8-110 0,-12-12-540 16,12 12-408-16</inkml:trace>
  <inkml:trace contextRef="#ctx0" brushRef="#br0" timeOffset="-68864.59">20556 17726 2896 0,'0'0'-100'15,"0"0"30"-15,0 0 14 0,0 0 21 16,16-7 9-16,-16 7 20 0,0 0 18 0,0 0 13 15,0 0 18-15,0 0 13 0,0 0 11 16,0 0-1-16,0 0 3 0,0 0 0 0,0 0 4 16,0 0 2-16,-47 3 6 0,47-3 0 15,-19 0 1-15,19 0-5 0,-19 3-2 16,19-3-10-16,-19 0-3 0,19 0-3 0,-19 0-8 16,19 0-3-16,-16 0-7 0,16 0 2 15,0 0-2-15,-18-3-4 0,18 3-9 16,0 0-6-16,-13-3-7 0,13 3-2 0,0 0-2 15,0 0-8-15,7-19 3 0,-7 19-3 16,0 0 1-16,16-15 0 0,-10 7 0 0,4 2-5 16,-2-1 3-16,2 0 0 0,-1-1 1 15,1-3-3-15,3 1-4 0,-2 2 3 16,-1-3-1-16,0 1-1 0,4 1 1 0,-4-1-1 16,0 3 3-16,-1-3 1 0,0 4 1 15,-3-2 0-15,-6 8 3 0,13-11 3 0,-7 6 6 16,-6 5 1-16,10-11 6 0,-10 11-1 15,9-5 5-15,-9 5 9 0,9-5 13 16,-9 5 4-16,0 0 5 0,0 0 5 0,0 0 4 16,0 0 2-16,20 14-2 0,-20-14-5 15,5 14 3-15,-5-14 1 0,5 17-7 0,-5-17 4 16,4 23-12-16,-2-9-6 0,2 1-9 16,-2 0 0-16,0 2 0 0,2 0-6 15,-2 0-1-15,3 1-8 0,-1 1-13 0,-2-2-21 16,2 2-20-16,-2 0-27 0,2-2-29 15,1 1-30-15,-1 0-32 0,-2-3-34 0,1 2-34 16,1-2-29-16,-4-3-68 0,2-1-136 16,-2-11-98-16,2 22-300 0,0-15-202 0</inkml:trace>
  <inkml:trace contextRef="#ctx0" brushRef="#br0" timeOffset="-68416.36">21215 17687 2538 0,'0'0'-68'0,"13"-12"21"0,-13 12 21 15,0 0 17-15,0 0 6 0,0 0-3 16,0 0 21-16,0 0 13 0,0 0 9 0,0 0 9 16,0 0 14-16,0 0 8 0,0 0 17 15,-26 40 11-15,26-40 4 0,-12 21 5 16,5-9 1-16,3 1 1 0,-3 0-6 0,7-13-7 15,-8 29-12-15,6-16-6 0,0 1-6 16,0 3 0-16,2-17-8 0,2 29-1 16,0-15-2-16,0 3-7 0,2-2-3 0,3 3-3 15,-1-3-4-15,3 0-6 0,-3 2-5 16,3-3-5-16,-1 1-4 0,0-1-8 0,3-1-20 16,-2 1-20-16,1-3-26 0,-2 0-43 15,3-3-42-15,0 2-37 0,-1-1-41 0,-3-6-81 16,3 3-671-16,1-4-412 0</inkml:trace>
  <inkml:trace contextRef="#ctx0" brushRef="#br0" timeOffset="-67873.64">21776 17754 2955 0,'6'-16'-67'0,"-6"16"30"0,0 0 2 16,0 0 16-16,2-17-1 0,-2 17 12 0,0 0 16 16,0 0 8-16,0 0 13 0,0 0 14 15,-16-12 11-15,16 12 13 0,0 0 9 0,-24 3 5 16,24-3 0-16,0 0 1 0,-29 10 2 15,29-10-2-15,-20 7-4 0,20-7-10 16,-18 7-7-16,18-7-8 0,-16 5-2 16,16-5-1-16,-12 8-6 0,12-8-2 0,0 0-6 15,-10 12 3-15,10-12-7 0,0 0-1 16,0 0-5-16,0 0 0 0,6 23-4 0,-6-23-1 16,0 0-3-16,18 15-3 0,-8-7 0 15,-10-8-1-15,18 12-3 0,-7-5-1 0,0-2-1 16,-1 3 2-16,1 0-3 0,-3 2 1 15,2-3-2-15,-2 0 0 0,0 3 2 0,-2-4-2 16,0 1-1-16,-2 3 5 0,-4-10 9 16,11 13 11-16,-11-13 3 0,0 0 3 0,4 21 1 15,-4-21 1-15,0 0 1 0,-8 19-2 16,8-19-5-16,-13 10 0 0,13-10-8 16,-18 7 3-16,4-2-3 0,14-5-7 0,-23 5 2 15,23-5-7-15,-25 3-6 0,10-3-8 16,15 0-17-16,0 0-20 0,-34-4-27 15,34 4-36-15,-19-7-43 0,19 7-44 0,-11-7-50 16,11 7-103-16,-4-8-176 0,4 8-430 16,0 0-375-16</inkml:trace>
  <inkml:trace contextRef="#ctx0" brushRef="#br0" timeOffset="-67550.87">22051 17843 2806 0,'0'0'-77'0,"0"0"18"0,30-2 9 0,-30 2 2 16,21-2 2-16,-21 2 14 0,23-4 20 0,-23 4 14 15,30-2-4-15,-13 0 4 0,-3-1 13 16,-14 3-3-16,32-4 7 0,-17 4-5 16,-15 0 1-16,28-2 0 0,-28 2-6 0,23-2-9 15,-23 2 10-15,23 0-16 0,-23 0-12 16,17 0-15-16,-17 0-19 0,0 0-15 16,22-1-11-16,-22 1-18 0,0 0-32 0,10 0-39 15,-10 0-89-15,0 0-287 0,0 0 272 16</inkml:trace>
  <inkml:trace contextRef="#ctx0" brushRef="#br0" timeOffset="-67228.53">22242 17774 1506 0,'0'0'9'0,"0"0"24"0,0 0 13 15,0 0 5-15,0 0 14 0,0 0 11 16,0 0 21-16,0 0 13 0,0 0 22 0,0 0 8 15,0 0 12-15,0 0 6 0,0 0 2 16,0 0 1-16,0 0 2 0,0 0 1 16,0 0-13-16,-7 29 1 0,7-29-11 0,0 0-4 15,0 0-13-15,4 28-6 0,-4-28-9 16,0 0-12-16,5 26-8 0,-5-26-8 16,2 19-9-16,-2-19-7 0,7 18-9 0,-3-8-6 15,-4-10-7-15,6 18-3 0,-6-18-6 16,6 22-3-16,-2-12-6 0,-4-10-4 15,4 19-9-15,-4-19-12 0,7 17-21 0,-4-10-23 16,-3-7-33-16,0 0-47 0,4 19-53 16,-2-11-52-16,-2-8-85 0,4 7-184 0,-4-7-66 15,0 0-300-15,0 0-217 0</inkml:trace>
  <inkml:trace contextRef="#ctx0" brushRef="#br0" timeOffset="-66672.8">22507 17740 2599 0,'0'0'-72'0,"0"0"17"0,6-18 6 16,-6 18 11-16,0 0 9 0,0 0 11 0,0 0 13 15,4-15 25-15,-4 15 3 0,0 0 23 16,0 0-4-16,4-14 17 0,-4 14 2 16,2-8 1-16,-2 8-4 0,0 0 6 15,9-10-2-15,-9 10-1 0,10-8-3 0,-10 8 2 16,11-3 2-16,-11 3-7 0,13-4 3 15,-13 4-1-15,16-2 9 0,-16 2 5 0,18 2-3 16,-18-2 6-16,16 2 6 0,-7 2-4 16,-9-4-2-16,15 5 0 0,-9 3-3 15,-6-8-6-15,9 14-5 0,-5-9-5 0,0 3-3 16,-4-8-8-16,2 15-7 0,-2-15 1 16,-4 17-2-16,4-17-9 0,-6 19 5 0,1-11-3 15,-1 1 3-15,6-9 1 0,-11 20 1 16,11-20 7-16,-10 17-9 0,10-17 1 0,-9 15 0 15,9-15 1-15,-4 13-6 0,4-13 1 16,-2 16-4-16,2-16-4 0,0 0-2 16,8 21-3-16,-8-21 2 0,15 11-5 0,-4-5-6 15,2-1-11-15,-1 1-11 0,6-1-12 16,-4-1-19-16,3 0-24 0,0-2-29 0,2 0-34 16,-3-2-41-16,2 1-29 0,-2-1-18 15,-2-1-54-15,-2-1-132 0,1-2-540 16,-3 1-372-16</inkml:trace>
  <inkml:trace contextRef="#ctx0" brushRef="#br0" timeOffset="-66362.36">22974 17597 2863 0,'0'0'-69'0,"0"0"42"0,26 5 38 16,-26-5 18-16,10 9 20 0,-10-9 7 15,8 15 18-15,-1-3 4 0,-3 1 9 16,3 2 3-16,-3 0-1 0,0 1 1 0,0 0-1 16,-2 2 3-16,1-1-2 0,-1 0-4 15,0 2-5-15,-2 0-5 0,0 0-9 0,0 0-6 16,-2 0-10-16,2-2-3 0,-2 3-11 15,-3-5-10-15,3 2-26 0,-2-5-27 16,4-12-28-16,-9 26-44 0,9-26-46 0,-4 20-35 16,2-12-42-16,2-8-74 0,-7 12-669 15,7-12-403-15</inkml:trace>
  <inkml:trace contextRef="#ctx0" brushRef="#br0" timeOffset="-65671.33">23343 17504 2908 0,'0'0'-72'0,"0"0"27"16,12-8 13-16,-12 8 9 0,0 0 5 15,0 0 5-15,0 0 7 0,0 0 12 0,0 0 15 16,0 0 6-16,0 0 13 0,0 0 2 16,0 0 8-16,0 0 1 0,0 0 3 15,0 0 4-15,0 0-6 0,-54 2 1 0,54-2-6 16,-24 2-5-16,24-2-4 0,-26 0-4 15,26 0-4-15,-23 2-4 0,23-2 2 16,-24-2-6-16,24 2-4 0,-18 0 3 0,18 0-5 16,0 0 1-16,-24-2-4 0,24 2-3 15,0 0-3-15,0 0-4 0,-12-9-6 0,12 9 3 16,0 0-3-16,0 0-4 0,0 0 0 16,0 0-1-16,0 0-1 0,38-19-7 15,-38 19-2-15,16-8-5 0,-16 8-4 0,20-8-1 16,-10 3 3-16,-10 5-8 0,22-8 9 15,-12 2-5-15,-10 6 3 0,19-11-5 16,-19 11 7-16,18-12 1 0,-10 6 4 0,-8 6 6 16,14-13 5-16,-14 13 11 0,13-13-1 15,-13 13 1-15,11-11 15 0,-7 5 8 16,-4 6 9-16,11-9 5 0,-11 9 6 0,6-10-1 16,-6 10 6-16,6-8-2 0,-6 8-2 15,0 0 7-15,6-7 0 0,-6 7 11 0,0 0 21 16,0 0 10-16,0 0 12 0,0 0 9 15,0 0 5-15,0 0 1 0,0 0 0 0,14 32 17 16,-14-32-8-16,0 29-19 0,0-10-10 16,2 2-12-16,-2 0-11 0,0-1-31 15,2 2-4-15,-2-2-14 0,2 3-11 0,0-2-17 16,0-1-23-16,0 2-23 0,0-2-32 16,0-4-44-16,0 1-70 0,0-2-61 0,-2-1-125 15,0-2-173-15,0-12-24 0,0 22-352 16,0-22-324-16</inkml:trace>
  <inkml:trace contextRef="#ctx0" brushRef="#br0" timeOffset="-204715.89">5628 16972 380 0,'0'0'105'16,"0"0"-15"-16,0 0-20 0,-13-21-1 16,13 21-5-16,0 0 0 0,0 0 1 0,0 0-2 15,0 0-8-15,0 0-8 0,-8-11-7 16,8 11-3-16,0 0-12 0,0 0-8 0,0 0-8 15,0 0-4-15,0 0 6 0,0 0-2 16,0 0-4-16,0 0-2 0,0 0 3 16,0 0 2-16,0 0 18 0,0 0 18 0,0 0 5 15,0 0 11-15,0 0 13 0,0 0 13 16,0 0 1-16,0 0 14 0,0 0-7 16,0 0-15-16,0 0 8 0,0 0-5 15,0 0-14-15,0 0 6 0,0 0 2 0,0 0 13 16,0 0 3-16,0 0 3 0,0 0 13 15,0 0 0-15,0 0-2 0,0 0-4 0,0 0-7 16,0 0-8-16,0 0-8 0,0 0-12 16,0 0-4-16,0 0-8 0,0 0-9 0,0 0-3 15,0 0-1-15,0 0 5 0,0 0 0 16,0 0-1-16,0 0-6 0,4 51-1 16,-4-51-3-16,2 21 1 0,-2-21-3 15,2 23 6-15,0-10-11 0,-2-13 0 0,2 29 0 16,1-13-7-16,-1-1-1 0,0-1 4 15,2 2-11-15,-4-16 2 0,4 29 2 16,1-19-8-16,-5-10-4 0,4 25-16 0,-4-25-35 16,4 17-36-16,-4-17-48 0,7 16-44 15,-7-16-62-15,6 13-100 0,-2-7-623 0,-4-6-393 16</inkml:trace>
  <inkml:trace contextRef="#ctx0" brushRef="#br0" timeOffset="-204173.74">5603 17485 2810 0,'0'0'-121'0,"0"0"13"15,0 0 17-15,-16 8 15 0,16-8 13 16,0 0 20-16,0 0 9 0,0 0 16 16,0 0 15-16,-14 7 9 0,14-7 14 0,0 0 12 15,0 0 10-15,0 0 2 0,0 0 8 16,0 0 11-16,0 0 2 0,0 0 1 0,0 0-4 15,0 0 0-15,0 0-4 0,0 0 3 16,0 0-1-16,55-17 3 0,-42 13-7 16,-13 4-2-16,27-5-8 0,-9 1 2 0,-4 1-9 15,-14 3-7-15,30-7 1 0,-18 5-6 16,-12 2-11-16,28-4-11 0,-28 4-21 0,25-2-26 16,-25 2-42-16,24 0-53 0,-14 0-58 15,-10 0-128-15,17-1-471 0,-17 1-102 16</inkml:trace>
  <inkml:trace contextRef="#ctx0" brushRef="#br0" timeOffset="-203545.18">5704 17788 2359 0,'0'0'-43'0,"0"0"5"16,0 0 10-16,0 0 3 0,0 0 0 15,0 0 9-15,0 0 7 0,0 0 9 0,0 0 0 16,0 0 3-16,-10-36-5 0,10 36 7 16,0 0-2-16,0 0 18 0,0 0 0 15,16-23 3-15,-16 23 5 0,0 0 13 0,13-12-15 16,-13 12 1-16,13-5-11 0,-13 5 6 15,0 0 1-15,19-6 6 0,-19 6-3 16,0 0-3-16,22 0 2 0,-22 0-5 0,0 0 1 16,20 11-6-16,-20-11-2 0,13 12 2 15,-13-12 2-15,9 15 5 0,-9-15-5 0,8 19 7 16,-8-19 11-16,2 24 11 0,-2-12 1 16,0-12 3-16,0 27 8 0,0-27 8 0,-4 25 5 15,0-14 7-15,4-11-2 0,-2 23-3 16,-2-11-6-16,4-12-4 0,-3 16-4 15,3-16-4-15,-4 16-2 0,4-16-10 16,0 0 1-16,-2 20-2 0,2-20 7 16,0 0 0-16,2 20 2 0,-2-20 5 0,0 0-3 15,13 14-5-15,-13-14-3 0,14 4-10 16,-14-4-9-16,17 1-21 0,-17-1-29 0,22-1-36 16,-22 1-40-16,25-4-38 0,-25 4-43 15,21-4-53-15,-21 4-95 0,19-6-617 0,-12 3-364 16</inkml:trace>
  <inkml:trace contextRef="#ctx0" brushRef="#br0" timeOffset="-203212.42">5979 17795 2856 0,'0'0'-98'0,"0"0"6"16,0 0 6-16,0 0 8 0,0 0 8 16,0 0 15-16,0 0 28 0,0 0 31 0,0 0 16 15,0 0 15-15,0 0 3 0,0 0 2 16,0 0 0-16,12 48 8 0,-10-36 1 0,2 3 7 15,0 0-10-15,0 0 0 0,0 0-2 16,2 3-9-16,1-2-8 0,1 4 1 16,-1-1-20-16,1 0-38 0,1 0-35 15,-1 0-40-15,0 0-41 0,-2-4-89 0,-1-1-494 16,0-1 3-16</inkml:trace>
  <inkml:trace contextRef="#ctx0" brushRef="#br0" timeOffset="-202955.34">6151 18337 2368 0,'0'0'150'0,"0"0"12"0,4 11-3 15,-4-11 1-15,0 0-8 0,0 0-9 16,0 0-11-16,0 0-13 0,6 13-20 16,-6-13-11-16,0 0-25 0,0 0-38 0,0 0-46 15,0 0-65-15,0 0-77 0,0 0-78 16,0 0-164-16,0 0-481 0,0 0-254 0</inkml:trace>
  <inkml:trace contextRef="#ctx0" brushRef="#br0" timeOffset="-201832.74">4367 17559 2560 0,'0'0'-114'16,"0"0"29"-16,0 0 12 0,0 0 16 0,0 0 12 15,0 0 10-15,0 0 12 0,0 0 7 16,0 0 3-16,0 0 12 0,0 0 12 0,0 0 3 15,0 0 16-15,0 0 8 0,0 0 22 16,0 0 4-16,0 0 12 0,0 0 8 16,0 0 0-16,0 0-1 0,0 0-11 0,0 0-2 15,0 0-6-15,0 0-7 0,0 0-1 16,0 0-5-16,0 0 2 0,0 0-1 16,0 0 10-16,0 0 4 0,0 0-2 0,0 0-6 15,16 29-5-15,-16-29 2 0,7 15-8 16,-7-15-1-16,6 23-7 0,-2-11 0 15,1 1-5-15,1 0-5 0,-2 2 0 16,3 0-1-16,-3 0-4 0,2 1-2 0,0-1-1 16,0 0-5-16,2-1-19 0,-4 1-43 15,2-2-63-15,0-1-70 0,-6-12-109 0,8 19-219 16,-4-9-328-16,-4-10-169 0</inkml:trace>
  <inkml:trace contextRef="#ctx0" brushRef="#br0" timeOffset="-186866.51">13515 16741 1242 0,'0'0'239'0,"0"0"-40"15,-12-16-41-15,12 16-27 0,0 0-5 16,0 0-12-16,0 0-2 0,0 0-5 15,0 0 12-15,0 0 4 0,0 0 1 16,0 0 4-16,0 0 1 0,0 0 0 0,0 0 1 16,0 0-4-16,-8-12-5 0,8 12-6 15,0 0-4-15,0 0-2 0,0 0-7 16,0 0 1-16,0 0-11 0,0 0-2 0,0 0-4 16,0 0-9-16,0 0-10 0,0 0-4 15,0 0-8-15,0 0-6 0,0 0-6 0,0 0-2 16,0 0-6-16,0 0-2 0,0 0 5 15,0 0 0-15,0 0 7 0,0 0-8 16,0 0 1-16,16 45-7 0,-16-45 3 0,6 19-3 16,-6-19 1-16,5 22-6 0,-3-10-4 15,2 1-2-15,-4-13-5 0,8 27 2 16,-4-12-1-16,0 0-2 0,1 0 0 0,-1 2-2 16,0-1 2-16,1-1-5 0,0 2 1 15,0-2-3-15,-1-1-2 0,0 1 3 16,0-1 0-16,-1-2-6 0,-3-12-16 0,8 21-22 15,-4-11-45-15,-4-10-60 0,2 15-67 16,-2-15-77-16,0 0-157 0,2 17-163 0,-2-17 32 16,0 0-333-16,-18 15-296 0</inkml:trace>
  <inkml:trace contextRef="#ctx0" brushRef="#br0" timeOffset="-186283.89">13520 17411 2615 0,'0'0'-97'0,"0"0"31"16,-12 5 14-16,12-5 22 0,0 0 16 0,0 0 17 16,0 0 32-16,0 0 23 0,0 0 14 15,0 0 6-15,0 0 18 0,0 0 2 0,0 0 10 16,0 0 2-16,0 0 6 0,0 0-5 16,0 0-4-16,0 0-5 0,0 0-9 0,0 0-4 15,0 0-8-15,34-32-6 0,-34 32-6 16,15-10-3-16,-15 10-2 0,21-9-5 15,-10 5-3-15,-11 4-8 0,25-7 0 16,-25 7-6-16,23-6 0 0,-11 3-7 0,-12 3-7 16,23-5-1-16,-23 5-2 0,23-4 0 15,-23 4-4-15,24-3-6 0,-24 3-4 16,21-3-9-16,-21 3-10 0,22-4-18 0,-22 4-23 16,16-5-23-16,-16 5-40 0,18-2-35 15,-18 2-40-15,0 0-28 0,18-4-70 0,-18 4-131 16,0 0-483-16,0 0-278 0</inkml:trace>
  <inkml:trace contextRef="#ctx0" brushRef="#br0" timeOffset="-185720.77">13650 17622 2732 0,'0'0'-59'0,"0"0"18"0,0 0 0 16,0 0 0-16,-18 2 5 0,18-2 15 15,0 0 7-15,0 0 28 0,0 0 26 0,0 0 21 16,0 0 5-16,0 0 1 0,-12-30-1 15,12 30 4-15,0 0-8 0,0 0 5 0,0 0 2 16,14-31-2-16,-14 31 0 0,13-9-9 16,-13 9-1-16,14-13-6 0,-14 13-2 15,16-8 3-15,-16 8-5 0,16-7-6 0,-16 7-7 16,19-5-1-16,-19 5-2 0,19 0-8 16,-19 0 0-16,0 0 0 0,25 1-4 0,-25-1-5 15,11 8 3-15,-11-8 1 0,11 10-4 16,-11-10 1-16,7 14 1 0,-7-14-2 15,2 19 4-15,-2-19 0 0,-2 18 2 0,2-18-2 16,-2 25 2-16,-3-10 1 0,5-15 2 16,-7 26 0-16,3-13 6 0,4-13-3 15,-5 20-1-15,5-20-5 0,-4 19 2 0,4-19-4 16,-4 17-1-16,4-17-3 0,-6 14 3 16,6-14-3-16,0 0 0 0,-4 19 8 15,4-19 10-15,0 0 11 0,0 0 9 0,6 18-2 16,-6-18-1-16,0 0-5 0,16 7-3 15,-16-7-7-15,0 0-9 0,28-1-16 16,-28 1-21-16,0 0-27 0,29-9-33 0,-29 9-46 16,23-5-52-16,-8 1-64 0,-15 4-111 15,23-4-208-15,-10 0-378 0,-13 4-339 0</inkml:trace>
  <inkml:trace contextRef="#ctx0" brushRef="#br0" timeOffset="-166032.02">28767 16906 2724 0,'0'0'-127'16,"0"0"17"-16,0 0 14 0,-24 0 23 15,24 0 11-15,0 0 3 0,0 0 23 16,0 0 7-16,0 0 25 0,0 0 30 0,0 0 29 16,0 0 18-16,0 0 21 0,-20 0 24 15,20 0 11-15,0 0 4 0,0 0 7 0,0 0-8 16,0 0-10-16,0 0-4 0,0 0-10 16,0 0-5-16,0 0-4 0,0 0-13 15,0 0 3-15,0 0-12 0,0 0-5 16,0 0-8-16,0 0-5 0,0 0-1 0,0 0-1 15,0 0-6-15,0 0-4 0,0 0-2 16,0 0-8-16,0 0-4 0,0 0-4 0,0 0-2 16,59 11-5-16,-59-11 0 0,28 4-2 15,-14-4-3-15,-14 0-1 0,30 1-3 0,-16 2-3 16,-14-3-1-16,26 0-9 0,-26 0-8 16,23 2-16-16,-23-2-23 0,16 0-24 15,-16 0-47-15,0 0-48 0,19-5-51 16,-19 5-60-16,0 0-125 0,0 0-561 0,0 0-404 15</inkml:trace>
  <inkml:trace contextRef="#ctx0" brushRef="#br0" timeOffset="-165749.59">28705 16812 2872 0,'0'0'-94'0,"0"0"18"0,0 0 7 16,-19-1 23-16,19 1 15 0,0 0 19 15,0 0 6-15,0 0 18 0,0 0 28 16,0 0-6-16,0 0 16 0,0 0 19 0,0 0 14 16,0 0 5-16,0 0 4 0,0 0-5 15,0 0-9-15,0 0-8 0,55-5-12 0,-55 5-14 16,36 0-20-16,-17-1-35 0,1 2-31 15,-1-2-33-15,-19 1-35 0,39 0-34 0,-19 0-44 16,-3-2-91-16,1 0-501 0,-18 2-80 16</inkml:trace>
  <inkml:trace contextRef="#ctx0" brushRef="#br0" timeOffset="-165459.81">29300 16829 2308 0,'0'0'0'0,"0"0"28"0,0 0 12 16,0 0 6-16,0 0-7 0,0 0-6 15,0 0-1-15,21 5-8 0,-21-5-2 16,0 0 5-16,22 0-12 0,-22 0-3 0,18 0-11 16,-18 0-8-16,24-3-41 0,-24 3-40 15,23 0-34-15,-23 0-57 0,26-4-143 0,-16 4-271 16,2-1 203-16</inkml:trace>
  <inkml:trace contextRef="#ctx0" brushRef="#br0" timeOffset="-165173.62">29638 16627 1769 0,'14'-8'22'15,"-14"8"5"-15,0 0 8 0,0 0 7 16,0 0 16-16,0 0 4 0,0 0 5 0,0 0 26 15,0 0 30-15,14 24 22 0,-14-24 21 16,0 23 6-16,0-23 10 0,0 28 1 16,0-11-7-16,-2 2-9 0,4 0-10 0,0 1-20 15,0-2-16-15,3 3-10 0,-3 0-15 16,2-2-20-16,1 0-31 0,-1-1-42 16,0-1-58-16,2-2-71 0,-1 0-87 15,-5-15-132-15,2 19-236 0,-2-12-306 0,0-7-263 16</inkml:trace>
  <inkml:trace contextRef="#ctx0" brushRef="#br1" timeOffset="-157074.15">17886 6748 496 0,'0'0'256'0,"0"0"-67"0,0 0-44 0,0 0-47 16,0 0-14-16,0 0-23 0,0 0-10 15,0 0 0-15,0 0-5 0,0 0 14 16,0 0 0-16,0 0 18 0,0 0 13 0,0 0 14 15,0 0 14-15,0 0 8 0,0 0 4 16,0 0 3-16,0 0-2 0,0 0-3 16,0 0 2-16,0 0 7 0,0 0-2 0,0 0 5 15,0 0 3-15,0 0 3 0,0 0-7 16,0 0-5-16,0 0-11 0,0 0-6 0,0 0-11 16,0 0-11-16,0 0-4 15,0 0-12-15,31 15-7 0,-31-15-9 0,17 2-8 16,-17-2-4-16,21 5-6 0,-21-5-6 0,26 0-5 15,-12 3 0-15,-14-3 11 0,26 1-4 16,-11 2-12-16,-15-3-2 0,28 1-11 0,-16 1-19 16,-12-2-26-16,23 2-36 0,-23-2-38 15,21 3-48-15,-21-3-36 0,17 1-56 0,-17-1-53 16,0 0-133-16,0 0-169 0,0 0-271 16,0 0-228-16</inkml:trace>
  <inkml:trace contextRef="#ctx0" brushRef="#br1" timeOffset="-156804.58">17936 6632 2533 0,'0'0'-90'15,"0"0"26"-15,0 0 26 0,0 0 28 16,0 0 35-16,0 0 28 0,11-19 35 0,-11 19 21 15,0 0 11-15,0 0 7 0,0 0 2 16,24-2 3-16,-24 2-4 0,0 0-9 0,28 2-2 16,-28-2-8-16,28 1-15 0,-28-1-7 15,29 0-12-15,-9 0-11 0,-4 3-19 0,4-3-29 16,-20 0-38-16,34-3-47 0,-15 6-61 16,-19-3-59-16,28 0-67 0,-28 0-162 15,25-3-462-15,-15 2-246 0</inkml:trace>
  <inkml:trace contextRef="#ctx0" brushRef="#br1" timeOffset="-155709.95">19445 6137 2589 0,'0'0'-62'0,"0"0"28"16,-4-22 19-16,4 22 15 0,0 0 19 0,0 0 25 16,0 0 14-16,0 0 13 0,0 0 8 15,0 0 8-15,0 0-8 0,0 0-5 0,0 0-11 16,0 0-8-16,0 0-4 0,0 0 2 16,0 0 9-16,0 0 4 0,0 0-2 15,0 0 0-15,0 0 1 0,0 0-1 0,0 0-6 16,-8 50-5-16,8-50-6 0,-2 21-5 15,0-8-2-15,2-13-2 0,-2 25-8 0,2-25-1 16,-2 26-6-16,2-9 1 0,-2-2-10 16,2-15-32-16,-3 26-38 0,3-26-62 15,0 24-40-15,0-10-48 0,0-3-77 0,0-11-152 16,-3 17-400-16,3-17-172 0</inkml:trace>
  <inkml:trace contextRef="#ctx0" brushRef="#br1" timeOffset="-155380.76">19649 6184 2429 0,'0'0'-65'0,"0"0"16"0,0 0 29 15,0 0 1-15,0 0 16 0,0 0 4 0,0 0 6 16,0 0 16-16,-32 32 15 0,24-17 16 16,-1-1 8-16,-2 4 6 0,1-2 8 15,-1 4 1-15,-1 0-3 0,1-1-7 0,0 2-1 16,1 0-8-16,-2 2-5 0,0-1-9 16,2 0 0-16,0-1-5 0,1 1-5 15,-2-1-2-15,3 0-5 0,-1 1-5 0,1-2-18 16,2-1-28-16,-3-3-34 0,4-1-30 15,-1 0-39-15,0 0-35 0,2-5-66 0,0 0-150 16,4-10-307-16,-6 15 70 0</inkml:trace>
  <inkml:trace contextRef="#ctx0" brushRef="#br1" timeOffset="-155007.63">19605 6475 1966 0,'0'0'-18'16,"8"-12"13"-16,-8 12 12 0,8-10 4 16,-8 10-8-16,13-10 2 0,-13 10 5 15,17-8-4-15,-17 8-3 0,17-6 0 0,-17 6-6 16,21-4 3-16,-21 4 8 0,17-1 8 15,-17 1 18-15,0 0 19 0,26 5-10 0,-26-5-7 16,12 9 3-16,-12-9 5 0,8 13-4 16,-8-13 12-16,2 16 4 0,-2-16 13 0,-2 20 16 15,2-20 12-15,-6 21 8 0,6-21 5 16,-10 21 5-16,6-9 2 0,-4-1-7 16,8-11-6-16,-6 18-9 0,6-18-10 0,-8 17-8 15,8-17-6-15,-4 16-4 0,4-16-6 16,0 0-10-16,8 19-30 0,-8-19-41 0,13 12-47 15,-13-12-73-15,19 7-59 0,-8-7-109 16,1 2-632-16,-12-2-357 0</inkml:trace>
  <inkml:trace contextRef="#ctx0" brushRef="#br1" timeOffset="-154027.72">19227 6827 2748 0,'0'0'-124'15,"0"0"27"-15,0 0 17 0,0 0 18 0,0 0 19 16,-16-5 14-16,16 5 21 0,0 0 14 16,0 0 30-16,0 0 5 0,0 0 12 15,0 0 6-15,0 0 12 0,0 0 4 16,0 0 6-16,0 0 1 0,63 2 7 0,-63-2-4 15,32 4 3-15,-14-4-2 0,6 4-4 16,-1-4-4-16,7 3-5 0,4 1-4 16,-2-1 1-16,7 0-7 0,2 3-1 0,-1-3-5 15,0 3-2-15,1 2-11 0,-3-2-8 0,0-1-2 16,0 3 0-16,-3-2-5 0,-2 0-7 16,-4-1-15-16,1 3-15 0,-3-4-32 15,1 2-32-15,-5-1-44 0,-1 1-36 0,-4-2-40 16,0 0-43-16,-6-2-97 0,-1 1-532 15,-11-3-219-15</inkml:trace>
  <inkml:trace contextRef="#ctx0" brushRef="#br1" timeOffset="-153508.78">19615 7174 2512 0,'0'0'-54'0,"8"-7"16"0,-8 7 17 16,0 0-4-16,0 0-5 0,6-13 10 15,-6 13 9-15,0 0 0 0,0 0 14 0,0 0 2 16,0 0 9-16,0 0 13 0,-44-3 12 16,44 3 11-16,0 0 9 0,-25 6 8 15,25-6-6-15,-17 7-3 0,17-7 0 0,0 0-4 16,-17 7-3-16,17-7 9 0,0 0 0 16,-8 12 2-16,8-12-7 0,0 0-8 15,0 0-1-15,0 0-7 0,20 28-2 0,-9-18-5 16,2 0-4-16,-2-2-1 0,1 4-3 15,0 0-2-15,2-1-1 0,-2 1-1 16,1-1 4-16,0 2-2 0,-3-1 3 0,1 1-9 16,-3-1 9-16,-2 1 3 0,1-3 15 0,-7-10 19 15,5 20 10-15,-5-20 6 0,0 17-1 16,0-17 3-16,-12 17-1 0,12-17 2 0,-16 15-3 16,5-7-3-16,11-8-2 0,-21 12-7 15,10-8-9-15,11-4-6 0,-20 5-13 16,20-5-29-16,-22 0-46 0,22 0-54 15,0 0-71-15,-25-7-61 0,16 0-84 0,9 7-174 16,-11-15-503-16,5 8-440 0</inkml:trace>
  <inkml:trace contextRef="#ctx0" brushRef="#br1" timeOffset="-152905.41">20768 6868 2896 0,'0'0'-106'16,"0"0"42"-16,0 0 27 0,0 0 46 0,0 0 23 15,0 0 21-15,0 0 3 0,0 0-1 16,0 0 6-16,0 0-3 0,0 0 2 16,0 0-1-16,0 0-1 0,0 0-9 0,0 0-6 15,0 0-3-15,0 0-5 0,0 0-1 16,0 0-7-16,49-9-1 0,-49 9-6 0,28 0-6 16,-28 0-13-16,29-2-24 15,-14 4-31-15,-15-2-60 0,39 0-35 0,-23 0-39 16,1 0-55-16,-17 0-107 0,28 0-386 0,-14 0-8 15</inkml:trace>
  <inkml:trace contextRef="#ctx0" brushRef="#br1" timeOffset="-152477.62">20823 6763 2099 0,'0'0'-42'0,"0"0"24"15,0 0 12-15,0 0 1 0,0 0 10 0,0 0 19 16,0 0 15-16,0 0 29 0,0 0 4 16,24 33 19-16,-24-33 19 0,0 0 4 0,8 17 5 15,-8-17 4-15,6 18 3 0,-4-7-1 16,-2-11-3-16,7 25-20 0,-3-13-7 0,-1 5-11 15,-1-1-10-15,0 1-7 0,2 0-9 16,-4-17-28-16,0 32-64 0,2-17-76 16,0 3-69-16,-2-18-88 0,-4 29-189 0,-2-14-356 15,-5-2-128-15</inkml:trace>
  <inkml:trace contextRef="#ctx0" brushRef="#br1" timeOffset="-150138.75">21922 6156 2402 0,'0'0'-44'0,"0"0"19"0,0 0 13 0,0-24 12 15,0 24 3-15,0 0 0 0,0 0-5 16,0 0-4-16,0 0 2 0,0 0-10 0,0 0 9 16,0 0 19-16,0 0 27 0,0 0 16 15,0 0 5-15,0 0 10 0,-8 52 1 16,8-52 1-16,-3 27-7 0,1-13-4 16,0 2-4-16,0 2-2 0,-2-3-7 0,4-15-2 15,-2 32-8-15,0-15-6 0,0-2-4 16,0 1-3-16,2-16-41 0,-2 30-65 0,-1-15-61 15,3-15-46-15,-2 21-106 0,4-12-471 16,-2-9-49-16</inkml:trace>
  <inkml:trace contextRef="#ctx0" brushRef="#br1" timeOffset="-149845.72">22102 6363 2233 0,'0'0'-42'15,"0"0"18"-15,0 0 21 0,0 0 25 16,0 0 11-16,0 0 10 0,-27 29 25 16,27-29 8-16,-20 22 2 0,12-8 10 0,-2 1-6 15,-1 2 4-15,0 1-4 0,-2 0-5 16,1 1 3-16,0 1-4 0,0 1-5 0,0-3-7 15,-1 4-12-15,2-4 0 0,1 2-5 16,-1 0-6-16,1-2-7 0,2-3-12 0,1-2-42 16,0 1-65-16,1-3-55 0,2 1-65 15,0-5-101-15,4-7-520 0,-2 15-152 0</inkml:trace>
  <inkml:trace contextRef="#ctx0" brushRef="#br1" timeOffset="-149503.92">22030 6695 2603 0,'0'0'3'0,"13"-14"-3"0,-13 14 3 16,14-11-6-16,-4 5 6 0,-10 6 0 0,16-10 6 16,-16 10 7-16,17-11 4 0,-17 11 8 15,17-8 10-15,-17 8-2 0,19-4 1 16,-19 4 0-16,17 0 5 0,-17 0 12 0,0 0 12 15,23 4-10-15,-23-4-4 0,10 11-5 16,-10-11-7-16,9 13-3 0,-9-13 1 0,5 17-4 16,-5-17 8-16,0 20-1 0,0-20 8 15,-9 24 6-15,4-13 8 0,5-11 10 16,-12 23-1-16,8-12 1 0,4-11-6 0,-10 17-8 16,10-17-3-16,-7 18-1 0,7-18-2 15,-3 15-1-15,3-15-6 0,0 0-5 16,14 23-8-16,-6-17-27 0,4 1-47 15,4-1-61-15,-2 1-74 0,1-3-67 0,2 0-117 16,0-1-175-16,-3-3-316 0,2 3-198 0</inkml:trace>
  <inkml:trace contextRef="#ctx0" brushRef="#br1" timeOffset="-149029.19">21447 7134 2446 0,'-14'3'-75'15,"14"-3"39"-15,0 0 28 0,0 0 25 16,0 0 1-16,0 0 29 0,0 0 5 16,0 0 16-16,0 0-11 0,0 0-7 0,0 0-3 15,38 13-6-15,-38-13-3 0,40 1 0 16,-17-1-11-16,9 3-1 0,2-1 0 15,9 2 3-15,-1-3 4 0,5 2 15 16,1-2 6-16,1 1 8 0,1 0 12 0,6 3 0 16,1-5 7-16,-6 3-3 0,-1-1-6 0,-3 0-2 15,1-2-1-15,-3 2-6 0,-1-1-8 16,-3-1-5-16,-5 2-2 0,-2-2-9 0,0 0-5 16,-5 0-16-16,-3 0-19 0,-3 0-29 15,-2-2-43-15,-2 2-42 0,1 0-46 16,-6 0-57-16,-2-1-81 0,-12 1-620 0,20-2-317 15</inkml:trace>
  <inkml:trace contextRef="#ctx0" brushRef="#br1" timeOffset="-148548.83">21990 7483 2745 0,'0'0'-84'0,"0"0"23"16,-18-7-3-16,18 7 9 0,-18-2 6 15,18 2 14-15,-21 0 9 0,21 0 5 16,-26 2 27-16,26-2 5 0,-23 7 12 0,23-7 4 15,-25 6 2-15,14-2 3 0,11-4 4 16,-21 12-14-16,21-12 14 0,-13 11-2 16,7-3 2-16,6-8-1 0,-2 17-2 0,2-17-4 15,0 0-3-15,10 29-1 0,-1-18-1 16,1 0-5-16,1 0 3 0,0 0-8 0,3 0 3 16,-3 0 9-16,2 0 11 0,-1 1 16 15,-3-2 7-15,1-1 4 0,-1 0-3 16,-9-9-5-16,13 16 10 0,-13-16 24 0,6 15 7 15,-6-15 11-15,0 13 3 0,0-13 4 16,0 0-5-16,0 0-4 0,-19 23 1 0,19-23-7 16,-17 7-7-16,17-7-10 0,-23 7-7 15,12-4-7-15,11-3-7 0,-21 4-13 16,21-4-35-16,-22 0-39 0,22 0-47 0,0 0-53 16,-29-6-64-16,23 4-58 0,-1-7-96 15,7 9-184-15,-6-13-427 0,6 13-385 0</inkml:trace>
  <inkml:trace contextRef="#ctx0" brushRef="#br1" timeOffset="-148314.57">22089 7674 2833 0,'19'8'-72'15,"-19"-8"12"-15,0 0 26 0,19 5 22 16,-19-5 18-16,19 5 4 0,-19-5 14 0,28 3-2 16,-11-1-3-16,0-2-3 0,2 2 4 15,-19-2-2-15,40 0-2 0,-20 0-10 16,-2 0-21-16,3 0-37 0,-1-2-44 0,-20 2-47 16,32-5-90-16,-18 0-478 0,-4 2 27 15</inkml:trace>
  <inkml:trace contextRef="#ctx0" brushRef="#br1" timeOffset="-148078.2">22284 7599 2172 0,'-29'4'6'0,"29"-4"5"0,0 0 0 0,0 0 4 16,-7 15 17-16,7-15-5 0,0 0 14 0,0 0-3 15,7 27 15-15,-7-27-1 0,2 19 7 16,-2-19 5-16,2 22 9 0,-2-22 2 15,0 23-4-15,0-10-8 0,0-13-4 0,0 24-5 16,0-10-11-16,0-14 0 0,2 27-5 16,-2-14-12-16,0-13-31 0,4 23-41 15,-2-11-37-15,2-1-34 0,0-2-38 0,-4-9-59 16,6 16-103-16,2-13-371 0,-8-3 65 16</inkml:trace>
  <inkml:trace contextRef="#ctx0" brushRef="#br1" timeOffset="-147615.77">22511 7557 2015 0,'0'0'-43'0,"8"-12"11"0,-8 12 0 0,8-12 1 16,-8 12 2-16,13-9 9 0,-13 9-3 15,13-8 7-15,-13 8-2 0,15-7 16 16,-15 7 19-16,14-4 20 0,-14 4 14 0,18-4 23 16,-18 4 14-16,0 0 8 0,20-4 15 15,-20 4-4-15,0 0-11 0,20-4-12 0,-20 4-5 16,0 0-6-16,0 0-4 0,0 0 0 16,23 8 7-16,-23-8-3 0,8 9-4 0,-8-9-7 15,8 14-11-15,-8-14-4 0,6 17-4 16,-6-17-6-16,4 20-1 0,-4-20-5 0,0 22-1 15,0-22-5-15,-2 22 1 0,2-22 7 16,-8 26-10-16,4-15 4 0,4-11 7 16,-8 27 7-16,4-14 10 0,4-13 8 0,-6 21-3 15,2-12 8-15,4-9 7 0,-7 19 9 16,7-19 4-16,-4 18 7 0,4-18 0 16,0 0 0-16,-2 20-7 0,2-20-1 15,0 0-9-15,6 18-12 0,-6-18-2 0,15 9-7 16,-15-9-16-16,22 7-18 0,-10-4-36 15,-12-3-40-15,25 4-49 0,-10-4-64 0,-2-2-63 16,-13 2-98-16,23-5-190 0,-10 2-95 16,-3-1-226-16,-10 4-181 0</inkml:trace>
  <inkml:trace contextRef="#ctx0" brushRef="#br1" timeOffset="-144556.79">23495 7075 1191 0,'0'0'172'0,"0"0"-44"15,0 0-29-15,0 0-10 0,0 0-7 16,-22 0 5-16,22 0 7 0,0 0 3 0,0 0 12 16,0 0 19-16,0 0 8 0,0 0 5 15,0 0 4-15,0 0-7 0,0 0-2 0,0 0-16 16,0 0-17-16,0 0-4 0,0 0-15 15,0 0-3-15,0 0-3 0,0 0-11 16,0 0-5-16,0 0-7 0,0 0-7 16,0 0-2-16,62 8-8 0,-62-8-3 0,23 3-5 15,-23-3-10-15,28 1-11 0,-14-1-28 0,-14 0-41 16,34 0-49-16,-16 2-52 0,-1-2-50 16,-1 0-65-16,-16 0-142 0,38-2-409 15,-20 1-161-15</inkml:trace>
  <inkml:trace contextRef="#ctx0" brushRef="#br1" timeOffset="-144066.7">24624 6599 2385 0,'0'0'-70'16,"0"0"25"-16,12-12 4 0,-12 12 9 0,0 0 29 15,0 0 35-15,0 0 26 0,0 0 11 16,0 0 18-16,21 18 3 0,-21-18 17 15,9 17 1-15,-5-4 0 0,2 1 7 16,0 1-7-16,-1 2 3 0,3 4-1 0,-2 0-8 16,4 0-14-16,-2 0-11 0,-2 2-6 15,2 0-7-15,0-2-5 0,-1 0-34 0,0-2-40 16,-1-2-69-16,0 0-74 0,0-1-74 16,0-3-163-16,-5-4-489 0,1 1-253 0</inkml:trace>
  <inkml:trace contextRef="#ctx0" brushRef="#br1" timeOffset="-143692.78">24386 7171 2553 0,'-17'6'-90'0,"17"-6"26"16,0 0 24-16,-15 7 19 0,15-7 10 16,0 0 3-16,0 0 0 0,0 0 13 15,0 0-3-15,0 0 1 0,0 0-6 0,0 0 6 16,47 8-6-16,-28-7 6 0,5-1 9 16,1 3 23-16,4-3 5 0,8 3 13 0,5-3 19 15,5 0 13-15,-1 3 12 0,5-2 7 16,7 2 11-16,-1 0 8 0,3-1 6 15,2 0 2-15,-1 2-6 0,0-4-10 0,-1 4-15 16,-1-2-9-16,-8-1-11 0,0 0-11 16,-3 2-7-16,2 0-13 0,-7 0-17 15,-1-1-31-15,-5-2-34 0,-4 2-51 0,-4-1-60 16,-7 1-51-16,-1-2-62 0,-21 0-146 16,24 2-488-16,-20-2-265 0</inkml:trace>
  <inkml:trace contextRef="#ctx0" brushRef="#br1" timeOffset="-143123.65">24750 7667 2677 0,'0'0'-71'0,"0"0"12"0,3-16 24 16,-3 16 1-16,0 0 11 0,0 0 14 15,0 0 3-15,-15-13 15 0,15 13 9 0,0 0-1 16,-25-2 7-16,25 2 4 0,-26 0 14 16,26 0 7-16,-32 0 4 0,15 4 12 15,17-4-13-15,-32 5 2 0,17-3-6 0,15-2-3 16,-27 8-10-16,16-4 6 0,11-4-7 16,-16 13-2-16,16-13-1 0,-14 14-1 0,14-14-4 15,0 17-2-15,0-17-1 0,14 19-2 16,-4-10-4-16,0 2 1 0,5 1 3 0,0-2-5 15,0 1 8-15,2 2 13 0,0-1 7 16,-3 1 0-16,0-3 6 0,-2 2 2 16,-3-4-5-16,1 3-3 0,-2-2-1 0,-8-9 2 15,10 17 6-15,-10-17 5 0,4 17 8 16,-4-17 4-16,-3 15 7 0,3-15-3 0,-13 13 6 16,13-13-3-16,-16 12-5 0,16-12-4 15,-19 10-3-15,19-10-11 0,-22 4-7 0,22-4-19 16,-23 1-25-16,23-1-35 0,-21-3-40 15,21 3-55-15,-21-7-62 0,14 4-50 16,7 3-98-16,-15-12-176 0,9 7-416 0,6 5-342 16</inkml:trace>
  <inkml:trace contextRef="#ctx0" brushRef="#br1" timeOffset="-142916.71">24844 7899 2929 0,'0'0'-10'0,"16"1"15"0,-16-1-3 16,0 0-2-16,26 0 3 0,-26 0 4 0,25 0-1 15,-25 0 1-15,26-1 3 0,-26 1-3 16,27-2-2-16,-12 2 0 0,-15 0-5 16,25-2-14-16,-25 2-19 0,28-3-45 0,-28 3-37 15,23-5-49-15,-23 5-90 0,18-3-470 0,-11-1 8 16</inkml:trace>
  <inkml:trace contextRef="#ctx0" brushRef="#br1" timeOffset="-142692.05">25032 7813 2228 0,'0'0'19'0,"0"0"12"16,0 0 12-16,0 0 21 0,0 0 27 0,-32 14 1 15,32-14 7-15,0 0-4 0,2 23 4 16,-2-23 9-16,0 0 6 0,4 30 1 0,-4-30-4 15,4 25-8-15,-4-13-6 0,4 3-10 16,-1 0-8-16,-3-15-11 0,4 27-7 16,-1-12-3-16,-1-2-18 0,-2-13-19 0,4 21-30 15,-4-21-30-15,5 19-35 0,-5-19-39 16,4 16-34-16,-4-16-27 0,5 13-42 0,-5-13-76 16,0 0-580-16,6 9-237 0</inkml:trace>
  <inkml:trace contextRef="#ctx0" brushRef="#br1" timeOffset="-142429.82">25188 7796 2639 0,'7'-15'-16'0,"-7"15"30"16,0 0 7-16,6-13-5 0,-6 13 5 0,0 0 23 15,0 0 11-15,0 0 26 0,0 0 7 16,0 0 17-16,0 0 7 0,0 0 5 0,0 0 4 15,13 32 1-15,-13-32-8 0,3 23-5 16,-1-10-10-16,-2-13-7 0,3 29-10 0,-1-14-13 16,0 2-4-16,2-2-5 0,0 2-11 15,-1 1-6-15,0-4-17 0,1 2-20 16,-2 0-31-16,-2-16-39 0,4 22-40 0,1-10-52 16,-1-3-48-16,-3 1-67 0,-1-10-156 15,2 11-511-15,-2-11-349 0</inkml:trace>
  <inkml:trace contextRef="#ctx0" brushRef="#br1" timeOffset="-142160.69">25458 7701 2830 0,'0'0'-78'0,"17"-9"31"15,-17 9 15-15,0 0 33 0,0 0 7 16,18 20 21-16,-11-8 6 0,-1 2 13 0,1 1 9 16,0 3 6-16,-2 4-1 0,1 0-3 15,-2 1 2-15,1 2-9 0,-3-1-3 16,0 3-3-16,-2 1-6 0,-2 0 2 0,-3 1-11 16,-1-4-8-16,0 2-39 0,-6 2-50 15,-1 0-52-15,-5-3-37 0,0 0-55 0,-7-2-105 16,1 1-461-16,-6-6-69 0</inkml:trace>
  <inkml:trace contextRef="#ctx0" brushRef="#br1" timeOffset="-141763.22">24365 7813 2268 0,'0'0'-82'15,"0"0"14"-15,0 0 13 0,0 0 22 16,0 0 18-16,0 0 39 0,-24 42-8 16,20-26 13-16,0 0-4 0,0 2 8 0,2 2 6 15,-2 4 5-15,0 1 10 0,0 0 14 16,1 0-12-16,3 1 4 0,-3 0-5 16,6 1-11-16,0-1 0 0,3 0-5 0,2 2-7 15,2-4-20-15,5 4-22 0,2-2-27 16,4-3-25-16,5 2-34 0,4-6-35 0,-1-1-88 15,12 0-453-15,-6-4 88 0</inkml:trace>
  <inkml:trace contextRef="#ctx0" brushRef="#br1" timeOffset="-141050.47">25728 7509 1874 0,'0'0'-75'0,"0"0"8"0,0 0 4 16,0 0 4-16,0 0 2 0,12-22 12 15,-12 22 1-15,0 0 5 0,15-6 1 0,-15 6 0 16,0 0 11-16,25-2 8 0,-25 2 10 16,0 0 13-16,23 0 4 0,-23 0 6 0,0 0 22 15,21 4 7-15,-21-4 7 0,0 0-3 16,13 8 4-16,-13-8-8 0,0 0 4 15,6 14-14-15,-6-14 7 0,0 0-2 16,0 0-7-16,0 0 17 0,-19 28 28 0,19-28-10 16,-10 9 15-16,10-9-3 0,-11 11-5 15,11-11-6-15,0 0-2 0,-12 8-7 0,12-8 12 16,0 0-16-16,0 0 3 0,0 0-5 16,0 0-12-16,0 0-3 0,0 0-3 0,0 0-5 15,0 0 7-15,18 20-6 0,-18-20 1 16,12 7 2-16,-12-7 1 0,13 12 3 15,-13-12 5-15,11 14 5 0,-11-14 11 0,12 15-6 16,-12-15-3-16,5 15-2 0,-5-15-2 16,2 15 3-16,-2-15-1 0,0 0-3 0,-4 25 0 15,4-25-3-15,-12 13-6 0,12-13-5 16,-16 12-24-16,5-9-44 0,11-3-50 16,-20 7-42-16,6-2-41 0,5-4-63 0,9-1-121 15,-23 0-443-15,23 0-110 0</inkml:trace>
  <inkml:trace contextRef="#ctx0" brushRef="#br1" timeOffset="-138580.37">26400 7239 2324 0,'0'0'-57'0,"0"0"33"0,0 0 28 0,0 0 20 16,0 0 23-16,0 0 17 0,0 0 23 16,0 0 6-16,0 0 8 0,0 0 4 15,0 0 13-15,0 0 12 0,5-18 7 0,-5 18 4 16,0 0 1-16,0 0-3 0,0 0-10 15,0 0-8-15,20-4-12 0,-20 4-13 0,0 0-11 16,23 0-9-16,-23 0-10 0,25 0-12 16,-25 0-17-16,29 0-32 0,-10 0-39 15,0 0-48-15,-19 0-56 0,38 0-59 16,-20-2-59-16,0 0-117 0,0-2-607 0,-3 1-435 16</inkml:trace>
  <inkml:trace contextRef="#ctx0" brushRef="#br1" timeOffset="-138083.69">27604 6521 2823 0,'0'0'-137'16,"0"0"45"-16,12-11 18 0,-12 11 20 0,0 0 25 16,0 0-2-16,0 0 15 0,0 0 34 15,0 0 21-15,0 0 8 0,0 0 15 0,22 17-3 16,-22-17 9-16,7 23 4 0,-5-8-2 15,3 2-11-15,-1 0 3 0,4 4-5 16,-3 2-12-16,3 1 0 0,-2 0-3 16,0 0-6-16,1 2-3 0,3-2-39 0,-3-1-46 15,1 0-60-15,-2-2-50 0,-3-2-86 16,2-3-561-16,0 0-128 0</inkml:trace>
  <inkml:trace contextRef="#ctx0" brushRef="#br1" timeOffset="-137782.72">27290 7215 2295 0,'0'0'-78'0,"-15"8"22"15,15-8 16-15,0 0 10 0,0 0 5 0,0 0 8 16,0 0 1-16,0 0-7 0,0 0 11 16,38 11 1-16,-38-11-1 0,38 2 9 15,-16-2 11-15,5 2 2 0,2-2 23 0,3 1 17 16,4-1 11-16,0 0 5 0,6 4-7 16,-1-4-10-16,-6 3-10 0,5-2-35 15,-4 2-30-15,-2 1-31 0,1-4-36 0,-9 3-41 16,-1-2-80-16,-3 2-369 0,-1 1 217 0</inkml:trace>
  <inkml:trace contextRef="#ctx0" brushRef="#br1" timeOffset="-137279.36">27638 7603 1629 0,'0'0'8'0,"0"0"5"0,-11-16 1 16,11 16-6-16,0 0 2 0,-21-4-2 0,21 4-6 15,-20 2 5-15,20-2 4 0,-26 0-4 16,26 0 6-16,-32 5 7 0,14 0 4 16,3-1 14-16,-1 0-9 0,2 0 5 0,-2 3 2 15,16-7-5-15,-20 11-4 0,20-11 14 16,-11 15 10-16,11-15-13 0,-2 17-8 16,2-17 0-16,0 0-11 0,15 33 8 0,-4-22 5 15,1 0-16-15,1 2-7 0,1 0 10 16,4 2 11-16,-5-1 9 0,3-2 19 15,-3-1-5-15,-3 2-5 0,1-3 3 16,-2 0-9-16,-3 2 5 0,-6-12 0 0,7 19 10 16,-7-19 13-16,0 19 9 0,0-19 5 15,-7 19 6-15,7-19 2 0,-15 13-4 0,2-6-5 16,1 0-11-16,-3-2-5 0,15-5-8 16,-32 8-8-16,14-7-4 0,18-1-14 0,-28-1-22 15,28 1-38-15,-31-7-51 0,20 4-62 16,-1-2-66-16,12 5-94 0,-14-18-590 0,7 11-270 15</inkml:trace>
  <inkml:trace contextRef="#ctx0" brushRef="#br1" timeOffset="-137057.75">27675 7854 2762 0,'16'3'-17'0,"-16"-3"-4"0,19 1 8 16,-19-1-6-16,25 5 4 0,-7-3-1 16,-2 2-8-16,3-2-10 0,1 0 3 15,1-1-6-15,-3 2 8 0,2-3-2 0,-3 1-3 16,-17-1-10-16,30 2-8 0,-14-2-25 16,-16 0-30-16,23-2-50 0,-23 2-84 0,18-1-324 15,-18 1 245-15</inkml:trace>
  <inkml:trace contextRef="#ctx0" brushRef="#br1" timeOffset="-136843.73">27874 7784 1730 0,'0'0'31'0,"0"0"20"16,0 0-9-16,0 0 17 0,0 0 24 16,-20 16 3-16,20-16 2 0,0 0 1 0,3 25-6 15,-3-25 4-15,2 21 5 0,-2-21 5 16,2 27 2-16,0-14-9 0,-2-13-9 15,0 28-6-15,2-13-8 0,0 3-5 0,0-4-11 16,-2-14-10-16,4 32-35 0,-1-17-31 16,3-1-30-16,-6-14-43 0,8 22-40 15,-1-12-50-15,-7-10-116 0,10 11-439 0,-6-8-18 16</inkml:trace>
  <inkml:trace contextRef="#ctx0" brushRef="#br1" timeOffset="-136582.71">28170 7625 2212 0,'0'0'-26'16,"0"0"48"-16,0 0 26 0,10-7 35 0,-10 7 33 15,0 0 38-15,0 0 18 0,0 0 8 16,0 0 1-16,11 33-2 0,-9-20-8 15,-2-13-1-15,5 33-12 0,-3-14-19 0,0 0-17 16,2 2-15-16,0 4-10 0,-3 2-25 16,3-3-45-16,1 1-57 0,-1 2-66 15,1-3-74-15,-2 3-66 0,-3-4-117 16,2-2-220-16,-4 0-317 0,-1-2-268 0</inkml:trace>
  <inkml:trace contextRef="#ctx0" brushRef="#br1" timeOffset="-87476.31">17945 9922 977 0,'0'0'319'15,"0"0"-129"-15,0 0-69 0,0 0-33 0,0 0-23 16,0 0-18-16,0 0 2 0,0 0-4 15,36-22 5-15,-28 12 16 0,2-3-4 0,1 0 4 16,-2-1-6-16,3-5 0 0,1 0 2 16,-3-2 5-16,4-2 3 0,-2-3-10 15,0-3-3-15,2-3 5 0,-4-1-12 0,1-1 2 16,-1-2-7-16,-1-2 4 0,-3 4 6 16,1-1 0-16,-3 5 0 0,0 1-4 15,0 0-3-15,-2 3-5 0,-2 1-6 0,0 2-3 16,0 2-1-16,0 2-5 0,0 19-1 15,-2-30-7-15,2 17-4 0,0 13-1 16,-2-23-7-16,2 23 3 0,-2-20-10 0,2 20-3 16,0 0-5-16,0-19 1 0,0 19 0 15,0 0-1-15,0 0 3 0,0 0-1 16,0 0 0-16,-24 30 1 0,16-10 2 0,2 5 0 16,2 1 4-16,-3 2-2 0,1 8 2 15,2 0 0-15,0 3-2 0,2 2 0 0,-1-4 2 16,1 5 1-16,0-2-1 0,2-1 0 15,0 3 2-15,0-5-1 0,-3-4 0 0,3 1-2 16,0-4-1-16,0 3 12 0,-2-5-4 16,0 1-4-16,0-2-4 0,0-2 3 15,-2 0-2-15,0-4 3 0,-4 2 0 0,-1-3-1 16,0-1-2-16,-1-2 1 0,-1-4-1 16,1 1 2-16,-1-4-3 0,-2-3 2 0,1-1 4 15,12-6-8-15,-26 5-16 0,26-5-16 16,-25-7-8-16,25 7-3 0,-21-13-1 15,10 3 3-15,3 0 3 0,8 10 8 0,-10-21-10 16,10 21 0-16,-6-17 4 0,6 17-2 16,0-16 7-16,0 16 2 0,12-16 4 0,-12 16-1 15,14-11 6-15,-14 11 18 0,19-8-12 16,-19 8 15-16,28 0 2 0,-28 0 5 0,32 4 3 16,-11 0 4-16,-2 1 13 0,4 4 7 15,1-4 10-15,0 3 5 0,0-1 2 16,-1-2-1-16,3 2 0 0,0-4-6 0,-2 1-9 15,0 0 4-15,-1-4-7 0,3 0-1 16,1 0-12-16,3-4-17 0,-2-2-28 0,1 1-46 16,0-3-49-16,4-2-59 0,-7-3-140 15,4 0-476-15,-6-1-106 0</inkml:trace>
  <inkml:trace contextRef="#ctx0" brushRef="#br1" timeOffset="-86987.59">18510 8882 2380 0,'0'0'-27'0,"0"0"16"0,0 0-4 15,0 0-4-15,0 0-8 0,0 0 7 0,0 0-5 16,0 0 3-16,17-19 9 0,-17 19-8 15,21-3-8-15,-21 3-19 0,27-5 3 0,-9 4-17 16,-2-3-13-16,1 4-19 0,0-4-30 16,-2 2-83-16,-1-1-276 0,0 1 348 0</inkml:trace>
  <inkml:trace contextRef="#ctx0" brushRef="#br1" timeOffset="-86787.71">18817 8724 1587 0,'0'0'116'16,"0"0"-17"-16,0 0-19 0,8-7-11 15,-8 7 3-15,0 0-16 0,0 0 1 0,0 0-9 16,0 0 4-16,2 36-14 0,-2-36-4 16,-2 34-4-16,0-13 0 0,2 4-19 0,0 3-28 15,2 1-46-15,0 2-58 0,-2-1-125 16,0 2-368-16,0-1 174 0</inkml:trace>
  <inkml:trace contextRef="#ctx0" brushRef="#br1" timeOffset="-86039.52">19240 9258 1786 0,'0'0'-28'15,"0"0"11"-15,0 0 12 0,0 0-4 16,0 0 9-16,0 0 0 0,0 0 0 16,0 0 6-16,-25 3 16 0,25-3 1 0,0 0 14 15,-18 27 9-15,12-15 18 0,0 3-4 16,-2 2 7-16,1 6 4 0,-1-2 9 15,-1 3-4-15,3 3-2 0,-3 0-16 0,3 5-2 16,0-3-6-16,2-1 2 0,0 1-7 16,2-1-4-16,2 3-1 0,0-3-8 15,2 1 8-15,0 0-1 0,0-1-6 0,4-1-6 16,-2 0 1-16,2-3 12 0,3 1-6 16,-3 0-13-16,3-4-48 0,-1 2-41 0,1-4-46 15,-1-2-36-15,-2-3-74 0,0-3-176 16,2-2-236-16,-2-2 144 0</inkml:trace>
  <inkml:trace contextRef="#ctx0" brushRef="#br1" timeOffset="-85577.1">19655 9371 1893 0,'11'-16'-29'16,"-11"16"13"-16,4-12 9 0,-4 12-2 16,0 0 7-16,0 0 8 0,0 0 12 15,0 0 11-15,0 0 5 0,-27-11 2 0,27 11 7 16,0 0 24-16,-34 4 15 0,34-4 6 16,-26 2 1-16,26-2 0 0,-30 4 5 0,17-3-3 15,-3 1-5-15,4 0-6 0,-2 0-3 16,14-2-8-16,-21 2-2 0,11 0-9 0,10-2-12 15,-20 2-3-15,20-2-7 0,-12 2-4 16,12-2-6-16,0 0-3 0,-20 6-2 0,20-6-6 16,-6 8 1-16,6-8 3 0,-4 16-7 15,2-4 3-15,2 1-1 0,-2 2 2 16,2 4-1-16,0 0-2 0,-2 2-5 0,2 2 4 16,0 0-3-16,0 0 2 0,0 0 0 15,2 2 2-15,-2-2 0 0,0 3 4 16,2-4 9-16,-4 1-1 0,2-1-2 0,0 1-2 15,0-3-3-15,-2 1 0 16,2-1-3-16,2-1-4 0,-4-1 2 0,2-18 0 16,0 29-5-16,2-16-15 0,-2-13-26 0,0 24-40 15,0-24-38-15,0 19-35 0,0-11-31 16,0-8-60-16,0 0-136 0,0 14-409 0,0-14-81 16</inkml:trace>
  <inkml:trace contextRef="#ctx0" brushRef="#br1" timeOffset="-85422.2">19391 9846 2431 0,'-2'-19'93'16,"2"19"32"-16,0 0 4 0,-3-20 8 16,3 20 0-16,0 0-7 0,-2-20-7 0,2 20-18 15,0 0-8-15,7-19-15 0,-7 19-3 16,8-11-22-16,-8 11-18 0,14-12-27 0,-14 12-38 16,18-10-39-16,-8 4-52 0,-10 6-41 15,21-8-48-15,-21 8-97 0,26-10-581 16,-16 6-255-16</inkml:trace>
  <inkml:trace contextRef="#ctx0" brushRef="#br1" timeOffset="-85093.36">19815 9565 2553 0,'0'0'-68'0,"0"0"41"16,12-8 9-16,-12 8 7 0,0 0 1 15,0 0 8-15,0 0 8 0,0 0 15 16,0 0 10-16,0 0 9 0,0 0 10 0,0 0 0 16,0 0 11-16,0 0 5 0,-34 40 5 15,23-28-9-15,2 1-6 0,-1 0-7 0,-1 0-2 16,3 3-8-16,2-2-4 0,0 2-1 15,1-1-5-15,0 0-4 0,3 3-2 16,2-18-7-16,-2 29-22 0,2-29-26 16,6 26-32-16,2-14-19 0,0 1-34 0,0-4-25 15,3 0-52-15,-11-9-108 0,23 12-414 16,-12-6 22-16</inkml:trace>
  <inkml:trace contextRef="#ctx0" brushRef="#br1" timeOffset="-84698.59">19981 9545 2022 0,'0'0'-87'15,"8"-7"31"-15,-8 7 10 0,0 0 10 16,0 0 10-16,0 0 18 0,0 0 16 0,0 0 17 15,0 0 2-15,0 0 11 0,0 0-9 16,0 0 2-16,0 0-2 0,0 0-7 0,-25 44 9 16,25-44-22-16,-12 17 10 0,12-17-1 15,-7 17 2-15,7-17-7 0,-5 19 0 16,5-19-17-16,0 0 1 0,9 26 3 0,0-16-11 16,1 1-5-16,1-1 10 0,1-1-2 15,4-1-1-15,-2 4-1 0,1-4 4 0,0 3 6 16,0-2 8-16,-3 0 17 0,1 1 7 15,-2 0-9-15,-3-1 29 0,0 1 22 16,-8-10 11-16,6 19 3 0,-6-19-3 16,-4 19-14-16,4-19-9 0,-14 21-7 0,6-12-11 15,-5 0-24-15,0 2-30 0,0-2-53 16,3-2-56-16,-3-1-85 0,13-6-175 0,-25 6-246 16,14-4 157-16</inkml:trace>
  <inkml:trace contextRef="#ctx0" brushRef="#br1" timeOffset="-84458.73">20247 9387 1969 0,'16'-5'83'0,"-16"5"-15"15,0 0-4-15,0 0-8 0,0 0-1 0,21 26-3 16,-15-11 15-16,0 7-5 0,0 0-8 15,1 3-7-15,0 0 0 0,-1 1-4 0,-2 2-5 16,0-2-6-16,-2 3-2 0,0-3-4 16,0 3-5-16,-2-3-2 0,0 2-26 15,0-2-55-15,-2-2-45 0,0 1-44 16,-4-4-101-16,4-2-454 0,-2 0 36 0</inkml:trace>
  <inkml:trace contextRef="#ctx0" brushRef="#br1" timeOffset="-83838.21">20536 9048 1964 0,'4'-7'-119'0,"-4"7"15"0,0 0 10 0,0 0 14 16,0 0 19-16,0 0 32 0,16-14 11 15,-16 14 13-15,0 0 22 0,0 0 6 0,0 0 11 16,0 0 8-16,0 0 8 0,26 25 0 16,-22-16-5-16,-4-9 3 0,11 27 9 15,-5-10 3-15,3 4-10 0,-3 4-9 16,3 2-3-16,-1 3 3 0,0 4 8 0,1 2-3 16,0 1-16-16,-3-1 0 0,2 3 10 15,-1-2-1-15,-1 1-4 0,-2 0-4 16,0 1-2-16,1-3 9 0,-3 2 0 0,-2-4-3 15,0-2-8-15,-2-1 0 0,-1 1 4 16,1 2-4-16,-4 3-3 0,0-3-1 0,-3 2 4 16,1-1-14-16,2-7-39 0,-3 3-44 15,0-7-42-15,1-1-68 0,0-1-155 16,2-6-289-16,-1-3 160 0</inkml:trace>
  <inkml:trace contextRef="#ctx0" brushRef="#br1" timeOffset="-83271.25">21107 9896 1805 0,'0'0'-49'16,"0"0"6"-16,0 0 14 0,0 0 5 0,0 0 21 15,0 0 10-15,0 0 9 0,0 0 14 16,0 0-2-16,0 0 13 0,51-10 3 16,-51 10 0-16,23-1 18 0,-23 1-17 0,26-3-4 15,-26 3-14-15,25-4-8 0,-12 3-4 16,-1 1-33-16,-12 0-36 0,24-3-44 0,-14 2-101 15,3-3-348-15,-13 4 265 0</inkml:trace>
  <inkml:trace contextRef="#ctx0" brushRef="#br1" timeOffset="-83109.26">21128 9778 1951 0,'-12'-4'210'15,"12"4"-10"-15,-24-7-29 0,24 7-20 16,-13-6-28-16,13 6-27 0,0 0-18 0,0 0-21 15,0 0-29-15,0 0-27 0,0 0-37 16,0 0-40-16,39-24-29 0,-25 22-33 16,2-4-47-16,-2 3-112 0,1-2-402 0,4-1 47 15</inkml:trace>
  <inkml:trace contextRef="#ctx0" brushRef="#br1" timeOffset="-76498.01">21920 9273 1929 0,'0'0'-112'0,"0"0"15"0,4 48 22 0,-4-48 15 16,0 0 17-16,0 0 11 0,0 0 20 15,0 0 12-15,0 0-5 0,0 0 10 0,0 0 10 16,0 0 5-16,0 0 12 0,0 0 3 15,0 0 4-15,0 0 4 0,0 0-2 16,0 0-1-16,0 0 9 0,4 15-20 0,-4-15 12 16,0 0 12-16,0 0 3 0,0 0 3 15,2 19-5-15,-2-19 3 0,3 16 4 16,-3-16-1-16,2 22 8 0,-2-22-7 16,2 30-5-16,-2-14-5 0,2 3-7 0,0-3-3 15,-2 3-2-15,3 1-7 0,-1-1-4 16,0 2-1-16,-2-2-1 0,2 0 3 0,0-1-13 15,0 0-45-15,-2-18-38 0,2 32-56 16,0-20-50-16,-2-12-120 0,0 21-373 0,0-12 95 16</inkml:trace>
  <inkml:trace contextRef="#ctx0" brushRef="#br1" timeOffset="-76219.75">22089 9696 1858 0,'0'0'-54'0,"0"0"19"0,0 0 7 16,-4 32 10-16,4-32 8 0,0 0 2 0,-16 27 3 15,6-15 15-15,4 0 3 0,-4 2 10 16,1 2 0-16,1-2 4 0,-1 2-3 0,1 1-3 15,-3 1 5-15,3 0-10 0,0 1 1 16,1-1-3-16,-2 4-3 0,3 1-22 0,0 0-16 16,0-2-28-16,-1 1-27 0,1 2-31 15,-1-5-86-15,3-2-267 0,-2-2 372 16</inkml:trace>
  <inkml:trace contextRef="#ctx0" brushRef="#br1" timeOffset="-75834.3">22138 10045 1299 0,'0'0'-36'16,"15"-8"3"-16,-6 2 10 0,-9 6-3 0,16-5 5 15,-8 1 7-15,-8 4 5 0,18-4 11 16,-8 2-1-16,-10 2 14 0,0 0 9 0,0 0 23 16,30 2 7-16,-30-2-7 0,0 0 1 15,13 11 15-15,-13-11 15 0,4 13 10 16,-4-13 10-16,0 0 5 0,-4 29 13 0,4-29 12 16,-7 23 10-16,1-10 5 0,-1 1 6 15,7-14-4-15,-10 22-8 0,6-12-14 0,4-10-11 16,-9 18-12-16,9-18-9 0,-6 14-9 15,6-14-4-15,0 0-9 0,2 22-3 16,-2-22-8-16,13 11-11 0,-13-11-20 0,19 8-30 16,-19-8-33-16,27 1-56 0,-7 1-43 15,0-2-52-15,2-2-70 0,-1-2-160 16,3-1-355-16,-2-1-65 0</inkml:trace>
  <inkml:trace contextRef="#ctx0" brushRef="#br1" timeOffset="-75110.02">22523 9427 2229 0,'0'0'-100'0,"0"0"4"0,0 0 11 0,0 0 8 16,0 0 15-16,0 0 14 0,0 0 7 15,4 50 10-15,-4-50 12 0,0 0 9 16,0 0-1-16,0 0-1 0,0 0 0 0,0 0 2 16,0 0 4-16,0 0-1 0,0 0-3 15,28-36 0-15,-21 22 2 0,-7 14 4 16,10-27-3-16,-6 14-1 0,2 0 8 0,-2-3 10 16,-4 16 7-16,14-23 5 0,-10 9-2 15,-4 14 0-15,8-20 0 0,-8 20 11 16,8-15-6-16,-8 15 5 0,7-13 7 0,-7 13-9 15,0 0 6-15,0 0-6 0,0 0 0 16,0 0-6-16,0 0-7 0,0 0 5 16,0 0 5-16,0 0-3 0,6 45 2 0,-4-25-7 15,-2-1 2-15,0 2 3 0,-2 0 5 16,2 2 3-16,0 0 6 0,-2-3-1 0,2 7 8 16,0-4 3-16,-2-2 2 0,0 0 2 15,2 1-7-15,-2-1 8 0,0-2-18 0,-1 1-4 16,1-4 5-16,0 2-6 0,2-18-3 15,-2 28-7-15,0-14-5 0,2-14-26 16,-2 22-37-16,2-22-43 0,0 20-28 0,0-10-34 16,0-10-65-16,0 0-421 0,0 18 132 15</inkml:trace>
  <inkml:trace contextRef="#ctx0" brushRef="#br1" timeOffset="-74785.06">22786 9403 1815 0,'0'0'-72'0,"0"0"26"0,0 0 8 16,0 0 9-16,0 0 13 0,0 0 14 0,0 0 4 15,0 0 8-15,0 0 5 0,-8 55 3 16,3-39 14-16,0 3 2 0,-1 3 21 16,2 1 15-16,-2 0-13 0,2-1 15 0,-1 2-10 15,1-2-14-15,0-1 5 0,2-2-12 16,0 2-2-16,0-2-5 0,2-2 5 0,0-17-8 16,2 32-5-16,2-16-29 0,0 0-23 15,5-5-48-15,1 0-42 0,0-4-73 16,2 1-176-16,2-2-144 0,-14-6 319 0</inkml:trace>
  <inkml:trace contextRef="#ctx0" brushRef="#br1" timeOffset="-74552.94">22940 9648 1442 0,'0'0'-31'0,"0"0"2"15,0 0 3-15,-8-13-1 0,8 13 4 16,0 0 4-16,0 0 9 0,0 0-1 16,28-13 3-16,-28 13 1 0,20-6 1 15,-20 6 0-15,28-6 4 0,-11 3-5 0,0-1 3 16,-2 0-4-16,1 0-8 0,0-1-7 16,-16 5-3-16,25-8-22 0,-14 5-28 15,-11 3-51-15,16-7-172 0,-7 3 97 0</inkml:trace>
  <inkml:trace contextRef="#ctx0" brushRef="#br1" timeOffset="-74311.86">23048 9557 918 0,'-15'4'66'0,"15"-4"15"16,0 0-13-16,-15 4-4 0,15-4 5 16,0 0 18-16,0 0 10 0,-8 17 10 0,8-17-20 15,0 0 4-15,2 18-6 0,-2-18 9 16,0 0-4-16,6 27-15 0,-6-27 11 0,2 23 0 15,1-8-1-15,-1 1-19 0,-2-16-7 16,2 32-2-16,-2-16-7 0,2 0-9 16,-2-16-1-16,0 34-4 0,0-16-10 15,2-3-8-15,-2-15-46 0,2 27-33 0,1-16-14 16,-3-11-23-16,4 23-15 0,-4-23-24 16,2 17-25-16,-2-17-94 0,4 16-318 0,-4-16 227 15</inkml:trace>
  <inkml:trace contextRef="#ctx0" brushRef="#br1" timeOffset="-74043.98">23271 9321 1654 0,'0'0'-35'0,"0"0"13"15,16-4 15-15,-16 4 14 0,0 0 18 0,0 0 5 16,26 25 3-16,-20-12 0 16,0 4 2-16,3 2-10 0,0 4 11 0,-3 2 11 15,2-1-10-15,-3 3 8 0,-1 2 21 0,0-3-23 16,-4 3-4-16,0 0 10 0,0-1-11 16,-2 0 4-16,-2 1-15 0,-3 0 11 0,1-3-67 15,-2 5-74-15,-8-4-126 0,6-2-382 16,-6-3 176-16</inkml:trace>
  <inkml:trace contextRef="#ctx0" brushRef="#br1" timeOffset="-55520.4">23874 9623 418 0,'0'0'235'15,"0"0"-72"-15,0 0-43 0,0 0-38 16,0 0-18-16,0 0-20 0,0 0-3 0,0 0-4 16,0 0 6-16,0 0 4 0,0 0 13 0,0 0 0 15,0 0 15-15,0 0 10 0,0 0 5 16,0 0 6-16,0 0-11 0,0 0-13 0,0 0 6 15,0 0-12-15,0 0-10 0,0 0-6 16,0 0 3-16,0 0-8 0,0 0-2 16,19 18 14-16,-19-18-22 0,16 0-6 0,-16 0 0 15,22 0-8-15,-22 0-1 0,28 0 1 16,-28 0-11-16,25 0 5 0,-11 0-3 16,-14 0-3-16,26-2 6 0,-26 2-9 15,21 0 0-15,-21 0-13 0,21 0-23 0,-21 0-24 16,17 2-19-16,-17-2-29 0,13 0-41 15,-13 0-90-15,0 0-386 0,0 0 165 0</inkml:trace>
  <inkml:trace contextRef="#ctx0" brushRef="#br1" timeOffset="-55116.56">23889 9536 1792 0,'0'0'-13'0,"-11"-17"21"16,11 17 9-16,0 0 4 0,0 0-6 16,0 0 12-16,0 0 4 0,-9-10 0 15,9 10 1-15,0 0 3 0,0 0-1 0,0 0 5 16,0 0-9-16,0 0 3 0,0 0 8 16,0 0-14-16,0 0-2 0,7 53 0 15,-7-53-2-15,9 28 2 0,-9-14-8 0,2 1-2 16,2 3-4-16,-2-3 25 0,0 2-8 15,2 0-2-15,-2-2-7 0,2 3-34 16,0-1-30-16,0-2-32 0,2 1-49 0,-6-16-70 16,4 24-435-16,0-12 149 0</inkml:trace>
  <inkml:trace contextRef="#ctx0" brushRef="#br1" timeOffset="-53917.6">23810 9692 1697 0,'0'0'-68'0,"0"0"19"16,0 0 22-16,0 0 11 0,-27-2 0 0,27 2 11 15,0 0 4-15,0 0 6 0,0 0 10 16,0 0 7-16,0 0-2 0,-21 0 8 0,21 0 1 16,0 0-1-16,0 0 2 0,0 0-17 15,0 0 0-15,0 0 5 0,-19 2-6 16,19-2-2-16,0 0 0 0,0 0 3 0,0 0 0 15,0 0 2-15,0 0 3 0,0 0 4 16,0 0-4-16,0 0-2 0,0 0 2 16,0 0 2-16,0 0 7 0,0 0-8 15,0 0 13-15,0 0 3 0,0 0-3 0,0 0 5 16,0 0-4-16,0 0-5 0,0 0-1 16,57-11-10-16,-57 11-25 0,23 0-28 0,-23 0-37 15,25 0-52-15,-25 0-114 0,28-3-314 16,-15 3 257-16</inkml:trace>
  <inkml:trace contextRef="#ctx0" brushRef="#br1" timeOffset="-53486.41">24424 9338 1664 0,'0'0'25'16,"4"-14"6"-16,-4 14-8 0,0 0-5 16,0 0-1-16,6-11-3 0,-6 11-7 0,0 0 8 15,0 0 11-15,0 0 13 0,0 0 7 16,0 0-9-16,0 0 21 0,2 48-12 16,-2-48 5-16,0 30 1 0,4-11 1 15,-4 0-2-15,0 2 0 0,1 2-2 0,-1-3 3 16,3 4-18-16,-1 1 3 0,-2-5-9 15,2 3 8-15,-2 1-12 0,2 0-5 16,-2-3-47-16,3-1-39 0,0 2-45 0,-1-1-41 16,-2-3-81-16,2-4-402 0,-2 4 141 15</inkml:trace>
  <inkml:trace contextRef="#ctx0" brushRef="#br1" timeOffset="-53236.1">24638 9747 1828 0,'14'-5'-49'15,"-14"5"13"-15,0 0 3 0,0 0 5 0,0 0 10 16,0 0 16-16,0 0 15 0,0 0 15 16,0 0 15-16,0 0 16 0,-17 53 3 15,10-41-5-15,0 3 9 0,-2 0-15 0,1 0 4 16,-1 2-6-16,-3 2-3 0,3 0-11 15,-3 0 1-15,1 1 3 0,1 1-4 16,-2 2-24-16,2-1-42 0,0-1-52 0,-1-2-68 16,1-2-157-16,3-3-259 0,-1 0 238 15</inkml:trace>
  <inkml:trace contextRef="#ctx0" brushRef="#br1" timeOffset="-52703.12">24689 10023 1543 0,'0'0'-57'0,"0"0"31"0,0 0 20 15,0 0 9-15,14-11 11 0,-14 11 4 16,0 0-13-16,0 0 7 0,0 0 3 15,0 0-1-15,0 0 3 0,11-9 13 16,-11 9 3-16,0 0 12 0,0 0 12 0,0 0-1 16,0 0-4-16,0 0-8 0,0 0-7 0,0 0 16 15,0 0-11-15,0 0-1 0,0 0 10 16,13-8-5-16,-13 8-4 0,0 0-3 16,0 0-14-16,0 0 1 0,0 0-4 0,0 0 3 15,16-8-12-15,-16 8 1 0,0 0 5 16,0 0-3-16,20-2 0 0,-20 2 10 15,0 0-8-15,0 0 0 0,27 9 0 0,-27-9 5 16,13 5-7-16,-13-5 23 0,12 10-6 16,-12-10-2-16,5 13-1 0,-5-13 1 15,-2 20 3-15,2-20 4 0,-8 25 11 0,-1-9 2 16,0-2 2-16,-3 4 4 0,-1-1 1 16,1-2-1-16,-2-1-1 0,4 0-2 15,0-4-8-15,2 2-2 0,8-12 5 16,-15 17-13-16,15-17-2 0,-9 13 1 0,9-13-2 15,-2 14-1-15,2-14-1 0,0 0 1 0,16 13-6 16,-16-13-4-16,24 5-4 0,-10 0-10 16,-14-5-18-16,38 1-24 0,-20-1-43 15,2-1-44-15,-1-4-43 0,2 2-56 16,-3-4-141-16,3-3-454 0,3-2-137 0</inkml:trace>
  <inkml:trace contextRef="#ctx0" brushRef="#br1" timeOffset="-52125.53">25212 9616 2350 0,'0'0'-77'15,"0"0"10"-15,0 0 3 0,0 0 4 16,0 0 8-16,0 0 4 0,0 0 14 0,0 0 2 16,0 0 6-16,0 0 2 0,0 0 4 0,38 17 1 15,-38-17 2-15,0 0 3 0,25-7-1 16,-25 7 5-16,20-10 3 0,-10 4 1 15,-10 6 3-15,21-15 3 0,-9 5 8 0,-5 1-3 16,1-2 6-16,-8 11 2 0,13-20 9 16,-7 11 5-16,-6 9-4 0,7-19 1 15,-7 19 2-15,4-17 2 0,-4 17 2 0,0 0-6 16,-2-19-5-16,2 19 5 0,0 0-8 16,-21-12-5-16,21 12-8 0,-19-4 4 15,19 4 2-15,0 0 1 0,-34 8 2 16,34-8 4-16,-25 9 3 0,11-1 1 0,3 2-15 15,-2-1 6-15,-1 4 2 0,3 0 4 16,-1-1-2-16,4 3 2 0,-1 1-4 0,3-1-1 16,1 1 2-16,-1-2 18 0,6-14 1 15,-6 31 2-15,6-16 5 0,0-15 5 0,0 27 6 16,0-27 6-16,4 26-2 0,1-13-2 16,1-3-3-16,0 2 0 0,-6-12-4 15,19 19 6-15,-7-12-6 0,-1 1-2 0,3 0-5 16,-14-8-5-16,27 8-13 0,-10-5-19 15,-2-1-28-15,2 0-41 0,-17-2-33 0,33-2-63 16,-17-3-108-16,0-3-487 0,0 0-43 16</inkml:trace>
  <inkml:trace contextRef="#ctx0" brushRef="#br1" timeOffset="-51767.6">25502 9219 2145 0,'0'0'-84'15,"0"0"22"-15,0 0 22 0,0 0-5 16,0 0 14-16,0 0 12 0,0 0 19 16,0 0 3-16,0 0 1 0,0 0 2 15,54-9-1-15,-54 9-2 0,23-4-11 0,-10 1-15 16,-13 3-16-16,27-4-33 0,-16 2-44 15,-11 2-109-15,27-7-230 0,-20 2 386 16</inkml:trace>
  <inkml:trace contextRef="#ctx0" brushRef="#br1" timeOffset="-46761.51">25969 8848 1778 0,'0'0'-101'0,"0"0"14"15,0 0 10-15,0 0 2 0,0 0 17 0,0 0 20 16,0 0 23-16,0 0 22 0,0 0 19 15,0 0 6-15,0 0 4 0,0 0 12 0,0 0 14 16,0 0 12-16,0 0 3 0,0 0-2 16,0 0 10-16,0 0-12 0,0 0 12 0,0 0-19 15,0 0-10-15,0 0-1 0,0 0-10 16,0 0-6-16,0 0-5 0,27-34-3 16,-27 34 0-16,14-4-10 0,-14 4 5 0,0 0-6 15,24-6 1-15,-24 6-6 0,14-4-6 16,-14 4 3-16,17-3 2 0,-17 3 5 15,0 0-10-15,23-6-1 0,-23 6 4 0,0 0-3 16,19-2 9-16,-19 2 10 0,0 0 9 16,0 0-6-16,15-4-2 0,-15 4-1 15,0 0-7-15,0 0-3 0,0 0 3 0,0 0-5 16,0 0-2-16,18 8 8 0,-18-8-8 16,0 0-9-16,4 15 3 0,-4-15 4 0,0 0 3 15,1 18-9-15,-1-18 0 0,2 15-3 16,-2-15-2-16,0 0 3 0,0 22 5 15,0-22-3-15,0 15 2 0,0-15-3 0,0 0 0 16,-2 25-3-16,2-25 5 0,-1 15-9 16,1-15 8-16,0 0-2 0,-2 21 3 0,2-21-7 15,0 0 6-15,-2 19-3 0,2-19 1 16,0 0 7-16,-7 18 1 0,7-18 9 16,-7 11-1-16,7-11-6 0,0 0-5 0,-11 17 7 15,11-17 0-15,-6 11 4 0,6-11 3 16,-10 8 4-16,10-8 0 0,0 0-5 0,-13 16 7 15,13-16-9-15,-9 7 1 0,9-7-4 16,0 0 1-16,-14 9 0 0,14-9-2 16,0 0-4-16,-13 12 3 0,13-12-7 0,0 0 4 15,0 0-2-15,-10 10-4 0,10-10 0 16,0 0 1-16,0 0 0 0,-11 7 1 16,11-7-6-16,0 0 1 0,0 0 1 15,0 0 0-15,0 0-4 0,0 0 3 0,-10 9-1 16,10-9 1-16,0 0 0 0,0 0-5 0,0 0 4 15,0 0-1-15,0 0 3 0,0 0 0 16,0 0-2-16,0 0 1 0,0 0-2 16,0 0 2-16,0 0 2 0,0 0 1 0,0 0-1 15,0 0 0-15,0 0 3 0,0 0 1 16,0 0-2-16,0 0-2 0,35 7 2 16,-35-7-1-16,28-4-1 0,-28 4 1 0,27-3-4 15,-12 1 0-15,-15 2-1 0,29 0-6 16,-13-1-18-16,-16 1-32 0,30 0-47 0,-13 0-46 15,-5 0-74-15,-12 0-165 0,26 0-424 16,-16-2-133-16</inkml:trace>
  <inkml:trace contextRef="#ctx0" brushRef="#br1" timeOffset="-46268.95">26373 8929 2305 0,'0'0'-116'16,"0"0"26"-16,0 0 16 0,0 0 18 16,0 0 3-16,0 0 11 0,0 0 8 15,0 0 9-15,0 0 9 0,0 0 11 0,0 0-3 16,0 0 0-16,0 0 6 0,0 0 0 16,0 0 1-16,56 4-4 0,-56-4 5 15,23-1 3-15,-23 1-10 0,25-4-6 0,-25 4-6 16,22-2-24-16,-22 2-21 0,23-4-55 15,-23 4-88-15,18-1-216 0,-12-3 133 16</inkml:trace>
  <inkml:trace contextRef="#ctx0" brushRef="#br1" timeOffset="-45884.27">26463 8861 1320 0,'0'0'29'0,"0"0"4"15,0 0-6-15,0 0-1 0,0 0-2 16,0 0 5-16,0 0-2 0,0 0 6 0,0 0-1 16,14-25 8-16,-14 25 15 0,0 0-12 15,0 0 5-15,0 0 1 0,0 0-18 0,0 0 5 16,0 0 14-16,0 0-5 0,0 0 0 16,0 0 2-16,0 0 1 0,0 0-1 15,0 0-6-15,0 0-3 0,0 0-5 0,0 0-2 16,-6 63 3-16,0-47-8 0,6-16-3 15,-4 28-5-15,2-13 9 0,-1 1 4 0,-1 1 2 16,2-2-5-16,0 2 1 0,2-17 2 16,-2 32-3-16,2-16-1 0,0-16 13 15,0 26 1-15,0-13 7 0,0-13-6 16,2 25 1-16,-2-25 0 0,4 18 6 0,-4-18 5 16,4 18 3-16,-4-18 3 0,11 12 4 15,-3-4-10-15,-8-8-7 0,13 9 2 16,-13-9-12-16,18 8-25 0,-18-8-38 0,20 2-51 15,-20-2-72-15,21-4-89 0,-9 1-211 16,-4-6-310-16,-8 9-47 0</inkml:trace>
  <inkml:trace contextRef="#ctx0" brushRef="#br1" timeOffset="-34836.49">26902 9711 682 0,'0'0'160'0,"0"0"-45"0,0 0-15 15,0 0-20-15,0 0-3 0,0 0-37 16,0 0-5-16,0 0-7 0,0 0-6 0,0 0-7 15,0 0 13-15,0 0-4 0,0 0 3 16,0 0 11-16,0 0 1 0,0 0 3 0,0 0 8 16,0 0 0-16,0 0 13 0,0 0 8 15,42 13 4-15,-42-13 2 0,0 0 13 16,0 0 0-16,0 0 6 0,0 0-5 0,0 0 1 16,0 0 1-16,17 5 0 0,-17-5 4 15,0 0-5-15,21 0-5 0,-21 0 0 16,18 3-6-16,-18-3-5 0,22 0-4 15,-22 0-6-15,27 0-10 0,-11 3-1 16,-16-3-7-16,30-3-5 0,-30 3-7 0,29-3-4 16,-14 3-6-16,-15 0-23 0,27-1-34 0,-27 1-36 15,23-2-59-15,-12 0-62 0,-11 2-101 16,16-3-578-16,-9-1-227 0</inkml:trace>
  <inkml:trace contextRef="#ctx0" brushRef="#br1" timeOffset="-33117.15">27755 9633 2456 0,'0'0'-138'16,"0"0"17"-16,0 0 15 0,0 0 25 15,0 0 17-15,0 0 21 0,0 0 14 16,0 0 9-16,0 0 2 0,-15 9 12 0,15-9 12 15,0 0 12-15,0 0 10 0,0 0 1 16,0 0 6-16,0 0 6 0,0 0-2 0,0 0-10 16,0 0 1-16,0 0-6 0,0 0-5 15,60-7-5-15,-60 7 9 0,20-6-7 16,-7 0-5-16,-13 6-3 0,24-11 0 0,-12 6-19 16,1-5 8-16,-3 0-2 0,3-1 5 15,-4 0 0-15,2 1-2 0,-3-2-1 0,-2-2 2 16,0 2 2-16,-6 12 1 0,8-24 1 15,-6 13 2-15,-2 11 2 0,0-21 7 16,0 21-10-16,0 0-4 0,-10-22 4 16,10 22 2-16,-10-12 1 0,10 12 0 15,-15-8-10-15,15 8 2 0,-17-3 9 0,17 3-12 16,0 0 1-16,0 0 6 0,-32 7-3 0,32-7-3 16,-14 14 0-16,4-5 5 0,3 0-8 15,-2 3 7-15,0 2 13 0,0-2 5 16,4 2-10-16,-3 0 11 0,-1 0 5 0,2-2 8 15,1 2 1-15,-1-1 1 0,7-13-14 16,-10 25 8-16,6-14-9 0,4-11 8 0,-6 21 10 16,6-21 9-16,-5 17 10 0,5-17 12 15,0 19 3-15,0-19 10 0,0 0 3 16,11 21-2-16,-11-21-5 0,14 9 3 16,-3-3 0-16,-11-6-5 0,26 8 0 0,-12-6-5 15,-14-2-4-15,29 4-14 0,-13-4-4 16,-16 0-3-16,32-2-15 0,-17 0-22 0,4-2-24 15,-2-2-40-15,-3 0-50 0,4 1-48 16,-5-2-49-16,0-4-69 0,1 1-119 16,-7-4-407-16,2 1-109 0</inkml:trace>
  <inkml:trace contextRef="#ctx0" brushRef="#br1" timeOffset="-32488.19">28081 9045 2250 0,'0'0'-114'0,"0"0"27"16,0 0 18-16,0 0 8 0,0 0 19 16,-14 10 13-16,14-10 14 0,0 0 4 0,0 0 11 15,0 0 3-15,0 0 5 0,0 0-5 16,0 0 10-16,0 0 5 0,0 0-5 0,0 0 2 16,0 0 4-16,0 0 2 0,43 3 6 15,-43-3 14-15,22-3-2 0,-22 3-1 16,25-1 0-16,-25 1-2 0,25-4 4 15,-25 4-14-15,24-4-12 0,-24 4-15 16,18-1-34-16,-18 1-27 0,20-3-36 0,-14 2-42 16,-6 1-79-16,0 0-320 0,26-8 277 0</inkml:trace>
  <inkml:trace contextRef="#ctx0" brushRef="#br1" timeOffset="-32106.33">28420 8852 1520 0,'0'0'-60'15,"0"0"8"-15,4-17 9 0,-4 17 12 0,0 0 7 16,0 0 24-16,0 0 17 0,0 0 19 16,0 0 12-16,0 0 1 0,0 0 9 15,0 0 16-15,0 0 13 0,0 0 12 0,0 0 3 16,25 34-3-16,-25-34-7 0,7 19 1 16,-5-6-7-16,-2-13-3 0,6 27 1 15,-4-12-11-15,2-1-1 0,-3 1-11 0,2 0-7 16,2 1-2-16,-3-1-6 0,2 0-7 15,-2 0-2-15,0 0-6 0,2-1-5 16,-4-14-23-16,5 20-42 0,-5-20-48 16,7 21-55-16,-5-13-72 0,-2-8-185 0,3 13-244 15,-3-13 134-15</inkml:trace>
  <inkml:trace contextRef="#ctx0" brushRef="#br1" timeOffset="-30992.19">28341 8915 1692 0,'0'0'-140'0,"0"0"16"0,0 0 30 16,-13 7 18-16,13-7 15 0,0 0 15 0,0 0 13 15,0 0 15-15,0 0 25 0,0 0 16 16,0 0 14-16,0 0 14 0,0 0 11 15,0 0 18-15,0 0 17 0,0 0 18 16,0 0-2-16,0 0 7 0,0 0-8 16,0 0-11-16,0 0-7 0,0 0-17 0,0 0-7 15,0 0-7-15,0 0-5 0,62-4 8 16,-62 4-3-16,24-1 6 0,-24 1 1 0,29-2 2 16,-10 0-5-16,0-1-3 0,-19 3-7 15,38-1-3-15,-20-1-4 0,4 0-3 0,-22 2-9 16,37-4-3-16,-21 4-6 0,-16 0-4 15,26-2-16-15,-26 2-26 0,21-3-43 0,-21 3-39 16,21 0-38-16,-21 0-47 0,0 0-100 16,14-3-468-16,-14 3-32 0</inkml:trace>
  <inkml:trace contextRef="#ctx0" brushRef="#br1" timeOffset="-29957.52">28523 8800 2167 0,'0'0'-61'0,"6"-17"7"0,-6 17 8 15,0 0 11-15,0 0 2 0,0 0 12 0,0 0 20 16,0 0 12-16,0 0 10 0,0 0 22 15,0 0 5-15,0 0 14 0,0 0-2 16,12-9-1-16,-12 9-8 0,0 0-3 0,0 0-8 16,0 0 0-16,0 0-1 0,0 0 4 15,0 0 3-15,0 0-4 0,0 0 9 16,0 0 5-16,0 0 3 0,0 0 9 0,0 0 1 16,0 0 0-16,0 0 2 0,0 0-3 15,0 0-2-15,0 0 0 0,0 0 4 0,0 0-9 16,0 0-9-16,0 0-3 0,0 0-6 15,0 0-4-15,0 0-4 0,0 0 0 16,0 0-8-16,0 0-1 0,0 0-3 0,0 0-1 16,0 0-3-16,0 0-2 0,0 0-9 15,0 0-11-15,0 0-12 0,0 0-6 16,0 0-5-16,0 0-2 0,0 0 1 0,0 0 3 16,0 0 2-16,0 0 12 0,0 0 2 0,0 0 12 15,0 0 6-15,0 0 2 0,0 0-1 16,0 0-5-16,0 0 1 0,0 0-2 15,0 0-8-15,0 0-1 0,0 0 0 16,0 0-1-16,0 0-1 0,0 0-5 0,0 0 2 16,0 0 5-16,0 0-8 0,0 0 8 15,0 0-1-15,0 0 3 0,0 0 2 16,0 0-3-16,0 0 6 0,0 0-5 0,0 0 1 16,0 0-2-16,0 0 2 0,0 0-6 15,0 0-2-15,0 0 4 0,0 0 0 0,0 0-1 16,0 0 0-16,0 0 6 0,0 0-3 15,0 0 0-15,0 0 2 0,0 0 5 16,0 0-1-16,0 0 2 0,0 0 0 0,0 0 2 16,0 0 1-16,-29 38 1 0,29-38 4 15,0 17 6-15,0-17 0 0,-2 21 2 0,2-21 0 16,0 23-6-16,0-23 0 0,2 23-1 16,-2-23 1-16,0 22-2 0,0-22-1 15,0 24 0-15,0-24 4 0,-2 21-6 0,2-21 3 16,0 22 5-16,0-22 6 0,-1 21-4 15,1-21 0-15,-2 20 0 0,2-20-2 0,-2 16-7 16,2-16 5-16,0 0 0 0,0 25-3 16,0-25 0-16,-3 15 2 0,3-15 2 15,0 0 2-15,0 23 2 0,0-23 7 16,0 0 0-16,0 17-3 0,0-17 2 0,0 0-3 16,3 17-1-16,-3-17-3 0,0 0-3 15,0 18 0-15,0-18-1 0,0 0-3 16,0 0-1-16,2 15-1 0,-2-15-2 0,0 0 0 15,0 0 0-15,3 15 2 0,-3-15-4 16,0 0 2-16,0 0 3 0,9 13 4 16,-9-13-7-16,0 0 1 0,0 0-1 0,10 10 3 15,-10-10-2-15,0 0-3 0,0 0-1 0,12 8 6 16,-12-8-8-16,0 0 1 0,0 0 1 16,0 0 2-16,9 8 8 0,-9-8 7 15,0 0 5-15,0 0-1 0,0 0-3 0,0 0-3 16,0 0-2-16,0 0-1 0,35-14-1 15,-24 8-3-15,-11 6-3 0,18-15-1 0,-8 5-2 16,4 1-4-16,-2-3-6 0,1 3-15 16,-2-3-21-16,1 1-34 0,-1-2-46 15,-1 1-62-15,2 2-69 0,-6-1-125 0,1-2-237 16,0 2-309-16,-7 11-320 0</inkml:trace>
  <inkml:trace contextRef="#ctx0" brushRef="#br1" timeOffset="-29227.77">28454 8888 2655 0,'0'0'-134'0,"0"0"13"0,0 0 12 15,0 0 12-15,0 0 12 0,0 0 18 16,0 0 4-16,0 0 19 0,0 0 34 16,0 0 6-16,0 0 21 0,0 0 11 0,0 0 2 15,0 0-6-15,0 0-6 0,0 0 2 16,0 0-9-16,0 0 2 0,-21 5 1 15,21-5-1-15,0 0-4 0,0 0 2 0,0 0 2 16,0 0-4-16,0 0 4 0,0 0 3 16,0 0 10-16,0 0 2 0,0 0 17 15,0 0 0-15,0 0 1 0,0 0 6 0,0 0-2 16,0 0 8-16,0 0-7 0,0 0 4 16,0 0-14-16,0 0 8 0,0 0-7 0,0 0 2 15,65-3-5-15,-51 3-5 0,-14 0-7 16,37-2 6-16,-18 2-10 0,0 0-9 0,0-2-3 15,-19 2-18-15,32-2-17 0,-32 2-33 16,25-2-6-16,-25 2-24 0,21 0-10 16,-21 0-31-16,17-1-37 0,-17 1-83 15,10-7-419-15,-10 7 95 0</inkml:trace>
  <inkml:trace contextRef="#ctx0" brushRef="#br1" timeOffset="-28833.13">28531 8803 1809 0,'0'0'-94'0,"0"0"26"0,0 0 16 15,0 0 14-15,0 0 16 0,0 0 27 0,0 0 18 16,0 0 26-16,0 0 24 0,0 0 3 16,0 0 14-16,0 0 10 0,0 0 1 0,0 0 5 15,0 0-11-15,0 0-4 0,0 0-6 16,0 0-6-16,0 0-10 0,0 0-11 15,0 0-7-15,0 0-5 0,0 0-3 16,0 0-6-16,0 0-13 0,0 0 8 0,0 0-6 16,0 0-16-16,0 0-28 0,6 38-32 15,-6-38-46-15,4 22-39 0,-8-8-61 16,4-14-142-16,-1 24-317 0,-2-10 117 0</inkml:trace>
  <inkml:trace contextRef="#ctx0" brushRef="#br1" timeOffset="-6886.75">5854 485 668 0,'0'0'141'0,"0"0"-48"16,0 0-23-16,0 0-24 0,0 0 8 15,0 0-7-15,0 0 6 0,0 0-7 16,0 0 4-16,0 0 21 0,0 0 6 0,0 0 8 16,0 0 11-16,0 0-1 0,0 0 7 15,0 0-13-15,0 0 11 0,0 0-10 16,0 0 2-16,0 0-1 0,0 0 0 0,0 0 2 16,0 0 3-16,0 0 0 0,0 0-2 15,0 0-3-15,0 0-4 0,0 0-8 16,0 0 0-16,0 0-6 0,0 0-2 0,0 0-1 15,0 0-2-15,50-14-2 0,-50 14-2 16,22-3-6-16,-7 1-3 0,-15 2-7 16,28-2-3-16,-12 0-10 0,4 2 0 0,-20 0-4 15,38-4-5-15,-19 4 1 0,0-2-3 16,0 1-4-16,3-1-1 0,-22 2-4 0,35 0-3 16,-20-2-3-16,-15 2-6 0,27 0-9 15,-27 0-16-15,24 0-14 0,-24 0-16 0,17 0-24 16,-17 0-38-16,0 0-36 0,15 5-39 15,-15-5-54-15,0 0-113 0,0 0-472 16,0 0-158-16</inkml:trace>
  <inkml:trace contextRef="#ctx0" brushRef="#br1" timeOffset="-6461.3">6045 406 2385 0,'4'-19'-86'0,"-4"19"13"0,0 0 14 16,0 0-1-16,0 0 8 0,0 0 19 15,0 0 9-15,0 0 11 0,0 0 19 16,0 0 15-16,0 0 3 0,0 0 1 0,0 0 1 15,0 0 4-15,0 0 1 0,0 0 18 16,0 0 5-16,0 0-1 0,0 0 5 16,0 0 18-16,0 0-20 0,0 0-3 0,0 0-1 15,0 0-5-15,-12 51 5 0,12-51-2 16,-5 20-2-16,3-8 4 0,2-12 2 0,-6 25 3 16,1-10-6-16,1-2 0 0,2 3-5 15,2-16-3-15,-6 26-9 0,2-14 2 16,4-12 2-16,-4 22-10 0,4-22 0 0,0 24 3 15,0-24-1-15,0 16-2 0,0-16-1 16,4 18-3-16,-4-18 1 0,8 12-5 0,-8-12-16 16,15 9-28-16,-15-9-31 0,15 6-43 15,-15-6-48-15,19 1-48 0,-19-1-69 16,0 0-573-16,21-5-173 0</inkml:trace>
  <inkml:trace contextRef="#ctx0" brushRef="#br1" timeOffset="-6116.32">5470 645 2414 0,'0'0'-96'0,"-18"3"15"16,18-3 16-16,0 0 16 0,0 0 14 16,0 0 5-16,0 0 22 0,0 0 10 15,0 0 7-15,0 0 9 0,0 0 13 0,0 0-10 16,0 0 2-16,0 0 1 0,64-9-15 15,-64 9-1-15,23-2-20 0,-23 2-26 0,30-1-23 16,-16-1-48-16,-14 2-61 0,30-4-134 16,-13 0-181-16,-2 1 347 0</inkml:trace>
  <inkml:trace contextRef="#ctx0" brushRef="#br1" timeOffset="-5162.31">6684 348 1282 0,'0'0'-68'16,"0"0"21"-16,2-21 15 0,-2 21 23 15,0 0 13-15,4-21 8 0,-4 21-5 0,-2-16 6 16,2 16 6-16,0 0-10 0,-2-25 1 15,2 25 16-15,-4-17 4 0,4 17 12 16,-6-18-8-16,6 18 0 0,-9-15 4 0,9 15 5 16,-8-15 14-16,8 15 2 0,-11-12 7 15,11 12-13-15,0 0 0 0,-10-12-14 0,10 12 5 16,0 0-13-16,0 0-11 0,-19-1 9 16,19 1 5-16,0 0-12 0,0 0 1 0,-22 23-1 15,22-23-1-15,-8 18 11 16,4-6 7-16,4-12-2 0,-4 29-6 0,2-12 4 15,2-1 4-15,0 1 9 0,0 5-1 16,2-2 12-16,-2 2 1 0,2 1-5 0,-2-1 0 16,2 0-3-16,-2 1 3 0,2 3-6 15,0-5-7-15,-2 2 7 0,0-2-14 16,2 0-3-16,-2-2-2 0,0-1-2 0,0-2-5 16,0-16-2-16,2 27-15 0,-2-14-43 15,0-13-37-15,0 22-43 0,-2-15-51 0,2-7-88 16,0 0-471-16,-2 14 5 0</inkml:trace>
  <inkml:trace contextRef="#ctx0" brushRef="#br1" timeOffset="-4956.25">6579 665 2118 0,'0'0'14'0,"6"-26"23"15,-6 26 2-15,0 0-4 0,0 0-10 16,0 0 9-16,0 0 0 0,0 0 9 15,0 0-8-15,8-9-3 0,-8 9 1 0,0 0-10 16,14-7-4-16,-14 7 4 0,12-8-8 0,-12 8-3 16,19-8-11-16,-19 8-26 0,21-8-20 15,-6 4-34-15,-3 0-36 0,-12 4-39 16,28-12-55-16,-16 6-409 0,4 0 169 0</inkml:trace>
  <inkml:trace contextRef="#ctx0" brushRef="#br1" timeOffset="-4678.3">6888 470 1660 0,'0'0'-76'0,"0"0"22"15,0 0 20-15,0 0 19 0,0 0 5 16,0 0 16-16,0 0 10 0,0 0-10 15,0 0 11-15,0 0-1 0,0 0-1 16,-20 51 8-16,18-39-6 0,2-12-2 0,-4 29-2 16,2-16 9-16,0 3-9 0,2-16 2 15,-4 32 12-15,4-18-14 0,0-14 5 0,0 29-8 16,0-15 3-16,0-14 2 0,2 26-10 16,2-13-13-16,-4-13-30 0,6 22-45 0,1-15-80 15,-7-7-314-15,13 13 358 0</inkml:trace>
  <inkml:trace contextRef="#ctx0" brushRef="#br1" timeOffset="-4431.32">6983 639 1318 0,'0'0'-19'16,"0"0"2"-16,0 0-4 0,-4-16 2 0,4 16 0 15,0 0 3-15,0 0 2 0,0 0 5 0,0 0 2 16,0 0 4-16,12-17 5 0,-12 17 3 16,0 0 7-16,18-7-5 0,-18 7 2 15,14-1-4-15,-14 1 2 0,17-4-7 0,-17 4-2 16,19-3-17-16,-19 3-7 0,17-3-11 16,-17 3-20-16,15-1-15 0,-15 1-40 0,0 0-185 15,17-7 95-15</inkml:trace>
  <inkml:trace contextRef="#ctx0" brushRef="#br1" timeOffset="-4163.22">7057 516 1011 0,'0'0'78'0,"0"0"-12"15,0 0-16-15,0 0-10 0,0 0-5 16,0 0-11-16,0 0 1 0,0 0-1 15,0 0-5-15,0 0-2 0,0 0 2 16,0 0-4-16,0 0 2 0,0 0-5 0,0 0 0 16,0 0 8-16,0 0-6 0,0 0-1 15,0 0 8-15,13 57-10 0,-13-57 6 0,0 22 0 16,2-7-10-16,-2-15 11 0,2 26-11 16,0-14-1-16,-2-12 4 0,4 22-6 0,-4-22-14 15,2 21-25-15,-2-21-46 0,2 15-92 16,-2-15-259-16,2 13 412 0</inkml:trace>
  <inkml:trace contextRef="#ctx0" brushRef="#br1" timeOffset="-3855.27">7237 399 1270 0,'0'0'-7'0,"0"0"2"0,0 0-4 0,0 0 7 16,0 0 0-16,34 14 4 0,-26-6 5 15,1 1 11-15,-9-9 8 0,14 25 3 0,-5-12 4 16,-2 2 20-16,1 3-12 0,-2 0-9 15,0-2 0-15,-2 4 7 0,1-2-14 0,-1 1 0 16,1-1-10-16,-3 2-20 0,-2-1-32 16,0-2-47-16,0 1-97 0,0-1-247 15,-2 1 419-15</inkml:trace>
  <inkml:trace contextRef="#ctx0" brushRef="#br1" timeOffset="-2786.66">9730 325 1254 0,'20'-5'16'0,"-20"5"1"0,0 0-10 16,0 0-16-16,16-5 4 0,-16 5 5 16,0 0-3-16,0 0-1 0,0 0-1 0,0 0 0 15,0 0-2-15,0 0 0 0,0 0 3 16,-53 2 1-16,53-2 5 0,-25 0-6 0,10 0 13 15,15 0 8-15,-25 0 23 0,25 0 0 16,-26 0 20-16,26 0 1 0,-20 0 12 0,20 0 6 16,-20-2-16-16,20 2 11 0,0 0 3 15,0 0-1-15,-25 0 10 0,25 0 4 16,0 0-13-16,0 0-5 0,-19-2-15 0,19 2-6 16,0 0-17-16,0 0-1 0,0 0-7 15,0 0 2-15,-17 11-4 0,17-11-5 16,0 0 4-16,-6 18 4 0,6-18-11 0,-2 17 14 15,2-17 11-15,-3 22 7 0,1-7 13 16,2-1 3-16,-2 0-1 0,2 4 0 16,0-2 1-16,2 1-5 0,-2 1 0 0,0 1-10 15,0 0-6-15,2-1 1 0,-2 2-6 16,3-2-3-16,-3-2-1 0,2 2-9 16,-2-3-1-16,0-15-20 0,4 26-40 0,-4-14-42 15,2-2-42-15,-2-10-40 0,2 19-27 16,-2-19-62-16,0 0-552 0,-6 10-110 0</inkml:trace>
  <inkml:trace contextRef="#ctx0" brushRef="#br1" timeOffset="-2634.76">9489 670 2327 0,'-6'-13'-22'0,"6"13"28"0,0 0 8 16,0 0 3-16,0-25-8 0,0 25 2 0,0 0-3 16,6-17-4-16,-6 17 2 0,10-12 7 15,-10 12-15-15,16-9-5 0,-16 9-9 16,16-11-14-16,-3 5-17 0,2 2-22 15,0-2-27-15,3 1-45 0,0-2-98 0,3 0-319 16,-2 1 248-16</inkml:trace>
  <inkml:trace contextRef="#ctx0" brushRef="#br1" timeOffset="-2291.1">10077 0 1925 0,'0'0'26'0,"-29"42"-5"0,23-24-5 16,-3-1-1-16,3 5-3 0,-3-2 1 16,3-5-27-16,-2 7-21 0,2-2-25 15,-2-2-32-15,2-1-61 0,2 0-146 0,-2-2-147 16,0 0 395-16</inkml:trace>
  <inkml:trace contextRef="#ctx0" brushRef="#br1" timeOffset="-1862.33">10145 347 1298 0,'0'0'5'16,"0"0"0"-16,0 0 0 0,0 0 2 15,0 0 3-15,0 0-6 0,0 0 15 0,0 0 6 16,-50 8 8-16,50-8 10 0,-20 14 11 16,12-6 1-16,8-8-8 0,-19 17 3 0,10-9-5 15,-1 3 11-15,10-11-18 0,-15 21-1 16,9-10-2-16,2 0-5 0,4-11-6 15,-9 23 5-15,4-11-9 0,5-12-19 0,-2 22-26 16,2-22-32-16,0 24-37 0,0-15-58 16,0-9-127-16,-2 16-166 0,2-16 400 0</inkml:trace>
  <inkml:trace contextRef="#ctx0" brushRef="#br1" timeOffset="-1357.32">10202 431 1294 0,'0'0'-10'15,"0"0"-1"-15,0 0 18 0,0 0 4 16,0 0 2-16,0 0 0 0,0 0 0 15,0 0 6-15,0 0 14 0,0 0-1 16,0 0 1-16,-18 44 6 0,18-44 1 0,-9 20-4 16,4-10-4-16,5-10-1 0,-4 21 1 15,4-21 1-15,-6 20-6 0,6-20-9 16,0 21 5-16,0-21-2 0,2 24 2 0,-2-24-2 16,4 19-1-16,0-8 4 0,-4-11-8 0,16 18-3 15,-10-12 2-15,4 4-12 0,-10-10-1 16,18 11-5-16,-8-5-9 0,-10-6-2 15,19 8-9-15,-19-8-6 0,19 5 3 0,-19-5 3 16,17 6 3-16,-17-6 9 0,12 4 4 16,-12-4 7-16,0 0 10 0,18 8 13 15,-18-8 3-15,0 0-10 0,10 6 6 0,-10-6 13 16,0 0-4-16,0 0 20 0,6 10-7 16,-6-10 2-16,0 0-2 0,0 0-4 15,0 0 2-15,-2 22-9 0,2-22-4 0,0 0-2 16,0 0-6-16,-8 22 1 0,8-22-5 15,-6 15 0-15,6-15-5 0,-11 9-9 16,11-9-18-16,-13 9-27 0,13-9-23 0,-14 7-36 16,5-3-52-16,9-4-52 0,0 0-364 15,-30 3 238-15</inkml:trace>
  <inkml:trace contextRef="#ctx0" brushRef="#br1" timeOffset="-1028.34">10433 381 1642 0,'0'0'-27'16,"13"-12"2"-16,-13 12 15 0,0 0 7 16,0 0 23-16,0 0 3 0,0 0 4 15,0 0 11-15,25 27 7 0,-21-17 14 0,0 3 16 16,-4-13-10-16,10 29 2 0,-6-13-11 16,0 1-5-16,-2 3 0 0,2-1-11 0,-2 2 0 15,-2-2-9-15,0 1-29 0,0-1-55 16,-2 3-63-16,-2-6-102 0,0 2-380 15,-4 1 194-15</inkml:trace>
  <inkml:trace contextRef="#ctx0" brushRef="#br1" timeOffset="165834.95">5353 344 229 0,'0'0'127'0,"0"0"-21"16,0 0-16-16,0 0-10 0,0 0-6 0,0 0-9 16,0 0-3-16,0 0-2 0,0 0-6 15,0 0-1-15,0 0-8 0,0 0-4 16,0 0-4-16,0 0-7 0,0 0 3 16,0 0-5-16,18 8 0 0,-18-8-12 0,0 0 6 15,0 0 1-15,0 0-8 0,0 0 1 16,-8 29 3-16,8-29-6 0,0 0 1 0,-8 25-4 15,8-25-4-15,-6 17 6 0,6-17 3 16,-4 19-7-16,-1-8-1 0,5-11 4 0,-4 21-1 16,4-21-5-16,-6 24-2 0,1-10 19 15,1 0 9-15,0-1-9 0,-1 3 1 16,5-16 4-16,-8 28-2 0,4-16 2 0,0 0-1 16,4-12-7-16,-6 27 4 0,2-16-7 15,4-11-4-15,-6 25-2 0,4-11-2 16,2-14 0-16,-4 22 5 0,2-9-6 15,2-13 3-15,-2 22 6 0,2-22-5 0,0 22 7 16,0-22-3-16,0 22-7 0,0-22 0 16,0 18 0-16,0-18 0 0,0 20-1 0,0-20 6 15,2 17-5-15,-2-17-3 0,4 15 3 16,-4-15-5-16,4 15 10 0,-4-15-7 16,8 15-6-16,-8-15 0 0,8 14-16 0,-8-14-24 15,10 11-27-15,-10-11-38 0,13 10-61 16,-13-10-337-16,15 6 327 0</inkml:trace>
  <inkml:trace contextRef="#ctx0" brushRef="#br1" timeOffset="166775.87">6240 306 1317 0,'0'0'-73'0,"0"0"22"15,0 0 14-15,0 0 9 0,0 0 18 16,0 0 6-16,0 0 4 0,0 0 9 16,0 0-2-16,0 0 3 0,0 0-1 0,0 0 4 15,0 0 2-15,0 0 6 0,0 0 2 16,0 0 8-16,0 0-10 0,0 0 4 0,0 0 11 16,28 6-7-16,-28-6-3 0,0 0 10 15,14 12-1-15,-14-12 4 0,12 7 5 16,-12-7-3-16,14 11 5 0,-14-11-1 0,12 13-8 15,-4-6 4-15,-8-7 0 0,14 15-10 16,-8-5 6-16,-6-10-4 0,13 16-7 0,-7-8-1 16,-6-8-5-16,10 20 7 0,-4-8-6 15,-6-12-1-15,12 23 7 0,-8-12 3 16,-2 3-7-16,2 1-8 0,-4-15 3 16,4 27-7-16,-2-12 6 0,0 1-9 15,-2-16 3-15,0 28-2 0,2-14 0 0,-2-14 4 16,-2 28-1-16,0-14-7 0,2-14 6 15,-4 30 1-15,0-17-1 0,0 0 1 16,4-13-13-16,-6 26-18 0,-1-11-7 0,2-4-22 16,5-11-28-16,-10 22-36 0,4-13-36 0,6-9-78 15,-11 13-299-15,5-7 296 0</inkml:trace>
  <inkml:trace contextRef="#ctx0" brushRef="#br1" timeOffset="167831.26">6227 113 1375 0,'0'0'-102'15,"0"0"12"-15,0 0 18 0,0 0 13 16,0 0 11-16,0 0 12 0,0 0 11 0,0 0 5 15,0 0 6-15,0 0-1 0,0 0 8 16,4 46 0-16,-4-36 2 0,0-10-1 16,0 0 1-16,2 21 5 0,-2-21-2 0,0 16 2 15,2-9 2-15,-2-7 5 0,0 15 0 0,0-15 9 16,0 0-3-16,0 21 3 0,0-21-3 16,0 0 1-16,3 17 1 0,-3-17-5 15,0 0 3-15,0 0 7 0,0 0 3 16,0 19 11-16,0-19 4 0,0 0 3 0,0 0 8 15,0 0-7-15,0 0 0 0,0 0-2 16,0 0-6-16,0 0-5 0,0 0-5 0,0 0 2 16,0 0-6-16,0 0 2 0,0 0-5 15,0 0-2-15,0 0 1 0,0 0-4 0,0 0-2 16,0 0-10-16,0 0 6 0,0 0-2 16,0 0 1-16,0 0 5 0,0 0-5 15,0 0 0-15,0 0-2 0,0 0-3 16,0 0 7-16,0 0-2 0,0 0-3 0,4-55-2 15,-4 55 0-15,0 0-2 0,0 0 4 16,4-14-4-16,-4 14 0 0,0 0 4 0,0 0-2 16,0 0 2-16,9-13-4 0,-9 13 5 15,0 0-8-15,0 0 4 0,8-12 2 16,-8 12 1-16,0 0 1 0,0 0-1 0,11-10 5 16,-11 10-1-16,0 0-4 0,0 0 0 15,0 0 8-15,10-7-12 0,-10 7 0 16,0 0 2-16,0 0-1 0,12-8-3 0,-12 8 1 15,0 0 6-15,0 0 6 0,0 0-8 16,16-10 3-16,-16 10-1 0,0 0 5 16,0 0-8-16,12-7 0 0,-12 7-1 0,0 0 2 15,0 0 3-15,18-5-6 0,-18 5 0 16,0 0 4-16,0 0 0 0,12-6 4 0,-12 6-1 16,0 0-5-16,0 0 4 0,0 0 2 15,0 0-1-15,0 0 0 0,0 0-10 0,0 0 5 16,0 0 4-16,0 0-3 0,0 0 3 15,0 0-6-15,21 18 7 0,-21-18-3 16,0 0 3-16,4 15-5 0,-4-15 3 16,4 13 4-16,-4-13-4 0,5 14-8 0,-5-14 8 15,0 0 2-15,5 18-3 0,-5-18 3 16,4 14-4-16,-4-14 4 0,4 13 4 16,-4-13-9-16,0 0 0 0,6 18-22 0,-4-13-36 15,-2-5-69-15,0 0-172 0,2 15-100 16,-2-15 125-16</inkml:trace>
  <inkml:trace contextRef="#ctx0" brushRef="#br1" timeOffset="169468.31">10067 70 1027 0,'0'0'-88'0,"0"0"20"0,0 0 1 0,-2 17 10 15,2-17 7-15,0 0 6 0,0 0 5 16,-2 17 18-16,2-17 10 0,0 0 11 15,0 0 0-15,-2 18 13 0,2-18 4 0,0 0 11 16,0 0 5-16,-2 19-7 0,2-19 0 16,0 0 7-16,0 0-7 0,0 16 1 0,0-16 4 15,0 0 2-15,0 0-5 0,0 21 5 16,0-21-12-16,0 0 8 0,0 0-2 0,-2 20-2 16,2-20 0-16,0 0 3 0,-3 18-3 15,3-18-4-15,0 0 0 0,-2 18 2 16,2-18-6-16,0 0-1 0,-2 17 2 0,2-17-1 15,0 0-3-15,-2 17 7 0,2-17-6 16,0 0 1-16,0 0-1 0,2 17-6 16,-2-17 0-16,0 0 3 0,0 0-6 0,0 0 1 15,2 17 2-15,-2-17 1 0,0 0-3 16,0 0 0-16,0 0 5 0,0 0-10 16,0 0 1-16,0 0 2 0,7 13-2 15,-7-13-3-15,0 0-17 0,10 2-29 0,-10-2-26 16,0 0-48-16,0 0-126 0,0 0-61 15,14-2 99-15</inkml:trace>
  <inkml:trace contextRef="#ctx0" brushRef="#br1" timeOffset="170498.72">10091 190 804 0,'0'0'-19'16,"0"0"10"-16,0 0 9 0,0 0 9 0,0 0 10 16,0 0 1-16,0 0 5 0,0 0 10 15,0 0 1-15,0 0 3 0,0 0-1 16,0 0-4-16,0 0 3 0,0 0-7 0,0 0 0 15,0 0-7-15,0 0 0 0,0 0-7 16,0 0-4-16,0 0-3 0,0 0 10 0,0 0-2 16,0 0-3-16,0 0-5 0,0 0 6 15,0 0-2-15,0 0-1 0,0 0-4 16,0 0 4-16,0 0-3 0,0 0-4 0,0 0-3 16,0 0 8-16,0 0 0 0,44 17-4 15,-44-17 0-15,0 0 3 0,12 13 6 16,-12-13-15-16,0 0 2 0,11 11 5 15,-11-11-5-15,0 0 3 0,8 12-2 0,-8-12-3 16,0 0 5-16,7 10-6 0,-7-10-3 16,0 0 11-16,0 0-4 0,9 13 3 0,-9-13-6 15,0 0 6-15,0 0-4 0,4 11-2 16,-4-11 0-16,0 0 14 0,0 0-13 0,0 0-1 16,0 0 4-16,6 13 4 0,-6-13-3 15,0 0-1-15,0 0 3 0,0 0 3 16,0 0-2-16,0 0-3 0,0 0 12 0,0 0 3 15,0 0 4-15,0 0 1 0,0 0 3 16,0 0 1-16,0 0-1 0,0 0-7 0,0 0 3 16,0 0-6-16,0 0 3 0,0 0-13 15,0 0 10-15,0 0-1 0,0 0-6 16,0 0 2-16,0 0 7 0,0 0 4 0,0 0-14 16,0 0-5-16,0 0-2 0,2-45-3 15,-2 45 0-15,2-15 1 0,-2 15 14 16,0 0-18-16,2-19-4 0,-2 19 4 15,4-13-7-15,-4 13 2 0,0 0-1 16,6-20 2-16,-6 20-3 0,7-11 2 0,-7 11 8 16,0 0-3-16,11-15-5 0,-11 15 1 0,0 0-3 15,10-14 7-15,-10 14 5 0,0 0-12 16,9-7 8-16,-9 7 2 0,0 0 0 0,0 0-3 16,12-9-3-16,-12 9 12 0,0 0-12 15,0 0 4-15,0 0-6 0,0 0 3 16,18-3 0-16,-18 3 3 0,0 0 1 0,0 0-4 15,0 0 6-15,0 0-2 0,0 0 1 16,18 12 5-16,-18-12-7 0,0 0 2 0,6 14 0 16,-6-14 0-16,0 0-2 0,5 18-3 15,-5-18 12-15,5 13 3 0,-5-13-12 16,0 0 2-16,2 20 7 0,-2-20 4 0,0 0-8 16,4 20-4-16,-4-20-1 0,0 0 7 15,2 22-5-15,-2-22 2 0,2 13-7 16,-2-13 10-16,0 0-4 0,2 17-9 0,-2-17-18 15,0 0-18-15,2 17-26 0,-2-17-39 16,0 8-42-16,0-8-303 0,0 0 389 16</inkml:trace>
  <inkml:trace contextRef="#ctx0" brushRef="#br1" timeOffset="170789.55">10461 15 1239 0,'0'0'-41'16,"0"0"10"-16,0 0 13 0</inkml:trace>
  <inkml:trace contextRef="#ctx0" brushRef="#br1" timeOffset="170932.9">10467 0 1047 0,'0'0'-6'0,"0"0"5"0,0 0 1 0,0 0 9 0,32 28-6 15,-28-18 4-15,-4-10 4 0,12 22-2 0,-5-8 12 16,-2-1 2-16,1 0-9 0,0 2 2 16,0 1-2-16,-1-2 0 0,-1 4-4 0,-2-3 1 15,0 3-2-15,0-3 5 0,-2 2-4 16,0-17-10-16,-4 34-23 0,2-16-33 16,-5-1-62-16,-1-1-225 0,0 2 112 0</inkml:trace>
  <inkml:trace contextRef="#ctx0" brushRef="#br1" timeOffset="186648.83">25149 6417 479 0,'0'0'218'0,"0"0"-90"16,0 0-48-16,0 0-46 0,0 0-26 0,0 0 6 15,0 0-1-15,0 0 6 0,0 0 6 16,0 0 9-16,0 0 14 0,0 0 8 16,0 0 9-16,0 0 8 0,0-25 3 0,0 25 1 15,0 0-4-15,0 0-11 0,0 0 1 16,0 0-5-16,0 0-13 0,0 0-4 0,0 0-3 15,0 0 2-15,3-19-1 0,-3 19-5 16,0 0-2-16,0 0 8 0,4-16-3 16,-4 16 4-16,0 0 3 0,5-15-8 15,-5 15 6-15,8-11-1 0,-8 11-3 0,0 0 2 16,10-17-6-16,-10 17-2 0,5-14 0 0,-5 14-9 16,6-13 0-16,-6 13 4 0,9-12-3 15,-9 12-5-15,11-12 4 0,-11 12-7 16,11-14-1-16,-11 14 1 0,9-14-5 15,-9 14-1-15,10-11 6 0,-10 11 5 0,12-13-1 16,-12 13 1-16,12-14-3 0,-12 14-5 0,13-11 1 16,-13 11 4-16,11-12-8 0,-11 12 3 15,15-11-9-15,-15 11 1 0,10-9-2 16,-10 9 2-16,11-10 1 0,-11 10-2 0,12-9 2 16,-12 9-4-16,0 0 1 0,11-10-1 15,-11 10 3-15,0 0-1 0,13-10 5 0,-13 10-1 16,0 0 5-16,12-9 0 0,-12 9-1 15,0 0-1-15,9-7-4 0,-9 7 0 16,0 0 2-16,13-8-1 0,-13 8 0 0,0 0-1 16,0 0-3-16,12-9-4 0,-12 9 8 15,0 0-5-15,0 0 7 0,0 0-1 16,0 0-1-16,13-11 1 0,-13 11 0 0,0 0 0 16,0 0-1-16,0 0 1 0,13-7-1 15,-13 7-2-15,0 0 2 0,0 0 1 16,0 0-4-16,14-10 1 0,-14 10-3 0,0 0 1 15,14-7-8-15,-14 7-3 0,0 0-2 16,15-10-6-16,-15 10 1 0,0 0 1 0,14-5 7 16,-14 5-3-16,0 0 2 0,0 0 4 15,17-11-3-15,-17 11 0 0,0 0 2 16,0 0 6-16,14-5-5 0,-14 5-1 0,0 0 11 16,0 0-13-16,0 0-1 0,0 0 0 15,0 0-3-15,0 0-10 0,0 0 3 0,0 0-6 16,0 0 2-16,0 0-5 0,0 0-3 15,0 0 0-15,0 0-2 0,0 0 10 16,0 0-10-16,0 0 9 0,0 0-3 0,0 0 6 16,-31-23 1-16,31 23 3 0,0 0-1 15,-19-7-2-15,19 7 2 0,0 0 1 16,-18-6 1-16,18 6 8 0,0 0 0 0,0 0-3 16,-15-6 3-16,15 6 6 0,0 0 6 15,0 0-3-15,0 0 3 0,0 0 0 0,0 0-1 16,-16-5-2-16,16 5 0 0,0 0-5 15,0 0-2-15,0 0-5 0,0 0 4 0,0 0 2 16,0 0 6-16,0 0-15 0,0 0 8 16,0 0-5-16,0 0-9 0,0 0 4 0,0 0-7 15,0 0 4-15,0 0-9 0,0 0 8 16,0 0 1-16,49-2 11 0,-49 2-2 16,0 0 1-16,23 0-5 0,-23 0 7 0,0 0 2 15,27 0 0-15,-27 0-11 0,17-2 5 16,-17 2 3-16,0 0-4 0,24-2 3 15,-24 2 5-15,0 0 11 0,22-2 7 0,-22 2 10 16,0 0 6-16,0 0 6 0,18 0-3 16,-18 0-6-16,0 0-5 0,0 0-4 15,0 0-1-15,0 0-1 0,0 0-10 16,20 2-4-16,-20-2-1 0,0 0 3 0,0 0 3 16,0 0-6-16,0 0 6 0,0 0-3 15,-7 25-3-15,7-25 4 0,0 0-1 0,-11 23-3 16,11-23 0-16,-5 17 0 0,5-17 0 15,-9 15 0-15,9-15-1 0,-10 20 8 0,4-12 6 16,6-8-30-16,-12 18-35 0,9-8-31 16,-3-3-32-16,1 2-42 0,5-9-90 15,-7 14-389-15,0-8 148 0</inkml:trace>
  <inkml:trace contextRef="#ctx0" brushRef="#br1" timeOffset="191858.54">26007 5477 517 0,'0'0'154'0,"0"0"-49"16,0 0-14-16,0 0-2 0,0 0-20 0,0 0 1 15,0 0 7-15,0 0-5 0,0 0 7 16,0 0 4-16,0 0 2 0,0 0-6 0,0 0-5 16,0 0-11-16,0 0 1 0,0 0-17 15,0 0-3-15,0 0 3 0,0 0-5 16,0 0 3-16,0 0 8 0,0 0-1 0,0 0 6 16,0 0-3-16,0 0-1 0,0 0-1 15,0 0 2-15,25 34-8 0,-25-34 0 16,4 16-2-16,-4-16 2 0,6 19-7 0,-6-19 1 15,6 21-7-15,-6-21 0 0,4 21 0 16,-2-12-2-16,-2-9-6 0,5 23-3 16,-5-23 0-16,4 21-4 0,-4-21-1 0,2 19-2 15,-2-19-2-15,3 17 2 0,-3-17-6 16,3 18 2-16,-3-18-1 0,4 12-1 16,-4-12-2-16,0 0 1 0,0 22-4 0,0-22-6 15,0 0-15-15,0 17-22 0,0-17-36 16,0 0-25-16,0 19-24 0,0-19-33 15,0 9-43-15,0-9-117 0,0 0-310 0,0 0 155 16</inkml:trace>
  <inkml:trace contextRef="#ctx0" brushRef="#br1" timeOffset="192273.82">26228 5711 1718 0,'0'0'-96'0,"0"0"21"15,17-5 9-15,-17 5 16 0,0 0 6 0,0 0 17 16,0 0 6-16,0 0 7 0,0 0 30 15,0 0 11-15,0 0 7 0,0 0 4 16,0 0 3-16,0 0 6 0,0 0 5 0,2 28-2 16,-2-28-5-16,0 0 10 0,-8 25 1 15,8-25-4-15,-11 21 5 0,6-8-1 0,5-13-1 16,-9 25 0-16,0-12-9 0,3 1 0 16,-2-2-5-16,2 2-6 0,-1 0 3 0,-2 0-6 15,3-3-7-15,6-11 4 0,-12 21-11 16,8-12 2-16,4-9-6 0,-7 17-5 15,7-17 6-15,-10 13 0 0,10-13 7 0,-6 12-21 16,6-12-33-16,0 0-23 0,-9 13-30 16,9-13-34-16,0 0-47 0,0 0-122 15,-6 11-264-15,6-11 260 0</inkml:trace>
  <inkml:trace contextRef="#ctx0" brushRef="#br1" timeOffset="192735.07">26216 5934 1577 0,'10'-13'-35'0,"-10"13"14"16,0 0 3-16,0 0-1 0,0 0 7 0,0 0 7 15,10-10 2-15,-10 10 3 0,0 0 0 16,0 0 0-16,16-7 3 0,-16 7 1 0,12-5-6 16,-12 5 14-16,0 0-2 0,19-7 2 15,-19 7-5-15,0 0-1 0,19-3 4 0,-19 3-3 16,0 0-2-16,0 0 4 0,0 0 7 16,24 2-9-16,-24-2 10 0,0 0 8 15,0 0 10-15,9 11-10 0,-9-11 21 16,0 0-19-16,4 16 10 0,-4-16-7 15,0 0 17-15,-4 19 16 0,4-19-11 0,0 0-1 16,0 0 4-16,-6 24-1 0,6-24 3 16,0 0-9-16,-5 17-2 0,5-17-1 0,0 0-8 15,-2 15-1-15,2-15 4 0,0 0-10 16,0 0-6-16,0 0 9 0,0 21-6 0,0-21-4 16,0 0-4-16,9 14-3 0,-9-14-1 15,11 7-8-15,-11-7-26 0,14 6-22 0,-14-6-28 16,17 2-30-16,-17-2-23 0,21 2-29 15,-21-2-87-15,0 0-366 0,27-8 188 16</inkml:trace>
  <inkml:trace contextRef="#ctx0" brushRef="#br1" timeOffset="193363.57">26726 5428 1647 0,'0'0'-78'15,"0"0"20"-15,0 0 23 0,0 0 13 16,0 0 13-16,0 0 18 0,0 0 8 16,0 0 0-16,0 0 5 0,0 0-12 0,0 0 5 15,0 0 2-15,0 0 3 0,0 0 8 16,0 0 9-16,0 0 1 0,0 0-3 15,0 0 16-15,0 0-8 0,0 0 1 0,0 0-9 16,-22 49 16-16,22-49-13 0,-5 22-6 16,1-10 14-16,4-12-14 0,-4 26-5 0,-2-13 3 15,4 2-2-15,2-15-8 0,-4 24 10 16,-1-8-16-16,5-16 5 0,-4 24 2 16,4-24-1-16,-2 25 7 0,2-13-10 15,0-12 18-15,-4 23-17 0,4-23-1 0,0 22 3 16,0-22 2-16,2 23-5 0,-2-23-3 0,0 19-2 15,0-19 0-15,2 21 1 0,-2-21-1 16,2 18 5-16,-2-18 7 0,4 18-8 16,-4-18 0-16,7 18 1 0,-3-9-4 0,-4-9 5 15,8 16-3-15,-8-16-4 0,6 13 1 16,-6-13 7-16,7 13-11 0,-7-13-1 16,8 13 2-16,-8-13-2 0,10 10-1 0,-10-10 3 15,0 0 1-15,11 16-3 0,-11-16-11 16,9 9-27-16,-9-9-35 0,12 5-30 0,-12-5-46 15,0 0-56-15,13 6-162 0,-13-6-236 16,0 0 199-16</inkml:trace>
  <inkml:trace contextRef="#ctx0" brushRef="#br1" timeOffset="194633.67">27101 5373 1630 0,'0'0'-63'0,"0"0"14"0,0 0 20 15,0 0 17-15,0 0 17 0,0 0 9 16,4-16 6-16,-4 16 11 0,0 0-6 15,0 0-7-15,0 0 6 0,0 0-9 0,0 0-4 16,0 0 4-16,0 0-3 0,0 0 8 16,0 0 21-16,0 0 12 0,0 0 9 0,0 0 6 15,0 0-2-15,0 0 6 0,0 0 7 16,0 0-4-16,7 38-11 0,-7-38 4 16,6 19-7-16,-6-19-5 0,2 21-6 0,-2-21-5 15,4 22-6-15,-2-9-7 0,-2-13-1 16,7 22-3-16,-5-12 3 0,-2-10-10 15,4 21-20-15,-4-21-26 0,4 17-37 16,-4-17-33-16,1 15-30 0,1-9-48 0,-2-6-89 16,5 12-368-16,-5-12 150 0</inkml:trace>
  <inkml:trace contextRef="#ctx0" brushRef="#br1" timeOffset="195019.24">26933 5634 1740 0,'0'0'-66'0,"0"0"14"15,0 0 14-15,0 0 4 0,0 0 9 16,0 0 6-16,0 0 21 0,0 0 13 15,0 0 10-15,0 0 12 0,0 0 7 0,0 0-1 16,0 0 18-16,0 0-8 0,0 0-12 16,34 15 3-16,-34-15-1 0,21 1 5 0,-21-1-1 15,26 2-3-15,-26-2 1 0,24 0 13 16,-24 0 8-16,29 0-14 0,-29 0-2 16,28 0 3-16,-15 0-5 0,-13 0-4 15,35-2 1-15,-18 1-3 0,-17 1-2 0,31-2-9 16,-14 0-3-16,2 2-4 0,-19 0-5 15,31-2 0-15,-14 2-19 0,-17 0-24 0,26-2-23 16,-26 2-28-16,26 0-21 0,-26 0-28 16,21 0-27-16,-21 0-61 0,0 0-418 15,21-2 150-15</inkml:trace>
  <inkml:trace contextRef="#ctx0" brushRef="#br1" timeOffset="195901.96">27112 5818 1750 0,'0'0'-51'0,"0"0"22"16,0 0 19-16,0 0 10 0,0 0 19 0,0 0 12 15,0 0 10-15,0 0 7 0,0 0-4 16,0 0 11-16,0 0 13 0,0 0-4 16,0 0-3-16,0 0 9 0,0 0-9 0,0 0 1 15,0 0-16-15,0 0 1 0,0 0-5 16,0 0-6-16,0 0-6 0,0 0 3 16,0 0-16-16,0 0 1 0,0 0-3 0,0 0 1 15,-27-19-4-15,27 19-5 0,0 0 4 16,0 0-7-16,0 0 4 0,0 0 1 0,0 0-1 15,0 0-8-15,0 0 3 0,-26 3 3 16,26-3-4-16,0 0-1 0,0 0-1 16,0 0 2-16,0 0 2 0,0 0 2 0,-18 4-6 15,18-4 10-15,0 0-7 0,0 0-1 16,0 0 5-16,0 0-4 0,0 0-6 16,0 0 6-16,0 0-4 0,0 0 5 0,0 0-1 15,0 0-3-15,0 0 6 0,0 0-5 16,0 0-1-16,0 0 3 0,0 0 2 15,0 0-7-15,-14 7 5 0,14-7-4 0,0 0 2 16,0 0 3-16,0 0 5 0,0 0-4 16,0 0-11-16,0 0 0 0,0 0 6 0,0 0-2 15,0 0-6-15,0 0 8 0,-9 11-9 16,9-11 9-16,0 0 4 0,0 0-20 16,0 0 13-16,0 0 21 0,0 0-20 0,0 0 4 15,0 0-8-15,0 0 4 0,0 0 1 16,23 23-8-16,-23-23 12 0,0 0-4 0,0 0-4 15,11 9 2-15,-11-9 5 0,0 0-4 16,0 0 1-16,11 10 5 0,-11-10-4 16,0 0 2-16,0 0-8 0,7 11 7 0,-7-11-1 15,0 0 3-15,0 0 5 0,0 0 9 16,6 12 1-16,-6-12 4 0,0 0 8 16,0 0 1-16,0 0-7 0,0 0 4 15,0 0-5-15,0 0 2 0,-13 21-5 0,13-21-5 16,0 0 3-16,-18 5-1 0,18-5-7 15,0 0 1-15,-17 6-9 0,17-6-7 16,0 0-20-16,-19 2-18 0,19-2-28 0,0 0-25 16,0 0-21-16,0 0-37 0,-25-4-52 0,25 4-107 15,-11-4-313-15,11 4 158 0</inkml:trace>
  <inkml:trace contextRef="#ctx0" brushRef="#br1" timeOffset="197110.61">27198 5457 1740 0,'0'0'-48'0,"0"0"23"0,0 0 15 16,0 0 7-16,0 0 6 0,0 0 17 15,0 0 0-15,0 0 6 0,0 0-1 16,0 0 0-16,-18-23 9 0,18 23-9 0,0 0-3 16,-22-9 7-16,22 9-3 0,-15-1 0 15,15 1 3-15,0 0-8 0,-25 0 0 0,25 0-2 16,0 0 5-16,-25 4-4 0,25-4-4 16,-19 6 0-16,19-6 4 0,-15 9 4 15,15-9 0-15,-14 11-2 0,14-11-4 0,-11 14 10 16,11-14-1-16,-6 17-10 0,6-17 3 15,-4 15-3-15,4-15 10 0,0 0-13 16,0 25 0-16,0-25-2 0,0 0 2 0,4 19 4 16,-4-19-9-16,4 11 9 0,-4-11 13 15,0 0 6-15,6 14 8 0,-6-14 9 16,0 0-1-16,0 0 3 0,14 7-1 0,-14-7-4 16,0 0 1-16,0 0-5 0,0 0-1 15,0 0 0-15,0 0-8 0,22-26-4 0,-22 26-2 16,7-19-5-16,-5 7-2 0,-2 12 0 15,7-24-1-15,-2 6-1 0,-3 4-3 16,0-4-3-16,0-2-2 0,0 4-2 0,0-4 9 16,-1 4-1-16,1-2 4 0,0-1 0 15,-2 19-1-15,2-32-1 0,0 17 5 16,2-1-1-16,-2 0-2 0,-2 16-1 0,4-26 0 16,-4 26 8-16,0-22 3 0,0 22 1 15,2-20-17-15,-2 20 3 0,2-15-4 16,-2 15 0-16,0 0-3 0,3-21-3 0,-3 21-9 15,0 0 0-15,0 0-3 0,0 0 0 16,0 0-1-16,0 0-1 0,0 0 0 0,0 0-1 16,0 0 7-16,0 0-3 0,0 0 5 15,0 0-1-15,10 48 1 0,-8-31 5 0,-1 0-2 16,4 2-3-16,-1 2 4 0,1 3-3 16,1 0 2-16,-2 0-3 0,3-1 1 15,-2 2-2-15,0 1 0 0,-1 0-8 16,3-3-34-16,-3 2-34 0,2-2-46 0,0-1-48 15,4-1-64-15,-7-4-123 0,3 0-532 16,-1-2-260-16</inkml:trace>
  <inkml:trace contextRef="#ctx0" brushRef="#br1" timeOffset="198384.81">27124 5906 2487 0,'0'0'-137'16,"0"0"16"-16,0 0 20 0,0 0 22 0,0 0 9 15,0 0 21-15,0 0 24 0,0 0 12 16,0 0 16-16,0 0 11 0,-19-24 14 16,19 24 4-16,0 0 13 0,0 0-4 15,0 0 8-15,0 0-16 0,0 0 8 0,-10-11-5 16,10 11 3-16,0 0-7 0,0 0 11 16,0 0-3-16,0 0 6 0,-25 0-1 15,25 0 2-15,0 0 1 0,0 0 7 0,-25 6-7 16,25-6-1-16,-15 6-6 0,15-6-1 15,-12 8 1-15,12-8-2 0,-11 9-10 0,11-9-4 16,-11 11 2-16,11-11-2 0,-7 14-4 16,7-14-1-16,0 0-5 0,-3 21 3 15,3-21-2-15,0 0-1 0,2 21-1 0,-2-21 0 16,0 0 0-16,3 19-3 0,-3-19-1 16,0 0 2-16,5 13 1 0,-5-13-2 0,0 0 5 15,0 0 12-15,7 14 13 0,-7-14 12 16,0 0 6-16,0 0-1 0,0 0-9 0,0 0-6 15,0 0-3-15,15 3-5 0,-15-3-4 16,0 0-2-16,0 0-4 0,0 0-1 16,0 0-8-16,12-38-4 0,-12 38-3 15,2-23-4-15,0 10 1 0,0-2 2 0,-2 15-6 16,5-32 0-16,-3 16-2 0,0 0 5 16,-2-2-4-16,2 1 7 0,-2 17 2 0,2-31 4 15,-2 18-3-15,0 13 2 0,3-25 2 16,-3 25-1-16,0-19-3 0,0 19 1 15,2-19-2-15,-2 19-3 0,0 0-5 0,0-19 3 16,0 19-6-16,0 0-5 0,3-16-4 16,-3 16 3-16,0 0-3 0,0 0 5 0,0 0 2 15,0 0 0-15,0 0 4 0,0 0-1 16,0 0 0-16,0 0 3 0,-10 61 1 16,10-43-1-16,2-1 2 0,-2 0-2 0,3 2 6 15,2 2-3-15,-3-3-2 0,2 2 1 16,0 2-2-16,-1-3 0 0,3 0 1 15,-1-1-22-15,-1-3-37 0,1 1-40 0,0-3-49 16,-1 1-40-16,2-3-45 0,-6-11-102 16,7 17-540-16,-1-9-236 0</inkml:trace>
  <inkml:trace contextRef="#ctx0" brushRef="#br1" timeOffset="198819.44">27281 5843 2478 0,'2'-18'-113'0,"-2"18"19"0,0 0 12 0,0 0 10 16,0 0 10-16,0 0 13 0,0 0 23 15,0 0 37-15,-10-20 7 0,10 20 11 0,0 0 12 16,0 0 24-16,0 0-18 0,0 0 2 16,0 0-10-16,0 0 9 0,-44 20-5 15,44-20-10-15,-7 14 1 0,7-14 1 16,-8 15-7-16,8-15-4 0,0 17-4 0,0-17-4 16,0 0 1-16,9 29 2 0,-5-19 3 15,3 1-11-15,0 0 6 0,-7-11-3 0,13 22-4 16,-6-13-6-16,-7-9 5 0,14 17 0 15,-10-8-3-15,-4-9 0 0,9 16 13 16,-9-16 11-16,6 15 16 0,-6-15-2 0,2 14 5 16,-2-14 1-16,0 0-2 0,-2 20-1 15,2-20-8-15,-7 14 3 0,7-14-7 16,-10 14-5-16,10-14-19 0,-14 9-37 0,14-9-52 16,-14 13-51-16,8-9-55 0,6-4-103 15,-14 5-486-15,14-5-66 0</inkml:trace>
  <inkml:trace contextRef="#ctx0" brushRef="#br1" timeOffset="199214.94">27402 5747 2211 0,'0'0'-86'0,"7"-9"13"0,-7 9 14 0,0 0 14 16,0 0 5-16,0 0 22 0,0 0 11 15,0 0 12-15,0 0 18 0,0 0 20 16,0 0-4-16,0 0 9 0,0 0 7 0,0 0 8 15,0 0 12-15,0 0 6 0,-2 46 7 16,2-46 5-16,0 0 1 0,-5 22 5 0,5-22 5 16,-4 15-2-16,4-15-7 0,-7 16 1 15,7-16-13-15,0 0-7 0,-3 19-10 16,3-19-3-16,0 0-6 0,0 0-6 16,8 21-4-16,-8-21-9 0,8 10-38 0,-8-10-45 15,14 5-51-15,-14-5-48 0,22 3-56 16,-22-3-95-16,21-4-558 0,-12 0-203 15</inkml:trace>
  <inkml:trace contextRef="#ctx0" brushRef="#br1" timeOffset="199638.11">27275 5100 2393 0,'-8'-15'-129'0,"8"15"29"16,0 0 23-16,0 0 21 0,0 0 26 0,0 0 17 15,0 0 24-15,12-22 32 0,-12 22 14 16,0 0 6-16,11-10 15 0,-11 10 6 15,0 0-5-15,0 0-4 0,18-7-9 16,-18 7-11-16,0 0-3 0,0 0-11 0,19-1-4 16,-19 1-1-16,0 0-7 0,0 0-3 15,0 0 5-15,17 19-3 0,-17-19 2 0,2 19 3 16,-2-19-12-16,0 23 11 0,0-23-1 16,-4 25 7-16,4-25 2 0,-4 24 9 0,1-13-4 15,3-11 2-15,-5 22-5 0,5-22-3 16,-2 17-2-16,2-17-4 0,0 0-1 15,0 20-1-15,0-20-3 0,12 16-8 16,-6-8-38-16,-6-8-48 0,21 14-74 0,-6-10-79 16,1 0-143-16,-1 0-468 0,3-2-164 15</inkml:trace>
  <inkml:trace contextRef="#ctx0" brushRef="#br1" timeOffset="200294.4">27885 5289 2380 0,'0'0'-107'0,"0"0"18"0,0 0 19 16,0 0 17-16,0 0 34 0,0 0 24 15,0 0 13-15,0 0 15 0,0 0 6 0,0 0 5 16,0 0 9-16,0 0-5 0,-34 26 3 16,34-26 3-16,-9 23-9 0,3-10 7 0,1 5-6 15,-2-1-4-15,3 2 4 0,0 1-9 16,1 4-1-16,1-2-7 0,0 3 0 15,2 0 3-15,0 0-4 0,2 2-4 0,0-3 1 16,1 3-4-16,1-1 1 0,0-3-2 16,1 3-10-16,2-4 7 0,-1 1-16 15,-1-2-36-15,2-4-31 0,0 0-45 16,1-3-51-16,-3-2-85 0,5 0-481 0,-4-2 6 16</inkml:trace>
  <inkml:trace contextRef="#ctx0" brushRef="#br1" timeOffset="200714.54">28309 5170 2046 0,'0'0'-64'15,"0"0"28"-15,0 0 15 0,0 0 9 16,0 0 7-16,5-13 14 0,-5 13 1 0,0 0 8 15,0 0 12-15,0 0 7 0,0 0 17 16,0 0 5-16,0 0 3 0,0 0-6 0,0 0 5 16,9 50-6-16,-7-36 0 0,-2 3-8 15,0-17-2-15,2 37-7 0,-1-17-5 16,1 0 1-16,1-1-6 0,-3 2-1 0,2-2 0 16,0 0-7-16,0 1-16 0,0-2-35 15,-2 0-34-15,4-3-35 0,-2 0-45 16,-2-15-81-16,3 25-452 0,-1-15 84 15</inkml:trace>
  <inkml:trace contextRef="#ctx0" brushRef="#br1" timeOffset="201022.78">28150 5625 1921 0,'0'0'-72'0,"0"0"22"15,0 0 12-15,0 0 7 0,0 0 4 0,0 0 11 16,28 18 1-16,-28-18 10 0,22 2 2 16,-22-2-4-16,27 0 7 0,-10 0 10 0,-17 0 2 15,40-2 3-15,-19 2-6 0,1 0 5 16,1-2 2-16,0 0 4 0,-1 2-2 0,3 0 3 15,-2-2-8-15,0 2-3 0,-2 0 2 16,-1 0-12-16,-2-2-28 0,-18 2-23 16,30 0-38-16,-17 0-60 0,-13 0-103 15,22 2-159-15,-12-2 131 0</inkml:trace>
  <inkml:trace contextRef="#ctx0" brushRef="#br1" timeOffset="201594.82">28400 5856 1211 0,'0'0'21'0,"0"0"10"0,0 0 4 0,-12 8 1 15,12-8-2-15,0 0 4 0,0 0-2 16,0 0 8-16,0 0 5 0,-20 4-7 0,20-4 1 16,0 0-3-16,-21 3-1 0,21-3-6 15,-12 6 11-15,12-6-8 0,0 0 3 16,-21 6 8-16,21-6-5 0,0 0-3 0,-13 4-8 15,13-4-11-15,0 0 3 0,0 0-3 16,-12 9-2-16,12-9 0 0,0 0-6 16,0 0-4-16,0 0-3 0,0 0-10 15,0 0-6-15,0 0-3 0,18 33-3 0,-18-33 9 16,14 9 2-16,-14-9-9 0,14 9 1 16,-14-9 9-16,10 10-3 0,-10-10 7 0,12 8 7 15,-12-8-8-15,11 8-4 0,-11-8 4 16,9 9-2-16,-9-9 4 0,0 0 6 15,11 13 8-15,-11-13 13 0,0 0 16 0,2 16 4 16,-2-16 19-16,0 0 5 0,0 0 17 16,0 0 0-16,-15 23 11 0,15-23-6 0,-13 5 2 15,13-5-1-15,-15 6-1 0,15-6-9 16,0 0-7-16,-20 2-4 0,20-2-11 16,0 0-10-16,0 0-21 0,-26-4-24 15,26 4-34-15,0 0-40 0,0 0-45 0,-17-15-45 16,17 15-64-16,-6-12-125 0,6 12-402 15,-2-14-28-15</inkml:trace>
  <inkml:trace contextRef="#ctx0" brushRef="#br1" timeOffset="201819.66">28462 5927 2085 0,'0'0'-70'0,"0"0"16"0,0 0 14 16,27 4 11-16,-27-4 17 0,0 0 7 16,23 0 7-16,-23 0 4 0,24 1-1 15,-24-1-10-15,23 0 7 0,-23 0-16 16,26 2-1-16,-26-2-24 0,25 0-15 0,-25 0-14 16,22-2-23-16,-22 2-37 0,14-1-61 15,-14 1-231-15,15-2 133 0</inkml:trace>
  <inkml:trace contextRef="#ctx0" brushRef="#br1" timeOffset="202100.36">28580 5885 1214 0,'-19'-8'49'0,"19"8"13"0,0 0 15 15,0 0 12-15,0 0-13 0,0 0 2 0,0 0-6 16,0 0-18-16,0 0 2 0,0 0 15 15,0 0-10-15,0 0 6 0,0 0 0 16,0 0-6-16,0 0-7 0,5 36-1 16,-5-36-4-16,0 0 8 0,8 25-10 0,-8-25 3 15,6 19-11-15,-6-19 5 0,7 17-13 16,-4-7 14-16,-3-10-19 0,6 17 11 16,-6-17-13-16,6 17-8 0,-6-17-5 0,4 17-28 15,-4-17-37-15,4 15-23 0,-4-15-31 16,4 17-40-16,-4-17-53 0,4 10-116 0,-4-10-263 15,4 8 223-15</inkml:trace>
  <inkml:trace contextRef="#ctx0" brushRef="#br1" timeOffset="202397.22">28782 5793 1675 0,'0'0'-35'15,"0"0"17"-15,10-9 21 0,-10 9 17 0,0 0 19 16,0 0 20-16,0 0 0 0,0 0 16 16,0 0-1-16,13 32 9 0,-13-32 4 15,3 19-3-15,3-7-4 0,-6-12-1 0,6 24-6 16,-2-10-8-16,0 0-8 0,-4-14-5 15,6 24-8-15,-2-10 3 0,1-1-13 16,-5-13-21-16,6 20-38 0,-1-10-41 0,-5-10-42 16,6 19-42-16,-6-19-50 0,6 14-92 15,-2-7-315-15,-4-7 184 0</inkml:trace>
  <inkml:trace contextRef="#ctx0" brushRef="#br1" timeOffset="203004.15">28911 5102 1664 0,'0'0'-77'16,"0"0"22"-16,0 0 14 0,18-6 21 15,-18 6 6-15,0 0 12 0,0 0 9 0,28 13 0 16,-28-13 12-16,21 18 18 0,-8-7-4 16,0 4 8-16,3 2 5 0,-2 2 11 15,2 6-3-15,1 4 10 0,-2-1 14 0,0 3-7 16,-3 1 18-16,0 3-5 0,-2-2-6 16,-2 3 3-16,0 3-6 0,-3-2-8 0,0-1-4 15,-1 0 3-15,-4-4-9 0,0 0-3 16,0 1-5-16,-2 2-7 0,-3-2-3 15,0 2-3-15,-1-1-34 0,2-4-57 16,-4 3-70-16,0-3-76 0,-6 1-184 0,4-2-274 16,-3-7 111-16</inkml:trace>
  <inkml:trace contextRef="#ctx0" brushRef="#br1" timeOffset="-190830.3">25785 5759 217 0,'0'0'135'15,"0"0"-31"-15,0 0-19 0,0 0-12 0,0 0 1 16,0 0 0-16,0 0 0 0,0 0-1 16,0 0 4-16,0 0 9 0,0 0-2 15,0 0 4-15,0 0-3 0,0 0 11 0,0 0 2 16,0 0 9-16,0 0-1 0,0 0 1 15,0 0-7-15,0 0-1 0,0 0-5 0,0 0 4 16,0 0-5-16,0 0-9 0,0 0 2 16,0 0-2-16,0 0-4 0,0 0 4 15,0 0 3-15,0 0-3 0,0 0 2 16,0 0-12-16,0 0-2 0,0 0 2 0,0 0-12 16,0 0-7-16,0 0-4 0,0 0-5 15,0 0-6-15,0 0 0 0,0 0-5 0,-34-12-2 16,34 12-6-16,0 0-5 0,-21-1 3 15,21 1-3-15,0 0-3 0,-21-2-2 16,21 2-1-16,0 0-4 0,-23-2 3 0,23 2-5 16,0 0 4-16,-22-2-5 0,22 2 0 15,0 0 0-15,-22-2 1 0,22 2-5 0,0 0 5 16,-19-1-6-16,19 1-2 0,0 0 2 16,0 0 0-16,-24 0-1 0,24 0 2 15,0 0 0-15,0 0-2 0,0 0 2 0,0 0-2 16,-18-3 1-16,18 3-2 0,0 0 3 15,0 0 3-15,0 0-1 0,0 0 1 16,0 0-1-16,0 0 2 0,0 0-2 16,0 0 1-16,0 0 3 0,0 0 1 0,0 0-1 15,0 0 2-15,0 0 0 0,0 0-1 16,0 0-2-16,0 0 2 0,0 0 2 0,0 0-2 16,0 0-4-16,0 0 2 0,0 0-1 15,0 0-2-15,0 0 0 0,0 0 2 0,0 0-2 16,0 0 0-16,56-5-2 0,-56 5 3 15,0 0-3-15,27 0 2 0,-27 0-3 0,22 0 6 16,-22 0-1-16,17 2 4 0,-17-2 3 16,0 0 3-16,25 0-1 0,-25 0 1 15,0 0-2-15,21 0-4 0,-21 0 3 16,0 0-4-16,20 0 4 0,-20 0 3 0,0 0 3 16,0 0 4-16,16 1-3 0,-16-1-1 15,0 0 0-15,0 0-1 0,0 0-5 16,0 0 0-16,0 0-1 0,24 0-4 0,-24 0 0 15,0 0-1-15,0 0-1 0,0 0 6 16,0 0-6-16,0 0-1 0,0 0 0 0,0 0-3 16,0 0-4-16,0 0-22 0,0 0-52 15,21-1-79-15,-21 1-110 0,0 0-207 16,0 0-166-16,0 0-276 0,0 0-306 0</inkml:trace>
  <inkml:trace contextRef="#ctx0" brushRef="#br1" timeOffset="-178520.16">29753 9097 1066 0,'-6'-19'104'0,"6"19"-41"16,0 0-14-16,0 0-1 0,-4-15-3 16,4 15 8-16,0 0-15 0,0 0-5 15,0 0-9-15,0 0 0 0,0 0-1 0,0 0-6 16,0 0 1-16,0 0 17 0,0 0 20 15,0 0 19-15,0 0 23 0,0 0-4 0,0 0 11 16,0 0 2-16,0 0-8 0,0 0-3 16,0 0-5-16,-2 52-4 0,2-52-3 15,2 34-9-15,-2-18 0 0,2 6-7 16,0-3-7-16,-2 2-7 0,2 0-2 0,0 0-7 16,0-2-1-16,0 2-9 0,0-2 0 15,0 0-3-15,0-2-8 0,0 1-30 0,0-3-53 16,-2-15-61-16,5 26-58 0,-3-16-103 15,3-1-510-15,-5-9-98 0</inkml:trace>
  <inkml:trace contextRef="#ctx0" brushRef="#br1" timeOffset="-178103.56">29992 9383 2290 0,'0'0'-51'0,"0"0"29"15,0 0 17-15,0 0 13 0,0 0 15 16,0 0 22-16,0 0-6 0,0 0 7 16,0 0 21-16,0 0 13 0,0 0 14 0,-35 21 10 15,35-21 0-15,-10 15 0 0,4-3-2 16,6-12-4-16,-12 24-2 0,4-8-5 16,-1 1-13-16,-2 2-6 0,1 0-6 0,-3 2-4 15,3-3-11-15,-2 2 2 0,0-1-3 16,0 3 2-16,-1-3-8 0,2 0-1 15,-2-1-7-15,3 1-1 0,-3 1-5 16,2-4-13-16,1 2-38 0,0-5-47 0,3 1-68 16,0-3-73-16,-1 0-120 0,4-1-642 0,4-10-419 15</inkml:trace>
  <inkml:trace contextRef="#ctx0" brushRef="#br1" timeOffset="-177435.29">29034 9661 2881 0,'0'0'-106'0,"0"0"39"16,-28-3 23-16,28 3 17 0,0 0 13 16,0 0 20-16,0 0 10 0,0 0 25 15,0 0 24-15,0 0 14 0,0 0 20 0,0 0 5 16,0 0 2-16,0 0 1 0,0 0-14 15,0 0-9-15,0 0-3 0,0 0-13 0,0 0-9 16,0 0-4-16,0 0-3 0,0 0-7 16,0 0-8-16,55-12-13 0,-55 12-14 15,21-1-25-15,-21 1-23 0,23-3-36 0,-23 3-31 16,22 0-39-16,-22 0-42 0,20 0-28 16,-20 0-68-16,20-1-574 0,-12-1-206 15</inkml:trace>
  <inkml:trace contextRef="#ctx0" brushRef="#br1" timeOffset="-177070.49">29133 9564 2514 0,'0'0'-74'16,"0"0"30"-16,0 0 2 0,0 0 18 16,0 0 12-16,0 0 19 0,0 0 18 0,0 0 9 15,0 0 11-15,0 0 4 0,0 0 9 16,0 0 12-16,0 0 4 0,0 0-2 16,0 0 3-16,0 0 0 0,0 0 9 0,0 0-2 15,0 0-6-15,0 0-3 0,0 0-2 16,0 0 0-16,0 0-6 0,26 35-5 15,-26-35 2-15,6 24-4 0,-4-10-8 0,2 1-4 16,-2 0-1-16,2 0-5 0,-2 0-5 0,1 1-1 16,1 0-1-16,-2 0-8 0,0 1 1 15,0-1-8-15,0-1-40 0,0 1-68 16,3-2-78-16,-5-14-116 0,2 25-237 16,0-15-355-16,-2-10-241 0</inkml:trace>
  <inkml:trace contextRef="#ctx0" brushRef="#br1" timeOffset="-176066.59">29918 9842 2487 0,'0'0'-131'0,"0"0"31"0,0 0 22 0,17-23 18 16,-17 23 27-16,0 0 17 0,10-9 13 16,-10 9 3-16,0 0 13 0,0 0-1 0,16-7 6 15,-16 7 9-15,0 0 2 0,14-4 0 16,-14 4 11-16,0 0 5 0,0 0 7 0,0 0 8 15,30 10 18-15,-30-10 3 0,13 5-7 16,-13-5-6-16,10 8-7 0,-10-8-7 16,6 13-2-16,-6-13-2 0,5 15 2 0,-5-15-4 15,2 17 4-15,-2-17 11 0,0 0 6 16,-9 29 3-16,5-18 6 0,4-11 5 16,-14 19 2-16,7-8 1 0,7-11 2 15,-12 18-1-15,3-9-9 0,9-9-4 0,-11 14-9 16,11-14-6-16,-10 13-8 0,10-13 0 15,-8 10-7-15,8-10-5 0,0 0-2 16,-6 13-1-16,6-13-2 0,0 0-5 0,0 0-4 16,18 13-3-16,-18-13-18 0,28 8-20 0,-9-6-30 15,-1 0-31-15,4-1-36 0,-1 1-50 16,2-2-46-16,3-2-46 0,-5 2-110 0,0-3-591 16,0 1-386-16</inkml:trace>
  <inkml:trace contextRef="#ctx0" brushRef="#br1" timeOffset="-175506.71">30435 8963 2851 0,'0'0'-92'0,"0"0"16"16,0 0 11-16,0 0 9 0,0 0 9 0,0 0 28 15,0 0 14-15,0 0 20 0,0 0 17 16,0 0 7-16,0 0 2 0,0 0 11 16,-30 43 4-16,24-27 2 0,4-2 0 15,-2 5-5-15,4 0-7 0,-2 3-2 0,4 0-2 16,0 7-1-16,0-2-5 0,2-1-5 16,2 5 0-16,3-1-3 0,-1 1-2 0,0-5-4 15,1 1 1-15,0-1-6 0,1-4 0 16,0-1-18-16,2 0-33 0,0-2-48 0,-2-4-41 15,1-2-58-15,0-3-92 0,0-1-532 16,-3-3-117-16</inkml:trace>
  <inkml:trace contextRef="#ctx0" brushRef="#br1" timeOffset="-174682.45">30727 9165 2341 0,'0'0'-46'0,"0"0"19"0,0 0 29 0,0 0 4 16,0 0 25-16,0 0 3 0,0 0 19 15,0 0 2-15,0 0 11 0,0 0 3 0,0 0 2 16,0 0 7-16,0 0-7 0,0 0 0 16,0 0-8-16,0 0-5 0,0 0-4 15,0 0-7-15,4-16-5 0,-4 16-13 0,19-2-15 16,-19 2-25-16,0 0-42 0,25-2-58 16,-25 2-57-16,0 0-87 0,24-2-543 15,-18 1-110-15</inkml:trace>
  <inkml:trace contextRef="#ctx0" brushRef="#br1" timeOffset="-174267.23">30941 8939 2293 0,'0'0'-48'0,"2"-15"39"16,-2 15 6-16,0 0 7 0,0 0 15 16,0 0-16-16,6-14 0 0,-6 14 2 0,0 0-7 15,0 0 2-15,17-5 0 0,-17 5-3 16,0 0 6-16,25 0-6 0,-25 0-6 0,22 0 6 16,-22 0 0-16,23 2-4 0,-23-2 7 15,24 0-3-15,-24 0 2 0,20 2 12 16,-20-2-1-16,22 1-2 0,-22-1-3 0,16 0-2 15,-16 0 0-15,0 0 0 0,22 3-8 16,-22-3 4-16,0 0-4 0,0 0 2 16,19 2 0-16,-19-2 2 0,0 0 1 0,0 0-7 15,0 0 9-15,16 2-2 0,-16-2-2 16,0 0-1-16,0 0 8 0,0 0 4 16,20 1-4-16,-20-1-5 0,0 0 3 0,0 0-8 15,21 3 5-15,-21-3-12 0,0 0-24 16,19 3-23-16,-19-3-31 0,11 0-49 0,-11 0-91 15,0 0-316-15,12-3 268 0</inkml:trace>
  <inkml:trace contextRef="#ctx0" brushRef="#br1" timeOffset="-173893.19">31173 8808 1605 0,'0'0'-11'0,"0"0"11"16,0 0-7-16,0 0 4 0,0 0 9 15,0 0 13-15,0 0 12 0,0 0 29 0,0 0-2 16,0 0 25-16,0 0 5 0,-14 31 25 15,14-31-1-15,-6 21 12 0,3-7 7 0,1 2-1 16,0 1 1-16,-2 0-7 0,2 4-12 16,-3 1 1-16,3 1-6 0,0 1-2 15,0-3-11-15,-2 4-5 0,4-4-8 0,0-1-1 16,-2 1-7-16,4-1-3 0,-2-2-10 16,2 1-5-16,2-1-4 0,0-1-4 15,3-2-3-15,1 1-31 0,3-6-39 16,1 2-54-16,2-2-67 0,0-3-71 0,1-3-97 15,2-2-647-15,-2-2-400 0</inkml:trace>
  <inkml:trace contextRef="#ctx0" brushRef="#br1" timeOffset="-173634.36">31417 8947 2876 0,'0'0'-56'0,"-2"-23"13"0,2 23 19 0,0-17 24 16,0 17-1-16,0 0 8 0,2-19 8 15,-2 19 12-15,0 0 10 0,6-11 11 16,-6 11 1-16,0 0-1 0,0 0-1 16,0 0-5-16,0 0 5 0,0 0 6 0,30 40-1 15,-23-25 6-15,-1 2 0 0,-2 1 2 16,0 2 0-16,0-1-5 0,-2 6-3 16,0-4-5-16,0 1-4 0,-4 1-3 0,0 1-7 15,2 2-1-15,-4-2-2 0,-2-2-7 16,2 0-37-16,-2-4-42 0,1 1-56 0,1-2-63 15,0-4-79-15,-1 1-157 0,-1-7-444 16,6-7-205-16</inkml:trace>
  <inkml:trace contextRef="#ctx0" brushRef="#br1" timeOffset="-173201.21">31514 8455 2532 0,'0'0'-83'16,"0"0"10"-16,4-15 15 0,-4 15-1 15,0 0 15-15,0 0 7 0,15-13 15 0,-15 13-3 16,0 0 12-16,20-4 4 0,-20 4 6 16,0 0 0-16,24 2 6 0,-24-2-3 15,0 0 6-15,26 6-1 0,-26-6 10 0,13 7 7 16,-13-7 19-16,9 16 11 0,-9-16 25 16,2 17-2-16,-2-17 16 0,-2 19 0 15,2-19-1-15,-9 22 7 0,4-10 4 0,-1 2 3 16,6-14-5-16,-10 22-7 0,6-11-3 15,4-11-6-15,-9 22-12 0,9-22-3 16,-5 21-6-16,5-21-7 0,3 21 17 0,2-8-4 16,-5-13-12-16,14 23-26 0,-4-12-44 15,4-3-45-15,2-1-51 0,1 1-54 0,0-3-61 16,2 2-89-16,3-6-577 0,-4 1-272 16</inkml:trace>
  <inkml:trace contextRef="#ctx0" brushRef="#br1" timeOffset="-167034.23">31955 9233 2633 0,'-17'8'-73'0,"17"-8"54"0,0 0 26 15,0 0 29-15,0 0 23 0,0 0 15 16,0 0 15-16,0 0 10 0,0 0 9 0,0 0 0 16,0 0-2-16,0 0 3 0,0 0-2 15,0 0-10-15,0 0-5 0,0 0-6 16,0 0-12-16,0 0-6 0,0 0-13 0,0 0-4 15,0 0-12-15,0 0-8 0,0 0-10 16,0 0-4-16,19-42-4 0,-19 42-3 16,10-16-4-16,-10 16 0 0,13-18-5 0,-6 8 2 15,-7 10-2-15,12-19 0 0,-6 9-1 16,-6 10 0-16,8-19 0 0,0 9-1 16,-8 10 2-16,6-16 3 0,-6 16-2 0,4-18 6 15,-4 18 1-15,2-15-1 0,-2 15 1 16,0 0-5-16,0-19-2 0,0 19-4 0,0 0 0 15,0 0-3-15,-6-17-1 0,6 17 3 16,0 0-3-16,0 0 4 0,-16-6-2 16,16 6 0-16,0 0 2 0,0 0 9 0,0 0 1 15,-31 13 4-15,31-13 6 0,-19 14 0 16,8-5 1-16,3-1 5 0,-2 3 0 16,1 1-1-16,0-1-3 0,9-11 4 15,-14 25-5-15,8-12 5 0,1 1-2 0,0 1 2 16,5-15-3-16,-4 30 0 0,4-12 5 15,0-18 5-15,4 30 7 0,1-14 3 0,2-1 1 16,1-1 1-16,-2 0-5 0,4-1 2 16,-1-1-5-16,2-1-1 0,2 0-4 15,-1-3 0-15,3 0-6 0,0-4-4 0,1 2-7 16,0-4-20-16,3-1-22 0,-19-1-22 16,34-3-38-16,-18-1-40 0,2-4-55 15,0-2-65-15,-1-1-99 0,0-2-197 0,-2-2-92 16,0-3-185-16,-2 3-148 0</inkml:trace>
  <inkml:trace contextRef="#ctx0" brushRef="#br1" timeOffset="-166596.14">32114 8655 2394 0,'0'0'-56'16,"0"0"20"-16,0 0 27 0,0 0 12 0,0 0 25 15,0 0 9-15,0 0 14 0,0 0 12 16,0 0 7-16,0 0 0 0,0 0-5 15,0 0-10-15,48 5-3 0,-48-5-9 16,25 0-8-16,-25 0-14 0,28 0-22 0,-13 0-39 16,-15 0-49-16,25-2-68 0,-25 2-81 15,27-4-499-15,-15 0-9 0</inkml:trace>
  <inkml:trace contextRef="#ctx0" brushRef="#br1" timeOffset="-166235.26">32469 8417 2063 0,'0'0'-89'15,"0"0"32"-15,0 0 35 0,0 0 19 0,0 0 28 16,0 0 12-16,0 0 5 0,0 0 14 16,0 0-4-16,0 0 8 0,0 0-5 0,0 0 5 15,36 2-20-15,-36-2 0 0,21 3-9 16,-21-3-4-16,26 0 6 0,-26 0-11 0,25 1-7 15,-10-1-6-15,-15 0-32 0,25 2-33 16,-25-2-25-16,26-2-47 0,-26 2-58 16,19-4-134-16,-13 2-226 0,-6 2 268 0</inkml:trace>
  <inkml:trace contextRef="#ctx0" brushRef="#br1" timeOffset="-165894.51">32581 8305 1460 0,'0'0'-54'0,"0"0"13"16,0 0 13-16,0 0 6 0,0 0 15 0,0 0 14 16,0 0 10-16,0 0 14 0,0 0 20 15,46 15 16-15,-46-15 9 0,0 0 17 0,5 18 10 16,-5-18-7-16,0 19 1 0,0-19 1 15,0 21 0-15,0-21-3 0,-5 25-4 0,5-25 15 16,-4 24-7-16,4-9 1 0,-4-2 6 16,4-13-7-16,-4 31-8 0,2-16 1 15,2-15-1-15,-2 24-3 0,2-24-4 16,2 24 4-16,2-13 11 0,-4-11-8 0,10 26-7 16,0-16-5-16,0 2-13 0,2-3-5 15,1 1-9-15,2-2-18 0,2 0-43 16,-3-1-63-16,4-2-73 0,1-2-70 0,-4-1-127 15,0-2-607-15,-15 0-379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9T16:54:06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29319 4069 321 0,'0'0'179'0,"0"0"-61"0,0 0-17 16,0 0-20-16,0 0-10 15,0 0 6-15,0 0-7 0,0 0-8 0,0 0 14 0,0 0-13 16,0 0 3-16,-6-28 2 0,6 28 2 0,0 0 1 16,0 0-2-16,0 0 2 15,0 0 5-15,0 0-7 0,0 0 13 0,0 0-11 0,0 0 6 16,0 0-2-16,0 0 6 16,0 0 2-16,0 0-7 0,0 0 17 0,0 0-1 15,0 0-1-15,0 0-5 16,0 0 0-16,0 0-9 0,0 0-5 0,0 0-4 0,0 0-6 15,0 0-8-15,0 0-1 0,0 0-2 0,-19-8-3 16,19 8-2-16,0 0-2 16,0 0-4-16,0 0 0 0,-15-8-5 0,15 8-1 15,0 0-1-15,0 0-3 0,0 0 0 16,-19-5 5-16,19 5-9 0,0 0-1 0,-12-6-1 16,12 6 1-16,0 0-4 15,0 0 5-15,-22-8-6 0,22 8 1 0,0 0-2 16,-14-4 2-16,14 4-1 15,0 0-4-15,0 0-2 0,-20-5-2 0,20 5-1 0,0 0 0 16,-17-4-4-16,17 4 1 0,0 0-5 0,0 0 3 16,-21-4 1-16,21 4-3 15,0 0-3-15,0 0 4 0,0 0-1 16,-25 2 0-16,25-2 0 0,0 0-1 0,-20 2-1 16,20-2-2-16,0 0 3 0,-18 5 1 0,18-5-7 15,0 0 6-15,-17 7-5 16,17-7 2-16,0 0 4 0,-19 5-2 0,19-5-2 15,0 0 3-15,-15 7-1 16,15-7 1-16,-10 7-2 0,10-7 0 0,0 0 0 16,-18 7 1-16,18-7-2 0,0 0 1 0,-14 10-1 0,14-10 0 15,-9 7 0-15,9-7 1 16,0 0-1-16,-15 14 3 0,15-14-1 0,-11 9 2 0,11-9-7 16,-8 11 3-1,8-11-1-15,-10 13 2 0,10-13 2 0,-8 10-1 0,8-10-2 16,-10 12 0-16,10-12 0 15,-8 11 0-15,8-11 0 0,-6 14 3 0,6-14-2 16,0 0-2-16,-11 19 1 0,11-19 2 0,-6 11-2 0,6-11 2 16,-5 15-3-16,5-15 7 15,0 0-6-15,-6 19 0 0,6-19-1 0,-4 15 1 16,4-15 1-16,-4 13 1 16,4-13-2-16,0 0 1 0,-4 22-1 0,4-22 0 15,-3 13 1-15,3-13 0 0,0 0 2 16,-2 17-5-16,2-17 2 0,0 0 0 0,0 0 2 15,0 23-1-15,0-23-2 16,0 0 4-16,2 15-1 0,-2-15-1 0,0 0 0 0,4 16-1 16,-4-16 1-16,0 0 2 0,5 13-1 0,-5-13-3 15,0 0 3-15,6 16-2 16,-6-16 1-16,0 0 3 0,9 13-3 0,-9-13 2 16,6 9-2-16,-6-9 0 0,0 0 3 15,11 14-5-15,-11-14 1 0,0 0 2 16,10 11-1-16,-10-11-1 0,0 0 0 15,10 9 1-15,-10-9 1 0,0 0 0 0,12 8-2 16,-12-8 5-16,0 0-3 0,0 0 2 16,16 8 0-16,-16-8-2 0,0 0 2 15,17 4-2-15,-17-4 1 0,15 1-3 0,-15-1 4 16,0 0 4-16,21 2-1 0,-21-2 8 16,0 0 0-16,20 0 5 0,-20 0 0 0,0 0 5 15,22-2-4-15,-22 2 1 0,0 0-2 16,24-1-5-16,-24 1 2 0,0 0-3 0,21-4-4 15,-21 4 2-15,15-2-4 16,-15 2 3-16,0 0-1 0,21-5-1 0,-21 5-1 16,0 0 0-16,22-3 1 0,-22 3 1 0,0 0 2 15,18-6 0-15,-18 6 1 0,0 0 2 16,17-5-2-16,-17 5 0 0,0 0-5 0,15-10 0 16,-15 10-2-16,13-5-12 15,-13 5-17-15,0 0-26 0,12-14-39 0,-12 14-54 16,14-8-72-16,-14 8-79 15,0 0-160-15,6-14-525 0,-6 14-429 0</inkml:trace>
  <inkml:trace contextRef="#ctx0" brushRef="#br0" timeOffset="1085.2">29032 3993 2790 0,'0'0'-184'0,"0"0"21"15,0 0 25-15,0 0 33 16,-4-15 23-16,4 15 25 0,0 0 26 0,0 0 21 15,0 0 12-15,0 0 14 0,0 0-2 0,0 0-1 16,0 0-2-16,0 0 1 0,0 0-4 16,0 0 2-16,0 0 4 0,0 0-6 0,0 0 11 15,0 0-2-15,0 0 0 16,0 0-4-16,0 0 4 0,0 0 3 0,0 0 0 16,0 0 14-16,0 0-6 0,0 0 0 15,0 0 13-15,0 0 3 0,0 0-9 0,-20 37 1 16,20-37 8-16,0 0-5 15,-4 22-1-15,4-22-4 0,-4 15 0 0,4-15 3 16,-5 17-7-16,5-17-2 0,0 19-8 16,0-19 4-16,-2 17-4 0,2-17-2 15,0 19 5-15,0-19 5 0,-2 19 2 0,2-19-3 16,0 0 1-16,-2 29 1 0,2-29-6 16,-2 19-1-16,2-19-2 0,-2 23-2 0,2-23-3 15,-2 19 5-15,2-19-8 0,-2 23 3 16,2-23-1-16,-5 19 0 0,5-19 0 0,-2 23-1 15,2-23 5-15,-4 21-11 16,4-21 8-16,-4 21-4 0,-1-11 2 0,5-10 9 16,-4 20 15-16,4-20 4 0,-6 21-1 0,4-10-6 0,2-11-1 15,-6 19-3-15,6-19-5 16,-6 22 5-16,6-22 1 0,-6 21-6 0,6-21-2 16,-8 18-2-16,6-8-1 15,2-10 1-15,-7 17-3 0,7-17-2 16,-3 19 1-16,3-19 2 0,-6 15-3 0,6-15 1 15,-3 16 1-15,3-16 4 0,-6 13 2 16,6-13 0-16,0 0-2 0,-5 17 0 0,5-17-2 0,0 0-3 16,0 0 2-16,-4 17-3 15,4-17-2-15,0 0-3 0,0 0-4 0,-6 14-39 0,6-14-60 16,0 0-84-16,0 0-100 16,0 0-215-16,0 0-418 0,0 0-301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9T16:33:17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31066 6231 916 0,'0'0'200'0,"0"0"-83"0,0 0-33 0,0 0-19 16,0 0-4-16,0 0 21 15,-32 7 7-15,32-7 12 0,0 0 20 0,-9 11 15 0,9-11 17 16,0 0 3-16,-10 15 7 0,10-15 1 0,-6 10 0 15,6-10-4-15,-9 13-3 16,9-13-9-16,-7 15-11 0,7-15-10 0,-6 17-15 0,6-17-8 16,-8 19-11-1,4-9-11-15,4-10-13 0,-4 22-1 0,-1-9-12 0,5-13-6 16,-2 20-4-16,2-20-6 16,-5 22-13-16,5-22-48 0,-2 20-47 0,2-20-73 0,-2 18-58 15,2-18-79-15,0 0-174 0,-4 16-481 0,4-16-345 16</inkml:trace>
  <inkml:trace contextRef="#ctx0" brushRef="#br0" timeOffset="509.79">30748 6225 2740 0,'0'0'-105'0,"0"0"12"16,0 0 9-16,-9-12 8 15,9 12 18-15,0 0 13 0,0 0 33 0,-12-8 26 16,12 8 13-16,0 0 15 0,0 0 2 16,0 0 2-16,0 0 7 0,0 0 10 0,0 0 1 15,-30 13 11-15,30-13-3 0,0 0-3 0,-9 16-1 0,9-16-10 16,0 0-1-1,-2 20-3-15,2-20-3 0,-4 17 0 0,4-17-4 0,0 0-4 16,2 28-3-16,-2-28-4 16,2 19-2-16,-2-19-2 0,5 19-3 0,-5-19 7 15,0 19 1-15,0-19 3 0,2 18 4 16,-2-18 2-16,0 18-1 0,0-18 1 0,0 17-7 16,0-17 4-16,0 0-1 15,-5 23 1-15,5-23 0 0,-6 17-2 0,6-17-3 16,-8 15-3-16,8-15-6 0,-10 17-1 0,10-17-5 0,-12 18 0 15,4-9-3-15,8-9 5 16,-12 19-10-16,3-9 1 0,3 1-1 0,6-11-4 16,-15 19 2-16,4-7-1 15,3-5-1-15,-2 3-4 0,-2-1 2 0,12-9 3 0,-20 17-5 16,9-8-3-16,0-2 0 16,-1 1-16-16,12-8-35 0,-23 13-39 0,14-9-50 15,9-4-53-15,-19 11-48 0,9-8-61 0,10-3-117 0,-20 9-473 16,10-6-264-1</inkml:trace>
  <inkml:trace contextRef="#ctx0" brushRef="#br0" timeOffset="1289.64">31379 4942 2539 0,'0'0'-119'0,"0"0"29"0,0 0 17 15,0 0 14-15,4-15 19 0,-4 15 24 0,0 0 24 16,0 0 17-16,0 0 17 16,0 0 5-16,0 0 17 0,0 0 8 15,0 0 6-15,0 0 3 0,0 0 3 0,0 0-4 16,-38 26 3-16,38-26 2 0,-13 20 0 0,5-8-6 16,-3 0-4-16,0 7-5 15,1-2-2-15,0 2-3 0,-4 2-2 0,2 1-5 0,-3 4-3 16,3-4-3-16,-1 5-8 0,-4 2 0 0,3 1-7 15,-4 1-2-15,4-2-3 16,-2 1-2-16,-1-2-1 0,3 3 2 0,-4 0-9 16,4-3-3-16,-3 3 1 15,0-3-1-15,2 1-3 0,-3-1 0 0,-2-1-3 0,2 2 2 16,-2-3-1-16,1 2-2 16,0-5-1-16,2 2 0 0,-1-2-1 0,0 0 0 15,1-2-2-15,2-2-3 0,-2 0 2 0,3 0 4 0,-2 0-10 16,4-2-21-1,0-1-52-15,1-1-46 0,2-4-61 0,3 1-51 0,-2 0-72 16,8-12-649-16,-11 17-382 16</inkml:trace>
  <inkml:trace contextRef="#ctx0" brushRef="#br0" timeOffset="1559.72">30953 5457 2748 0,'0'0'-111'16,"0"0"30"-16,6-12 0 16,-6 12 18-16,0 0 22 0,0 0 11 0,0 0 20 15,0 0 17-15,0 0 20 0,0 0 11 0,0 0 0 0,-29 40-1 16,21-26-1-16,-3 5-11 15,0 0-2-15,1-1 11 0,0 5-21 0,-2-2-50 0,2 4-79 16,0-2-66-16,-5 3-144 16,0 0-292-16,2 2 166 0</inkml:trace>
  <inkml:trace contextRef="#ctx0" brushRef="#br0" timeOffset="2279.75">30288 6511 1776 0,'0'0'-31'0,"0"0"22"0,0 0 3 15,0 0 12-15,0 0 11 0,0 0 14 0,0 0 18 16,0 0 16-16,0 0 16 15,0 0 14-15,0 0 7 0,0 0 12 0,0 0 4 16,0 0 15-16,0 0 12 16,0 0 1-16,-52 4 1 0,52-4-5 0,-17 6-10 15,17-6-7-15,-17 4-6 0,17-4-11 16,-19 7-2-16,19-7-16 0,-20 6-8 0,20-6-9 16,-16 8-9-16,16-8-5 15,-15 8-9-15,15-8-2 0,-11 11-6 0,11-11-2 0,-10 14-4 16,10-14-7-16,0 0 0 0,-9 18-2 0,9-18-4 15,-2 16-4-15,2-16 0 16,0 0-3-16,-2 22-1 0,2-22 0 0,0 0-1 16,-4 24-1-16,4-24 4 0,-4 15 6 15,4-15 11-15,-8 17 6 0,8-17 13 0,-14 19-3 16,6-9-2-16,0-1-3 16,-3 0-6-16,11-9-2 0,-21 19-4 0,10-9-2 15,3 0-11-15,8-10-27 0,-17 12-52 0,17-12-75 0,-13 14-85 16,7-10-91-1,6-4-157-15,-8 10-139 0,8-10-351 0,-10 11-390 0</inkml:trace>
  <inkml:trace contextRef="#ctx0" brushRef="#br0" timeOffset="2529.75">30050 7031 2848 0,'0'0'-52'0,"0"0"40"0,0 0 5 0,0 0 2 15,0 0-5-15,0 0 3 0,0 0-3 0,0 0-21 16,0 0-22-16,0 0-40 15,10 7-35-15,-10-7-75 0,0 0-146 0,0 0-252 0,0 0 192 16</inkml:trace>
  <inkml:trace contextRef="#ctx0" brushRef="#br0" timeOffset="2859.75">29969 6263 1684 0,'-6'-18'5'0,"6"18"28"0,0 0 0 0,-4-14 24 0,4 14 39 16,0 0 26-1,0 0 21-15,0 0 12 0,0 0 8 0,0 0 3 0,0 0-1 0,0 0-5 16,0 0-5-16,0 0-8 16,-16 48-12-16,14-34-12 0,2-14-12 0,-2 30-11 15,0-13-13-15,0 0-9 16,-2 0-8-16,2 2-12 0,-2-1-52 0,2 0-73 0,-3 0-95 16,1-1-102-16,0-2-192 15,0 2-482-15,-1-2-349 0</inkml:trace>
  <inkml:trace contextRef="#ctx0" brushRef="#br0" timeOffset="3759.54">29725 6663 2735 0,'0'0'-117'0,"0"0"25"0,0 0 25 15,0 0 20-15,0 0 23 0,0 0 33 16,0 0 6-16,0 0 14 0,0 0 5 0,0 0 0 16,0 0 4-16,0 0-1 15,-31 20 0-15,31-20-6 0,-8 12 3 0,8-12 3 0,-9 13 4 16,9-13-5-16,-11 15 2 0,11-15-1 0,-10 18 3 15,4-11-3-15,6-7-3 16,-14 22-6-16,8-10 2 0,-2-1-1 0,2 3-5 16,-1-1-3-16,-1 2-2 15,-1 1-1-15,3 0 2 0,-5-2-1 0,3 1 17 0,0 5 10 16,-6-3 8-16,4 1-1 16,-2 0 0-16,1-1-2 0,-2 3-2 0,3-4-5 0,-3 2-2 15,0-1-2-15,0 0-4 0,3 1-4 16,-2-2-3-16,0 1-2 15,0-1-1-15,1 0-2 0,1-2-3 0,-1 3-3 0,0-3 2 16,1 1-3-16,0-1 1 16,-4-2 1-16,6 2-2 0,-4-1 6 0,-1 0 1 15,0 3-3-15,0-2 1 0,-1 0-2 16,-2 0 1-16,0-1 1 0,3 0-24 0,-4 2 2 16,2-1 5-16,1-1-5 15,-4 1 5-15,4 0 0 0,-3-4 0 0,2 6 1 0,-2-3-2 16,0 0 5-16,-2 1-2 0,3-3-3 0,-2 0 0 15,1 0 0-15,0 1 0 16,0 0-1-16,-1-2-2 0,0 3 3 0,2-1 0 0,1-4-3 16,-2 3 2-16,0-3 2 15,0 2-3-15,-2 0 3 0,3-3-1 0,-2 3 1 16,3 0-1-16,-3-2 3 16,2-1 2-16,2 1 3 0,-4 1 3 0,1-4 1 15,3 3 0-15,-3 0-1 0,2-3 0 0,-2 3-1 0,0-1 0 16,3 0 3-16,-4 0-3 15,1-2 1-15,1 2-1 0,-2-2-1 0,4 1 1 16,-3-1-4-16,2 4 1 16,-2-7 0-16,2 3-2 0,-3 1 8 0,18-6 2 15,-27 7 7-15,13-2 7 0,-1 0 1 16,15-5 6-16,-30 8 0 0,13-4 3 0,1-1 20 16,16-3-1-16,-25 4 1 15,12-3-4-15,13-1 5 0,-30 8 2 0,16-8-32 16,14 0 4-16,-28 4-4 0,12-4 0 0,16 0-4 0,-29 0 6 15,12 0 4-15,17 0 0 16,-35-4 1-16,15 3-1 0,2-2 3 0,0-1 3 16,-4 1-4-16,1-2 6 0,-1-3-6 15,-4 2-5-15,3-4-3 0,-5 2-6 0,1-5-5 16,-4-2-18-16,0 1-33 16,-1-2-35-16,-3-5-38 0,-5 0-50 0,2-3-79 15,-1 0-76-15,-1-2-173 0,-1 2-130 0,2 0-10 0,-1 0-352 16,6 2-419-16</inkml:trace>
  <inkml:trace contextRef="#ctx0" brushRef="#br0" timeOffset="6829.52">27735 6515 458 0,'0'0'128'0,"0"0"-24"15,0 0-3-15,0 0-16 0,0 0-14 0,0 0-2 0,11-9-10 16,-11 9 1-16,0 0 2 16,0 0 9-16,0 0-3 0,0 0 10 0,0 0-11 15,0 0 22-15,0 0 16 0,0 0-6 16,0 0 14-16,7-16-1 0,-7 16-2 16,0 0-4-16,0 0-6 0,0 0-4 15,0 0-11-15,0 0-3 0,0 0 0 0,0 0-6 16,0-18-2-16,0 18 1 0,0 0 1 0,0 0-2 0,0 0-4 15,0 0-2-15,0 0-10 16,0 0-2-16,0 0-6 0,-18-13-4 0,18 13-3 16,0 0-6-16,-18-5-1 15,18 5-3-15,0 0-3 0,-26 2 0 0,26-2-3 0,0 0 3 16,-29 7-2 0,29-7-1-16,-24 7-2 0,12-3 1 0,12-4-5 0,-26 15 4 15,13-8 2-15,1 3-3 0,-1-1-1 0,-2 3 1 0,3-1 0 16,1 1-1-1,-3 1-2-15,3 3 1 0,0-3 1 0,-1 0-4 0,3 4 1 16,1-4-1-16,-2 1-3 16,3 1 1-16,-1 0-3 0,3-1 4 0,-2-3-4 15,7-11-2-15,-9 27 0 0,7-17-2 16,2-10 3-16,-4 22 2 0,4-22 1 0,2 17 1 16,-2-17 2-16,4 17 0 15,-4-17 1-15,9 18 0 0,-9-18-3 0,12 12 1 16,-12-12 0-16,13 8-1 0,-13-8 2 0,16 7 4 0,-16-7 8 15,13 2 1-15,-13-2 0 16,0 0-1-16,0 0 0 0,29-9-3 0,-29 9-1 16,9-11 1-16,-9 11-7 15,10-13 2-15,-10 13 2 0,7-18-8 16,-7 18 3-16,0-19-5 0,0 19-1 0,0 0-1 16,-9-28-4-16,9 28 0 0,-13-21-1 0,7 11-1 15,-4-1-4-15,-2 2 4 0,1 0-4 0,11 9 0 0,-21-17 3 16,12 9-3-1,9 8-2-15,-22-12 1 0,13 6 0 0,9 6-1 0,-11-9-2 16,11 9-9-16,0 0-34 16,-16-12-52-16,16 12-71 0,0 0-69 0,-6-8-86 15,6 8-180-15,0 0-115 0,0 0-265 16,0 0-249-16</inkml:trace>
  <inkml:trace contextRef="#ctx0" brushRef="#br0" timeOffset="7419.81">27723 6805 2503 0,'0'0'-138'0,"0"0"23"16,-15-27 16-16,15 27 24 0,0 0 17 0,0 0 17 16,0 0 20-16,0 0 19 15,13-27 12-15,-13 27-3 0,0 0 12 0,9-14 13 0,-9 14-5 16,0 0-10-16,16-12 5 16,-16 12-6-16,11-5 1 0,-11 5-2 0,0 0 7 15,18-6-8-15,-18 6-5 0,0 0 13 0,0 0-10 0,0 0-1 16,27 14 10-1,-27-14-14-15,6 13-2 0,-6-13 4 0,5 15 2 0,-5-15 1 16,3 18 5-16,-3-18 5 16,-3 19 24-16,3-19 7 0,-4 20 6 0,4-20 10 15,-5 18 1-15,5-18 11 0,-8 13 4 16,8-13 4-16,-16 10 8 0,16-10 7 0,-14 9 6 16,14-9 3-16,-18 4-4 15,18-4-2-15,0 0-7 0,0 0-9 0,-29-14-10 16,29 14-12-16,-11-14-9 0,11 14-24 0,-4-15-39 0,4 15-51 15,-3-17-67 1,3 17-71-16,0 0-87 0,7-25-199 0,-5 17-388 0,-2 8-222 16</inkml:trace>
  <inkml:trace contextRef="#ctx0" brushRef="#br0" timeOffset="13539.81">27930 6406 719 0,'0'0'132'0,"0"0"-27"0,0 0-9 16,0 0-8-16,0 0 12 15,0 0-23-15,0 0 0 0,0 0-4 0,0 0 15 16,0 0 1-16,0 0 7 16,0 0 0-16,0 0 10 0,0 0 2 0,0 0 11 0,0 0-4 15,0 0-5-15,0 0 4 16,0 0-7-16,0 0-5 0,0 0-5 0,0 0-5 16,0 0-3-16,0 0-4 15,0 0-4-15,0 0-1 0,0 0-1 0,0 0-7 0,0 0-5 16,0 0-5-16,0 0-9 0,0 0-5 0,0 0-4 15,0 0-2-15,0 0-7 16,0 0-3-16,0 0-3 0,0 0-8 0,0 0 0 0,28 32 0 16,-28-32 0-16,10 15-2 15,-3-8-3-15,-7-7-4 0,13 18 2 0,-8-9-2 16,-5-9-3-16,13 17 1 16,-13-17-1-16,14 15 0 0,-8-7 1 0,-6-8-3 0,14 15 1 15,-14-15-2-15,13 14-1 0,-13-14 2 0,13 11-5 16,-13-11 3-16,13 12 1 15,-13-12-3-15,10 8-1 0,-10-8 3 0,11 9-5 16,-11-9 7-16,0 0-4 16,12 9 2-16,-12-9-3 0,0 0 0 0,11 8 0 0,-11-8 0 15,0 0 2-15,0 0 4 16,9 7 1-16,-9-7-1 0,0 0 4 0,0 0 3 16,0 0 5-16,0 0 3 0,0 0 1 15,10 11 2-15,-10-11 3 0,0 0-2 0,0 0-4 16,0 0 0-16,0 0-3 0,0 0-5 0,0 0-1 15,0 0 2-15,0 0-3 16,0 0-1-16,0 0 0 0,-5 23 0 0,5-23 0 0,0 0 0 16,-14 16-3-1,14-16 6-15,-15 16-5 0,9-6 3 0,-3 2 0 16,9-12-2-16,-14 23-4 0,6-10 2 16,1 0 0-16,1 3 2 0,-1-3-7 0,1 1 3 0,1-1-2 15,5-13-2-15,-12 25-11 0,6-13-32 0,6-12-35 16,-6 17-51-16,6-17-56 15,-8 16-51-15,6-8-38 0,2-8-64 0,-4 13-106 16,4-13-441-16,-2 10-249 0</inkml:trace>
  <inkml:trace contextRef="#ctx0" brushRef="#br0" timeOffset="14161.91">28377 6609 2511 0,'0'0'-132'16,"0"0"31"-16,0 0 18 0,5-13 22 0,-5 13 22 16,0 0 17-16,0 0 17 15,0 0 25-15,0 0-4 0,6-16 5 0,-6 16 2 16,0 0 9-16,0 0-4 0,0 0-7 0,0 0-11 15,12-10 5-15,-12 10-2 16,0 0 2-16,0 0 1 0,0 0-3 0,20 0-5 0,-20 0 9 16,0 0-11-16,0 0-1 15,0 0 1-15,25 12 0 0,-25-12 8 0,11 7-11 16,-11-7 8-16,0 0-4 0,8 14-5 16,-8-14 10-16,0 0 2 0,4 15 8 0,-4-15 18 15,0 0-3-15,0 0 8 0,0 0 9 0,-10 28 0 16,10-28 9-16,-11 8 10 15,11-8 2-15,0 0 1 0,-19 13 10 0,19-13-8 0,-14 3 5 16,14-3 6-16,-19 2 1 16,19-2 2-16,0 0 4 0,-25 0 2 0,25 0-2 15,0 0-5-15,-23-8-5 0,23 8-7 16,-12-10-10-16,12 10-8 0,-10-15-4 16,10 15-5-16,-9-14-10 0,9 14-2 15,0 0-9-15,0-20-13 0,0 20-16 0,0 0-23 16,12-19-16-16,-12 19-32 0,13-12-43 0,-13 12-57 0,19-7-58 15,-19 7-73-15,17-8-166 16,-10 6-443-16,-7 2-300 0</inkml:trace>
  <inkml:trace contextRef="#ctx0" brushRef="#br0" timeOffset="17909.53">26906 6487 575 0,'0'0'216'16,"0"0"-68"-16,0 0-37 15,0 0-24-15,0 0-3 0,0 0-16 0,0 0-1 0,0 0-2 16,0 0 13-16,0 0-10 16,0 0 27-16,0 0 6 0,0 0 18 0,0 0 8 15,0 0 3-15,0 0-1 0,0 0-3 0,0 0-14 0,0 0-9 16,0 0-10-16,0 0-11 15,0 0-11-15,0 0-8 0,0 0-1 0,0 0-8 16,13-46-8-16,-13 46 2 16,7-9-12-16,-7 9-6 0,9-12 0 0,-9 12-1 15,0 0-2-15,13-14 0 0,-13 14-1 16,0 0-2-16,13-13-7 0,-13 13-1 0,8-9-3 16,-8 9 0-16,0 0-3 15,19-4-1-15,-19 4 0 0,0 0-2 0,0 0 1 0,30 6-1 16,-30-6-6-16,16 7 3 0,-16-7 1 0,18 13-2 15,-9-8 0-15,-9-5-2 16,13 9 3-16,-13-9-3 0,14 8 0 16,-14-8 9-16,11 7-2 0,-11-7-8 15,0 0 2-15,11 8 1 0,-11-8 0 0,0 0-2 0,0 0-2 16,0 0-3-16,0 0 1 16,0 0-1-16,0 0 1 0,0 0 1 0,0 0-4 15,0 0 2-15,0 0 1 0,0 0-3 0,0 0 5 16,0 0-4-16,0 0-1 0,0 0 2 15,0 0-1-15,0 0-3 0,0 0 5 16,0 0 1-16,0 0-1 0,0 0 2 16,0 0 2-16,-29 13-1 0,29-13-3 0,-13 22 3 0,8-10 0 15,-1 2 2-15,-4 0 2 16,4-1 0-16,-3 2-2 0,1-2 2 0,0 1-1 16,-1-1 4-16,-2-2-1 0,3 1-4 15,0-1 6-15,-1 1-1 0,9-12 3 0,-20 17 0 16,15-12 3-16,5-5 2 0,-18 13-5 0,18-13 6 15,-13 7 0-15,13-7 1 16,-16 3 2-16,16-3 1 0,0 0-3 0,0 0 2 0,0 0-4 16,-26-10-1-1,26 10 2-15,0 0 0 0,-12-13-1 0,12 13 0 16,0 0-5-16,-7-16 0 0,7 16 0 16,0 0 2-16,0 0-4 0,0 0 1 0,2-20-5 0,-2 20 1 15,0 0-2-15,0 0 0 0,0 0-1 0,0 0-1 16,21-12-2-16,-21 12 1 15,0 0-2-15,0 0 4 0,0 0-1 16,0 0-2-16,0 0 2 0,0 0-1 16,0 0 2-16,25 25 0 0,-25-25 1 0,0 0 0 0,0 0 0 15,-3 23-2-15,3-23 0 16,0 0 4-16,-7 22-4 0,7-22 4 0,-7 13 0 16,7-13 3-16,-8 13 2 0,8-13 4 0,-10 12-2 0,10-12 2 15,-13 9-4-15,13-9 2 16,0 0-3-16,-16 10 0 0,16-10 0 0,-13 4-1 15,13-4 0-15,0 0 4 16,-18 4 1-16,18-4-1 0,0 0-1 16,0 0 1-16,0 0-3 0,0 0 3 15,-22-13 1-15,22 13-1 0,0 0 2 0,0 0-5 0,-10-14 3 16,10 14 4-16,0 0-1 16,0 0 0-16,-6-14-1 0,6 14-4 0,0 0-3 15,0 0-2-15,0 0-3 0,0 0 0 0,0 0 2 0,0 0-2 16,0 0 2-16,0 0-3 15,0 0 3-15,0 0-1 0,0 0-1 0,-23 20 1 16,23-20-1-16,0 0 1 0,-7 18 0 16,7-18-1-16,-11 18 2 0,11-18 1 0,-8 14-3 15,8-14 2-15,-12 15 0 16,12-15 0-16,-11 11-1 0,11-11 2 0,-12 11 2 16,12-11 1-16,-11 8-1 0,11-8 2 15,0 0-1-15,-13 7-2 0,13-7 3 16,0 0-2-16,0 0 2 0,0 0-4 0,0 0-2 0,-27-5 5 15,27 5-4-15,0 0-3 16,-9-14 4-16,9 14-4 0,0 0 1 0,-7-14 1 0,7 14-2 16,0 0-1-1,0 0-3-15,0 0-4 0,0-19-3 0,0 19-2 0,0 0 0 16,0 0-5-16,0 0 1 16,0 0 2-16,0 0-1 0,0 0-2 0,18-11 5 0,-18 11 0 15,0 0 2-15,0 0 3 0,0 0 0 0,0 0-3 16,0 0 2-16,0 0-1 15,0 0 2-15,0 0-2 0,0 0 0 16,30 15 8-16,-30-15-5 0,0 0 5 16,0 0 0-16,0 0-3 0,0 0 6 0,0 0 1 0,-32 26-1 15,32-26 7-15,-14 7-6 16,14-7 0-16,-15 12-1 0,15-12 0 0,-16 13 1 16,16-13 0-16,-13 13 2 0,4-4-2 15,9-9 0-15,-16 18-1 0,11-11 4 0,5-7 0 16,-10 20-1-16,10-20 0 0,-8 17-3 0,4-6 7 15,4-11-8-15,-5 19 0 16,5-19 3-16,-4 19-2 0,4-19-1 0,-6 21 0 16,6-21 0-16,-3 20-1 15,3-20 3-15,-4 16-1 0,4-16 2 0,-5 18-3 16,5-18 1-16,-5 15 1 0,5-15-3 16,-2 15 2-16,2-15 2 0,0 0 3 0,-8 17 2 0,8-17 6 15,-5 12 2-15,5-12 5 0,0 0 2 0,-16 11 2 16,16-11 0-16,0 0 0 15,-20 5 0-15,20-5 2 0,-20 0 3 0,20 0 3 0,-21-1 1 16,21 1 3 0,-25-6 1-16,25 6 5 0,-19-8 1 0,7 3-2 0,12 5 11 15,-18-9-15-15,18 9 4 16,-14-14 1-16,14 14-10 0,-8-15-3 0,8 15-5 16,-2-17 0-16,2 17-7 0,0 0-12 15,13-30-17-15,-6 19-20 0,2-4-25 16,2 1-31-16,1 1-32 0,-1-1-52 0,7-4-63 0,-3 2-62 15,-1-2-133-15,-1-1-180 16,3 0-324-16,-5-2-344 0</inkml:trace>
  <inkml:trace contextRef="#ctx0" brushRef="#br0" timeOffset="18219.84">26691 6289 2714 0,'0'0'-131'0,"17"-6"11"16,-17 6 10-16,0 0 8 0,21 0 10 15,-21 0 2-15,17 0-2 0,-17 0-16 0,22-1-34 16,-10 1-72-16,-12 0-275 16,22-5 343-16</inkml:trace>
  <inkml:trace contextRef="#ctx0" brushRef="#br0" timeOffset="18729.77">26614 7281 1404 0,'-7'18'38'0,"7"-18"26"15,0 0 10-15,0 0 23 16,0 0 10-16,0 0 10 0,0 0 7 0,0 0-23 16,19 14-8-16,-19-14-13 0,0 0-12 15,0 0-21-15,26 0-26 0,-26 0-28 0,0 0-24 16,25-5-28-16,-25 5-23 16,18-2-40-16,-18 2-77 0,13-9-416 0,-7 5 173 0</inkml:trace>
  <inkml:trace contextRef="#ctx0" brushRef="#br0" timeOffset="19089.79">26463 6563 1835 0,'0'0'-2'16,"0"0"-1"-16,0 0 6 0,0 0-3 16,0 0-1-16,0 0-3 0,0 0-15 0,0 0-4 15,0 0-53-15,0 0-50 16,54-4-119-16,-43 2-191 0,3 1 411 0</inkml:trace>
  <inkml:trace contextRef="#ctx0" brushRef="#br0" timeOffset="19699.5">27144 6807 1251 0,'16'12'-4'0,"-16"-12"20"0,0 0 3 16,0 0 7-16,6 16 3 0,-6-16 7 0,5 12 4 0,-5-12-1 15,4 17 12-15,-4-17 4 16,5 23 19-16,-3-9-6 0,-2-14 6 0,2 26 1 15,-4-9-7-15,2-2-3 16,0-15-5-16,-7 33-9 0,2-19-5 0,-1 5-1 16,0-3-18-16,-3 0-66 0,-3 1-83 15,-3-2-142-15,-1 1-306 0,0-2 232 0</inkml:trace>
  <inkml:trace contextRef="#ctx0" brushRef="#br0" timeOffset="20389.87">26196 6792 1609 0,'0'0'-10'0,"-11"-10"21"16,11 10 11 0,0 0 13-16,0 0 1 0,0 0 27 0,0 0 19 0,0 0 13 15,0 0 11-15,0 0 9 0,0 0-3 0,-30 18 6 16,30-18 8-16,-11 13 0 0,11-13 0 15,-14 22 1-15,6-12-5 0,1 4-6 0,-1-1-1 16,3 2-10-16,-2 0-12 16,2 1-1-16,-1 1-4 0,2-1 2 0,3 3-5 15,-1 1-5-15,2-4 2 16,0 3-11-16,0 1-3 0,0-20-5 0,2 37-9 0,-1-20-6 16,-1-2-10-16,2 2 0 0,0-2-19 0,-2-15-72 15,6 28-92-15,-1-16-88 16,-5-12-151-16,10 20-226 0,-6-9-284 0,-4-11-275 0</inkml:trace>
  <inkml:trace contextRef="#ctx0" brushRef="#br0" timeOffset="23171.3">19333 6850 213 0,'0'0'-14'0,"0"0"-1"16,0 0 15-16,5-19 21 0,-5 19 5 0,0 0 12 15,0 0 20-15,0 0 18 0,4-14 4 0,-4 14 8 16,0 0 7-16,0 0 4 15,0 0 3-15,0 0 1 0,0 0 0 0,6-14 1 16,-6 14-6-16,0 0 5 0,0 0-2 16,0 0 4-16,0 0-2 0,0 0 1 0,0 0-8 15,0 0-8-15,0 0-8 16,0 0-3-16,2-17-9 0,-2 17-11 0,0 0 5 0,0 0-19 16,0 0-3-16,0 0-5 15,0 0 6-15,0 0 5 0,0 0-1 0,0 0-8 16,0 0 6-16,-6-21-1 0,6 21-4 0,0 0-8 15,0 0-2-15,0 0-3 0,0 0-2 16,0 0-9-16,0 0 5 0,0 0-8 16,0 0 4-16,0 0-1 0,0 0-3 15,0 0-4-15,0 0 2 0,0 0 5 0,0 0-4 16,0 0-1-16,0 0 3 0,-24 35 1 16,24-35 1-16,-4 15 6 0,4-15-6 0,-4 20 7 15,4-20 3-15,-2 22 0 0,2-22 2 0,-4 22-1 16,4-22-2-16,-2 27 2 15,0-14 0-15,2-13-6 0,0 31-1 0,-2-13 3 0,2-18 1 16,0 25-3-16,0-7 5 16,0-1 3-16,0-17 0 0,0 32 2 0,0-17 2 15,0 3 1-15,2-1-3 16,0-2-2-16,-2-15-1 0,0 35-4 0,2-18 3 16,0-2-4-16,0 2-1 0,0-2 1 15,-2-15 3-15,2 33-1 0,0-16 2 0,-2-2 0 16,2 2-1-16,0-1 7 0,-2-16-2 0,4 32-5 15,-4-12 5-15,3-5-2 0,-1 1 0 16,0 2-4-16,0-2-3 0,1 2 3 16,-1-1 0-16,0 2-1 0,-2-2-1 15,2 1 0-15,0 1 1 0,-2-3 0 0,2 2-1 16,0 1 4-16,-2-1-2 16,0 0-1-16,0-1 0 0,0 0-1 15,0 0-2-15,0-17 2 0,-2 32-5 0,0-16 1 0,2-16-4 0,-2 29 4 16,0-14-4-16,2-15 1 15,-7 29 0-15,5-16-3 0,-2 1 1 0,4-14-1 16,-9 23 2-16,5-10-4 16,4-13 2-16,-10 21-2 0,4-10 1 0,6-11 0 0,-12 19 4 15,6-12-5-15,6-7 0 16,-14 16 3-16,5-10 1 0,9-6-1 0,-15 10-2 0,15-10 4 16,-17 10 5-16,17-10-1 0,-14 6 4 0,14-6-5 15,-18 2 4-15,18-2-5 16,0 0-4-16,0 0-4 0,-31-12-22 0,31 12-37 15,-15-13-51-15,6 4-81 16,9 9-61-16,-10-21-107 0,6 11-218 0,2-1-409 0,2 11-431 16</inkml:trace>
  <inkml:trace contextRef="#ctx0" brushRef="#br0" timeOffset="23679.51">19600 8068 2888 0,'0'0'-153'0,"11"15"20"0,-11-15 13 0,0 0 20 16,0 0 13-16,4 16 11 0,-4-16 15 15,0 0 12-15,0 0 11 0,0 18 11 16,0-18 25-16,0 0 2 0,0 0 19 16,0 0 10-16,0 0 31 0,-8 18 13 0,8-18 15 0,0 0 12 15,0 0 10 1,0 0 12-16,-20 4 13 0,20-4 3 0,0 0-6 0,0 0-7 16,0 0-11-16,0 0-14 0,-31-19-5 0,31 19-7 0,-7-14-12 15,7 14 0-15,-6-13-4 16,6 13-12-16,0 0-1 0,0 0-13 0,0 0-22 15,4-26-30-15,-4 26-46 16,0 0-50-16,11-13-59 0,-5 9-65 0,-6 4-118 0,9-8-590 16,-9 8-346-16</inkml:trace>
  <inkml:trace contextRef="#ctx0" brushRef="#br0" timeOffset="24772.48">19945 6796 2664 0,'0'0'-153'0,"0"0"30"0,0 0 26 16,0 0 21-16,0 0 28 0,0 0 17 0,0 0 9 0,0 0 29 15,0 0 11-15,0 0 13 16,-19 39 11-16,19-39 2 0,0 0 5 0,-22 0-3 16,22 0-1-16,0 0 5 0,-25-3 13 0,25 3-12 0,0 0 1 15,-23-8-3 1,23 8-8-16,-15-9 5 0,15 9-6 0,-10-10-2 0,10 10-3 15,-10-12-1-15,10 12-7 16,-10-11 10-16,10 11-3 0,0 0-6 0,-6-17-1 16,6 17-4-16,0 0 3 0,0 0-4 15,2-21-6-15,-2 21 0 0,0 0-6 0,0 0 0 16,8-15-5-16,-8 15 3 16,0 0-2-16,0 0 4 0,0 0-8 0,22 0 1 15,-22 0 3-15,0 0-4 0,0 0 1 0,25 13 0 0,-25-13 0 16,15 12 2-16,-15-12 2 15,17 13-4-15,-7-3 5 0,4-1-7 0,-4-2-2 0,2 1-10 16,0 2-25 0,0-2-8-16,1-3 0 0,1 3-5 0,0-2-3 0,-2 0 8 15,-12-6-2-15,24 7 6 16,-24-7 3-16,20 3 8 0,-20-3 1 0,19 0-1 16,-19 0 5-16,0 0 3 0,26-7-4 15,-26 7 19-15,10-9-13 0,-10 9 7 0,8-16 6 16,-8 16-5-16,8-15-3 0,-8 15 11 0,4-19 2 15,-4 19 11-15,2-18-4 16,-2 18 13-16,0-16-2 0,0 16 0 0,0 0-5 16,-6-21 0-16,6 21 1 15,0 0-6-15,-14-13 3 0,14 13 2 0,0 0 7 16,-18-6-2-16,18 6-2 0,0 0-2 16,-22 1 0-16,22-1 3 0,0 0-2 0,-21 8-1 0,21-8-3 15,-12 10 3-15,12-10-6 0,-12 9-20 0,12-9-80 16,-8 14-60-16,4-7-117 15,4-7-470-15,-4 11-12 0</inkml:trace>
  <inkml:trace contextRef="#ctx0" brushRef="#br0" timeOffset="25789.77">20466 7333 2098 0,'0'0'-94'0,"0"0"15"16,0 0 16-16,0 0 16 0,0 0 13 0,0 0 17 0,0 0 19 15,0 0 18 1,0 0 8-16,0 0 7 0,0 0-1 0,0 0 23 0,0 0-6 16,0 0-1-16,0 0 8 15,0 0 7-15,0 0 0 0,0 0 1 0,0 0-7 16,0 0 1-16,48 6-5 0,-48-6-6 15,0 0-11-15,0 0-16 0,28-4 0 0,-28 4-1 16,14-6-24-16,-14 6 0 0,16-7 5 0,-16 7-16 16,12-8-2-16,-12 8 4 15,13-11-1-15,-13 11 1 0,10-12 12 0,-10 12-9 16,7-11 0-16,-7 11 12 0,0 0-11 16,7-17-1-16,-7 17 0 0,0 0 0 0,2-16 2 15,-2 16 1-15,0 0 0 0,0 0 3 0,-16-16 1 16,16 16 4-16,0 0 8 0,-14-8-1 15,14 8 6-15,0 0-3 0,0 0 5 0,-21-5 10 16,21 5 11-16,0 0-8 16,-22 0-2-16,22 0 13 0,0 0 5 0,0 0-1 15,-28 10-1-15,28-10 4 16,-16 6-1-16,16-6 1 0,-15 7 0 0,15-7-1 16,-15 9-10-16,15-9 1 0,-13 11-4 15,13-11 1-15,-14 9-7 0,14-9 1 0,-10 13-2 16,10-13-4-16,-12 16 3 0,12-16-6 0,-10 14 3 0,10-14-3 15,-6 14 4-15,6-14-7 16,-6 18 3-16,6-18-3 0,-3 16 2 0,3-16 0 16,-2 16 14-16,2-16 7 15,0 0 15-15,2 23 13 0,-2-23 4 0,5 13 6 0,-5-13 1 16,8 14-7-16,-8-14-3 16,12 10-2-16,-12-10-10 0,18 9-9 0,-18-9 0 15,18 5-7-15,-18-5-5 0,22 3-15 0,-22-3-35 16,25 0-39-16,-25 0-46 0,24-5-43 15,-24 5-59-15,25-3-56 0,-14-5-108 16,1 2-618-16,-3 1-443 0</inkml:trace>
  <inkml:trace contextRef="#ctx0" brushRef="#br0" timeOffset="26725.03">20754 6881 2840 0,'0'0'-176'0,"0"0"18"16,0 0 22-16,0 0 27 0,0 0 20 16,0 0 23-16,0 0 23 0,-2 23 22 0,2-23 12 15,0 0 9-15,0 0 9 16,0 0 12-16,0 0 9 0,0 0 16 0,0 0 13 0,0 0 10 16,0 0 11-16,0 0-4 0,0 0 0 0,0 0 2 15,20 14-3-15,-20-14-4 16,0 0-10-16,20 4 0 0,-20-4-10 0,17 2-1 15,-17-2-1-15,20 1-1 0,-20-1 3 16,26 2 2-16,-26-2 11 0,26 2 4 0,-14 0 4 16,-12-2 3-16,23 0 0 15,-23 0 3-15,22 0-3 0,-22 0-2 0,0 0-1 16,23 0-6-16,-23 0-5 0,0 0-4 16,17 0-6-16,-17 0-5 0,0 0-4 0,0 0-5 15,19 2-2-15,-19-2-6 0,0 0-2 0,0 0-4 16,0 0-1-16,0 0-5 15,0 0-3-15,21 0 0 0,-21 0-3 0,0 0-1 0,0 0 1 16,0 0-6-16,0 0 2 16,0 0 0-16,0 0-1 0,0 0 1 0,0 0-5 15,0 0 3-15,0 0 2 16,0 0-4-16,19 0 1 0,-19 0-1 0,0 0 1 16,0 0-2-16,0 0-3 0,0 0 3 15,0 0-4-15,0 0 0 0,0 0 0 0,0 0-1 16,0 0-1-16,0 0 3 0,0 0 0 0,0 0 1 15,0 0 0-15,0 0 1 0,0 0-3 16,0 0 1-16,0 0 0 0,0 0 0 16,0 0-6-16,0 0-26 0,0 0-20 15,0 0-47-15,0 0-52 0,0 0-39 0,10-4-48 16,-10 4-84-16,0 0-169 16,0 0-372-16,0 0-220 0</inkml:trace>
  <inkml:trace contextRef="#ctx0" brushRef="#br0" timeOffset="27559.69">21421 6548 2417 0,'0'0'-161'16,"0"0"30"-16,0 0 16 0,0 0 26 0,0 0 19 0,0 0 26 15,0 0 13-15,0 0 19 16,0 0 17-16,0 0-1 0,-49 9 15 0,49-9 16 16,-16 8 5-16,16-8 2 0,-18 9 15 15,10-1-14-15,8-8 3 0,-20 15-2 0,10-6 5 16,1 2-17-16,1 0 11 16,8-11-7-16,-13 26 4 0,6-13-9 0,1-1 7 15,2 2-6-15,0 1-6 0,0 0-6 0,4-15 7 0,-6 28-6 16,4-12 0-16,2-16-3 15,-3 25 11-15,1-12-4 0,2-13 9 16,0 23 2-16,0-23 3 0,5 23 4 16,-5-23-10-16,2 19 1 0,-2-19 0 0,6 17-9 0,-6-17 4 15,8 15-11 1,-8-15 2-16,13 14-4 0,-13-14 8 0,13 9-10 0,-13-9 0 16,10 10-4-16,-10-10 0 15,13 6-4-15,-13-6-4 0,0 0 1 0,19 3-4 0,-19-3-5 16,0 0 6-16,0 0-1 0,21-3 5 0,-21 3-7 15,0 0 0-15,0 0 2 16,12-16 0-16,-12 16 1 0,0 0 4 0,2-16-3 16,-2 16 2-16,0 0 3 0,-2-23 9 15,2 23-1-15,0 0 0 0,-6-23 8 0,6 23 4 16,-6-16-6-16,6 16 0 16,0 0-2-16,-10-16-5 0,10 16 3 15,-9-12-4-15,9 12 0 0,0 0-1 0,-13-14-1 0,13 14-1 16,0 0-1-16,-10-9-2 0,10 9-2 15,0 0-1-15,0 0-3 0,-11-10-10 0,11 10-35 16,0 0-47-16,0 0-48 16,-6-8-47-16,6 8-89 0,0 0-509 0,0 0-88 0</inkml:trace>
  <inkml:trace contextRef="#ctx0" brushRef="#br0" timeOffset="28159.65">21477 6912 2281 0,'0'0'-76'0,"0"0"25"16,0 0 14-16,0 0 15 0,0 0 12 15,0 0 13-15,0 0 13 0,0 0 19 0,0 0 10 16,-18-37-1-16,18 37 4 0,0 0-2 0,0 0-4 0,0 0 3 15,0 0-5-15,0 0-13 16,0-21 0-16,0 21-3 0,0 0-3 0,0 0 2 16,0 0-13-16,0 0 8 15,0 0-5-15,23-4-2 0,-23 4-7 0,0 0 5 16,0 0 0-16,0 0-5 16,0 0 15-16,29 17-17 0,-29-17 1 0,9 7 1 15,-9-7 5-15,6 13 0 0,-6-13 1 0,0 0-1 0,6 22 6 16,-6-22 7-16,0 15 8 15,0-15 6-15,0 0 8 0,-2 20 6 0,2-20 4 16,0 0 2-16,-8 19 6 16,8-19 1-16,-8 10 0 0,8-10 4 0,-11 10 0 0,11-10 2 15,0 0 7-15,-15 7 4 16,15-7 2-16,0 0-2 0,0 0-8 0,-19 0-9 16,19 0-5-16,0 0-6 0,0 0-12 15,-12-21-4-15,12 21-28 0,-2-19-33 0,2 19-47 16,2-23-33-16,-2 23-62 0,4-28-47 0,-2 15-58 15,-2 13-142-15,6-29-441 0,-4 19-202 16</inkml:trace>
  <inkml:trace contextRef="#ctx0" brushRef="#br0" timeOffset="28519.65">21728 6714 2429 0,'0'0'-124'16,"0"0"19"-16,0 0 11 0,0 0 24 0,0 0 25 15,0 0 20-15,0 0 18 16,0 0 17-16,0 0 8 0,0 0 7 0,0 0 18 16,12 15-7-16,-12-15-1 15,0 0 4-15,28 2-1 0,-28-2-1 0,25 0-15 16,-10 0 9-16,-15 0 0 0,35-2-14 16,-17 2 4-16,-2-1-7 0,-16 1-11 15,28-3-29-15,-13 1-22 0,-15 2-20 0,24-1-25 16,-24 1-28-16,16-4-49 0,-16 4-121 0,8-8-214 15,-8 8 326-15</inkml:trace>
  <inkml:trace contextRef="#ctx0" brushRef="#br0" timeOffset="28859.9">21879 6654 1370 0,'0'0'-45'0,"-2"-20"14"0,2 20 3 0,0 0 9 15,0 0 16-15,0 0 13 16,0 0 9-16,0 0 12 0,0 0 14 0,0 0 2 16,0 0 9-16,0 0-2 15,0 0 5-15,0 0 1 0,-8 47 4 0,8-47 7 16,-4 21 2-16,4-21 7 0,-2 27 6 16,0-12 10-16,0 0-13 0,0 3 6 0,0-2-5 15,2-16 6-15,-2 35-1 0,2-18-4 0,0-17-7 0,0 29 3 16,0-17 6-1,0-12 10-15,4 24 10 0,-2-12 15 0,-2-12 7 16,6 19-3-16,-6-19-6 0,8 15-9 16,-8-15-13-16,13 12-7 0,-13-12-13 0,15 5-5 15,-15-5-10-15,17 2-12 16,-17-2-23-16,0 0-43 0,30-7-65 0,-30 7-71 0,24-12-72 16,-12 2-93-16,-2 1-203 15,0-3-352-15,1 1-231 0</inkml:trace>
  <inkml:trace contextRef="#ctx0" brushRef="#br0" timeOffset="29899.64">22275 7209 2440 0,'0'0'-130'0,"0"0"15"0,0 0 23 0,26 16 23 15,-26-16 25-15,0 0 16 16,0 0 14-16,0 0 11 0,0 0 12 0,0 0 11 0,34-19-4 16,-34 19 14-16,11-7-4 15,-11 7 12-15,10-15 3 0,-10 15-2 0,10-17 6 16,-6 7-7-16,-4 10-1 0,12-22 0 0,-10 9-10 0,4-3 2 15,-4 2 2-15,0-4-11 16,0 1-4-16,0 0-1 0,0-1 1 0,-2 18 5 16,0-26-2-16,0 26 4 15,0-26 7-15,0 26-7 0,0-19-8 0,0 19-6 0,0-14 3 16,0 14 1-16,0 0-4 16,0 0 8-16,0 0-3 0,-12-12-2 0,12 12 4 15,0 0-6-15,0 0 2 0,0 0 3 0,-20 36 9 16,16-22 13-16,0 1 5 0,0 1 5 15,0 0-1-15,-2 3 5 0,4-1-2 16,-5 5-1-16,3 0-4 0,2-1 3 16,-3 2 3-16,1 2-9 0,0-1 1 0,2 1 0 15,0 0 1-15,2 0-1 16,0 0 1-16,-3 1-7 0,3 0-2 0,0-2 2 16,0-5-8-16,-2 2-4 0,2-2-1 15,0 0-1-15,-2-4-2 0,2-16-4 0,0 30-11 16,-2-19-41-16,2-11-66 0,0 21-75 0,0-21-106 0,-4 12-191 15,4-12-343-15,-8 6-143 16</inkml:trace>
  <inkml:trace contextRef="#ctx0" brushRef="#br0" timeOffset="30059.68">22210 7533 2356 0,'0'0'-85'0,"0"0"29"0,0 0 5 0,13-28 19 16,-13 28 4-16,16-8 8 0,-16 8-6 15,22-8 4-15,-8 5 9 0,2-2-1 0,0 2-13 16,-16 3-23-16,32-8-28 16,-15 5-46-16,-3-1-91 0,6-2-275 0,-3 0 343 15</inkml:trace>
  <inkml:trace contextRef="#ctx0" brushRef="#br0" timeOffset="30339.9">22602 7265 1342 0,'0'0'-29'0,"0"0"22"0,0 0 12 16,0 0 14-16,0 0 11 16,0 0 2-16,0 0 18 0,0 0 19 0,0 0 10 0,-24 35 3 15,24-35 19-15,-4 23-3 0,2-9 11 0,2-14-5 16,-6 28-7-16,4-11 12 15,0-2-9-15,2-15-11 0,0 34-9 0,0-19-2 16,0-15-10-16,0 30-4 0,2-15-11 16,2 3-1-16,-2-5-12 0,2 0-19 15,-4-13-45-15,8 22-44 0,-4-9-38 16,1-6-50-16,-5-7-92 0,13 11-481 0,-7-7 3 0</inkml:trace>
  <inkml:trace contextRef="#ctx0" brushRef="#br0" timeOffset="30609.7">22735 7385 2071 0,'0'0'-76'0,"0"0"29"0,0 0 20 16,0 0 11-16,0 0 14 15,0 0 8-15,0 0-4 0,11-15 0 0,-11 15 1 16,0 0 0-16,16-3 7 0,-16 3-10 16,0 0 3-16,24-4-1 0,-24 4-2 0,18-2 3 15,-18 2-5-15,20-1 9 16,-20 1-4-16,21-5-29 0,-21 5-10 0,21 0-20 0,-21 0-20 16,19-1-30-16,-11-1-46 0,-8 2-332 0,18-2 353 15</inkml:trace>
  <inkml:trace contextRef="#ctx0" brushRef="#br0" timeOffset="30979.84">22864 7308 1363 0,'0'0'-19'16,"-15"-3"9"-16,15 3 10 15,0 0 5-15,0 0 16 0,0 0 11 0,0 0 9 16,0 0 17-16,0 0 6 0,0 0 21 16,0 0-15-16,0 0 24 0,0 0-6 0,0 0 10 15,0 0 2-15,0 0 7 16,0 0-5-16,0 0 1 0,0 0 1 0,0 0 2 16,-2 28 3-16,2-28 3 0,0 0 3 15,0 0-6-15,0 0-4 0,4 24-6 16,-4-24-11-16,0 0-7 0,4 24-6 0,-4-24-8 0,3 16-4 15,-3-16-8-15,2 22-6 16,-2-22-2-16,2 20-4 0,-2-20-5 0,2 24-3 16,-2-24-3-16,0 20-1 0,0-20-4 15,0 22-4-15,0-22-4 0,0 17-28 0,0-17-67 16,2 14-82-16,-2-14-92 16,0 0-172-16,-4 12-519 0,4-12-359 0</inkml:trace>
  <inkml:trace contextRef="#ctx0" brushRef="#br0" timeOffset="31354.77">23006 7238 2746 0,'0'0'-134'0,"0"0"16"16,0 0 18-16,0 0 27 16,0 0 17-16,0 0 14 0,0 0 16 0,0 0 10 15,0 0 5-15,0 0 21 0,27 30 15 0,-20-20 17 0,-1 3 9 16,3-1 21-16,-3 3 1 15,2 0 10-15,-2 0 2 0,1 0-30 0,-2 0 0 16,-3 3-4-16,2-1-1 16,-4 2-1-16,0-2-4 0,-2 2-2 0,0-1-5 15,-2-1-4-15,-1 2-4 16,-2-3-6-16,3 0-59 0,-2 0-59 0,2-1-78 0,-2-1-107 16,3-6-498-16,-1 3-73 15</inkml:trace>
  <inkml:trace contextRef="#ctx0" brushRef="#br0" timeOffset="34019.85">18741 6938 380 0,'0'0'189'0,"0"0"-59"15,0 0-14-15,0 0-20 0,0 0-8 0,6 19-7 16,-6-19-3-16,0 0-10 16,0 0 9-16,0 0 4 0,0 0-5 0,0 0 12 0,0 0 4 15,0 0 8 1,-13 27-4-16,13-27-7 0,0 0 0 0,0 0-7 0,0 0 0 16,-4 18-4-16,4-18 1 15,0 0 2-15,-4 20-1 0,4-20-10 0,-4 19 1 16,4-19-6-16,-5 27 0 0,1-9 1 0,2 1-5 0,-1-1 4 15,-1 4-3-15,4 0-1 16,-2 3 4-16,0 4-1 0,0 0-4 0,0 2-3 16,2 2-5-16,0 7-4 0,-2-2-5 15,2 5-9-15,-2-2 3 0,0 1-4 16,0 1-6-16,2 3 1 0,0-2-1 16,-2 10-5-16,2-9-1 0,2 8-1 0,-2-6-9 15,2-4-40-15,2 9-53 0,0-4-51 0,2 1-53 0,-2-8-67 16,1-2-165-1,-3 0-394-15,3-1-128 0</inkml:trace>
  <inkml:trace contextRef="#ctx0" brushRef="#br0" timeOffset="35084.85">23362 6796 2257 0,'0'0'-142'0,"0"0"23"16,0 0 24-16,0 0 22 0,0 0 19 0,0 0 16 0,0 0 5 16,0 0 12-16,0 0 11 15,0 0 30-15,0 0 11 0,0 0 7 0,0 0 5 0,0 0-4 16,0 0 5-16,14 39 6 0,-14-39-5 0,-4 19-2 15,4-19 5-15,-2 29 0 16,0-13-2-16,0 3-13 0,0 0-4 0,0 1 1 16,2 7 6-16,-3-1-7 0,1 0 11 15,2 2-8-15,0 3 6 0,0-3-2 16,0 3 0-16,2-1-3 0,1 3-3 16,-3 4-5-16,2-4 5 0,0 0-2 0,0 2 0 15,0 3-6-15,-2-4 0 0,2-4 0 0,0 2 1 16,0 1-8-16,-2-2 0 0,0-1 3 15,0-2-5-15,0 3-1 0,2-4-2 16,-2 1 1-16,0-1 1 0,0-2-3 16,0-3 1-16,0 2-5 0,0-6-16 0,2 4-76 0,-2-6-63 15,0 0-107-15,-2-1-488 16,0-4-26-16</inkml:trace>
  <inkml:trace contextRef="#ctx0" brushRef="#br0" timeOffset="36280.33">24012 7063 2128 0,'0'0'-86'0,"0"0"13"16,0 0 12-16,0 0 11 0,0 0 10 16,0 0 4-16,0 0 7 0,0 0 12 0,0 0 16 15,0 0 11-15,0 0 16 0,0 0 3 0,-16 42 4 16,16-42 8-16,-12 22 4 0,6-11 2 15,-3 5 1-15,1-3-1 0,-3 1-9 0,-2 4 8 16,1-6-7-16,-4 2-3 16,4 2 12-16,-3-3-9 0,0 0 1 15,1-2 4-15,1 0 5 0,-2-3 7 0,2 1 5 16,1 0-1-16,1-1 5 0,11-8-1 0,-21 12 4 16,21-12-10-16,-17 7 2 15,17-7-3-15,0 0-12 0,-17 6-3 0,17-6-3 16,0 0-1-16,0 0-9 0,0 0 2 0,0 0-1 0,0 0-8 15,0 0-5-15,0 0 0 16,0 0-3-16,0 0 1 0,0 0-6 0,0 0-2 16,0 0 1-16,0 0 3 0,0 0 1 15,51 6 5-15,-40-3 3 0,1 5 4 16,0-3 0-16,2 3-2 0,0 0-8 16,-1 2 3-16,0 1-2 0,0-1 2 0,-3 2-5 15,2 1-2-15,0-1-2 0,0 1-3 0,-2-2-53 0,1 2-56 16,0 1-76-16,-3-3-75 15,3-2-185-15,-5 2-350 0,2 0-95 0</inkml:trace>
  <inkml:trace contextRef="#ctx0" brushRef="#br0" timeOffset="37109.46">24272 7579 2239 0,'0'0'-64'0,"0"0"31"0,0 0 9 0,0 0 23 16,0 0 20-16,0 0 3 15,8-24 18-15,-8 24 12 0,0 0 13 0,5-19 5 16,-5 19 1-16,4-16 12 0,-4 16-4 0,4-25 5 0,1 11 1 15,-4 0 3-15,5-4-2 16,-2 1-9-16,4-6-3 0,-4 0-13 0,2-2-3 16,0 1-10-16,0 0-6 15,1-2 4-15,-1 2 3 0,-1 2-1 0,1 4 0 0,-2-2-9 16,0 5-1-16,0 1-4 16,-4 14-4-16,5-24-4 0,-1 12-6 0,-4 12-3 15,4-13-3-15,-4 13-3 0,0 0 2 0,0 0-3 16,0 0 1-16,0 0 0 15,0 0-1-15,0 0-1 0,0 0 1 0,24 35-1 0,-18-24-3 16,0 2 5-16,-2 2-4 16,2-3-3-16,4 1 2 0,-4 1 1 15,2-1-2-15,-2-1-2 0,1-1 3 0,-7-11 2 16,12 19-2-16,-4-12 3 0,-8-7-3 0,7 14 0 16,-7-14 10-16,13 11 3 15,-13-11-6-15,10 8 0 0,-10-8-2 0,0 0 0 16,0 0-4-16,24-1 2 0,-24 1-4 0,0 0 1 0,19-22-4 15,-13 12 1-15,3-3-1 16,-3-1 2-16,4-2-4 0,-1-3 0 0,1 2-1 0,0-1 2 16,1-1-2-16,-6 2-1 15,5 1 1-15,0 3 6 0,-4 0-6 0,2 2 0 16,-8 11 1-16,13-21 0 16,-7 14-3-16,-6 7 1 0,10-14-2 0,-10 14 2 0,0 0 2 15,18-4 1-15,-18 4-2 0,0 0 2 16,0 0-1-16,20 25 1 0,-16-15 5 15,4 2 1-15,-4 2 15 0,2 3 1 0,-2-2 4 16,2 3 7-16,1 2-4 0,-1-2-2 16,0 3 0-16,3-1-2 0,-5 0-1 0,3-3-4 15,-2 2-5-15,-2-1-10 16,1-2-55-16,0-1-76 0,0-1-97 0,-4-14-181 16,0 23-211-16,0-23-272 15,-2 19-261-15</inkml:trace>
  <inkml:trace contextRef="#ctx0" brushRef="#br0" timeOffset="40374.67">18262 7672 509 0,'0'0'179'0,"0"0"-49"0,0 0-27 16,0 0-18-16,0 0-2 16,0 0-7-16,0 0 6 0,0 0 3 0,0 0 1 0,0 0 0 15,0 0 2-15,0 0 7 0,0 0-6 0,0 0-1 16,0 0-9-16,0 0-4 15,0 0 13-15,0 0 11 0,0 0 9 0,0-25 8 16,0 25-1-16,0 0-1 0,0 0 3 16,0 0-7-16,0 0-2 0,0 0-7 0,-21-3-2 15,21 3-13-15,0 0-4 16,-17-4-9-16,17 4-4 0,0 0-10 0,-27-4-4 16,27 4-8-16,-24-4 0 15,24 4-3-15,-27-3 0 0,10-1-9 0,-2 4 1 0,-3 0-4 16,0-3-4-16,-2 3-1 0,3-4-4 0,-7 1-2 15,2-1-2-15,0 3-3 0,-2-4-1 16,1 3-2-16,-1-1 0 0,-2-1 1 0,3 0-3 16,-3 0-5-16,0 1 2 15,1-1-4-15,1 0 1 0,0 0 2 0,-1 1-1 16,1 1-1-16,4-3 1 0,-2 2-3 16,2 0 1-16,1 0 1 0,2 2-1 0,0-2-1 15,-1 1-1-15,2-1 1 0,-1 0 0 0,-1 2-2 16,4-2 2-16,-2 1-1 15,1-1 3-15,19 3-3 0,-36-4 0 0,20 3-4 0,16 1 5 16,-28-3-2-16,13 2-1 16,15 1 1-16,-26-2-1 0,26 2 1 0,-20-2-1 15,20 2-2-15,-18-2 0 0,18 2 0 16,0 0 1-16,-18-2-4 0,18 2-8 0,0 0-44 16,0 0-46-16,-12-2-72 0,12 2-88 0,0 0-159 15,0 0-527-15,0 0-374 16</inkml:trace>
  <inkml:trace contextRef="#ctx0" brushRef="#br0" timeOffset="41429.85">18066 7474 2753 0,'0'0'-102'0,"0"0"23"15,0 0 19-15,0 0 6 0,18-6 18 0,-18 6 14 16,0 0 6-16,0 0 8 16,0 0 23-16,0 0-9 0,0 0 8 0,0 0-5 0,0 0 3 15,0 0 0-15,0 0 8 0,0 0 13 0,0 0 2 16,0 0 4-16,0 0 1 0,-50-7-3 15,50 7 1-15,-35 2 8 0,17-2-3 0,-4 0-1 16,1 0-3-16,-4 1-3 16,0-1 1-16,-3 3-5 0,-2-2 2 0,1-1-6 15,-1 2-7-15,-2-2 1 0,3 0 6 16,-3 2-8-16,2-2-4 0,1-2-2 0,-1 2-3 16,-2 0 5-16,5 0-8 15,1-2 3-15,1 2-1 0,2-1-2 0,-1 1 0 0,1-3 0 16,4 2-4-16,-2-3 3 15,21 4-1-15,-36-4 1 0,21 3-5 0,15 1 4 16,-28-7-4-16,16 4 3 0,12 3-5 0,-20-7 5 16,20 7-16-16,-16-8-7 0,16 8 1 15,-10-7-12-15,10 7 0 0,0 0 4 16,-14-17 4-16,14 17 0 0,0 0 2 16,0-19 6-16,0 19-1 0,0 0 7 0,0 0 4 15,14-26 3-15,-14 26 13 0,8-13 13 0,-8 13 9 16,10-14 12-16,-10 14 11 0,10-13-6 15,-10 13 0-15,12-12 0 0,-12 12 11 0,8-9 2 16,-8 9-2-16,0 0 1 16,10-13-4-16,-10 13-3 0,0 0-10 0,9-10-3 0,-9 10-6 15,0 0-3 1,0 0-9-16,0 0 0 0,0 0-2 0,0 0 1 0,0 0-3 16,0 0-3-16,0 0-2 0,0 0 3 0,0 0-5 15,0 0 1-15,0 0-3 16,0 0 2-16,-29 30-1 0,29-30-2 0,-20 16-2 0,8-6 2 15,1-1-4-15,-2 2 2 16,1-2-2-16,-3 4-1 0,0 2 1 0,-2-2 1 0,3 0-4 16,-2 1 4-16,2-1-3 15,-1 0 1-15,0-1-1 0,2-1-3 0,1-2 3 16,-2 1 1-16,4-1 0 16,0-1 6-16,10-8 0 0,-19 14 3 0,19-14-2 0,-17 10 2 15,17-10 3-15,-11 9 2 0,11-9 0 16,-12 7 10-16,12-7-1 0,0 0 5 15,-12 9-5-15,12-9-2 0,0 0-3 0,0 0-3 16,0 0-4-16,0 0 3 0,0 0 0 16,0 0 5-16,30 18 2 0,-30-18 1 15,20 4 1-15,-8-1 1 0,-12-3-1 16,27 8 1-16,-11-4 2 0,-2 1-11 0,1 0 7 16,-2 0-5-16,4 2-6 15,-5-4-5-15,-12-3 3 0,26 15-2 0,-16-10-1 0,4 3-1 16,-4-1-4-16,-10-7-5 0,21 18-31 15,-11-12-49-15,-1 2-57 0,2-1-93 16,-5-3-91-16,2 2-214 0,-8-6-107 16,0 0-311-16,18 10-375 0</inkml:trace>
  <inkml:trace contextRef="#ctx0" brushRef="#br0" timeOffset="42534.65">16333 7461 2803 0,'0'0'-124'0,"0"0"22"0,0 0 10 0,0 0 29 16,0 0 8-16,0 0 21 16,0 0 8-16,0 0 10 0,0 0 1 0,0 0-2 15,0 0 11-15,0 0 7 0,0 0 12 16,0 0 8-16,0 0 18 0,0 0 2 16,0 0 14-16,0 0 9 0,-8 42-13 0,8-42 8 0,-6 17-5 15,6-17-1-15,-8 18-2 16,8-18-3-16,-9 16 0 0,9-16-3 0,-11 14-9 0,11-14 3 15,-10 9-4-15,10-9 4 16,-13 6 2-16,13-6-3 0,0 0 2 0,0 0 1 16,0 0-1-16,0 0 2 15,-28-13-8-15,28 13-2 0,0 0 3 0,-6-20 1 0,6 20 4 16,0 0 4-16,-6-17 5 16,6 17 1-16,0 0-3 0,-4-15-10 0,4 15-2 15,0 0-8-15,0 0-3 0,0 0 0 0,0 0-1 16,0 0-3-16,0 0-2 0,-20-2 0 15,20 2-1-15,0 0-4 0,0 0 0 0,-21 19-1 16,21-19-1-16,-12 10-1 16,12-10 1-16,-13 8-1 0,13-8 2 0,-13 7 1 0,13-7 0 15,0 0-3-15,-20 5 1 16,20-5-1-16,0 0 4 0,-22-2-6 0,22 2 0 16,0 0 2-16,-19-10-2 15,19 10 2-15,-11-8-3 0,11 8 4 0,-10-10 6 0,10 10 0 16,0 0 4-16,-7-15 3 0,7 15 2 15,0 0-1-15,-8-11-2 0,8 11-8 16,0 0-2-16,0 0 2 0,0 0 0 0,0 0 12 16,0 0 3-16,0 0 7 0,0 0 1 15,0 0 2-15,-22 29 0 0,16-19 1 16,6-10 1-16,-10 22 0 0,2-9-6 16,1-1-6-16,7-12-1 0,-15 23-6 0,9-12 0 15,-3 0 2-15,3 0-12 0,6-11-33 0,-10 18-49 16,10-18-59-16,-9 13-71 0,9-13-90 15,-7 10-147-15,7-10-165 0,0 0-337 0,0 0-353 16</inkml:trace>
  <inkml:trace contextRef="#ctx0" brushRef="#br0" timeOffset="42789.83">16274 7127 2787 0,'0'0'-4'0,"19"-5"11"16,-19 5 10-16,22-4 1 0,-22 4 18 16,22-6 11-16,-8 2 4 0,-14 4 3 0,25-5-9 15,-10 1 0-15,2 0-4 0,-3 1-7 0,-14 3-15 16,32-9-34-16,-15 8-34 0,0-3-49 15,0 0-58-15,-2 0-74 0,-15 4-160 0,27-7-317 16,-16 3 33-16</inkml:trace>
  <inkml:trace contextRef="#ctx0" brushRef="#br0" timeOffset="43109.65">16206 7914 2128 0,'0'0'36'0,"-8"13"11"0,8-13-2 16,0 0 0-16,0 0 1 16,-8 12 7-16,8-12 31 0,0 0-3 0,0 0-4 0,0 0-8 15,0 0-5-15,-9 10-3 16,9-10-15-16,0 0-13 0,0 0-49 16,0 0-86-16,0 0-93 0,0 0-213 15,-14 2-282-15,14-2 64 0</inkml:trace>
  <inkml:trace contextRef="#ctx0" brushRef="#br0" timeOffset="43809.71">15902 7495 2069 0,'0'0'-1'0,"2"-19"-9"16,-2 19 5-16,0 0-17 15,0 0 25-15,0 0-11 0,0 0 2 0,0 0 12 0,-13-13-6 16,13 13 0-16,0 0 2 16,0 0 3-16,0 0 11 0,0 0 11 0,0 0-4 0,-44 18 17 15,44-18 5-15,-15 6-4 16,15-6 7-16,-14 6-13 0,14-6 16 0,0 0 6 16,-20 6 6-16,20-6-4 15,0 0-4-15,0 0-2 0,0 0-10 0,-29-8 5 16,29 8-10-16,-12-10 4 0,12 10 0 0,-8-14 4 15,8 14 15-15,-8-18 3 0,4 7-2 16,4 11 7-16,-7-21 1 0,7 21 9 0,-3-24 13 0,3 24 1 16,-6-19 0-16,6 19-2 15,-2-19-8-15,2 19 1 0,-2-14-4 0,2 14-9 16,0 0-6-16,-2-19-11 16,2 19-6-16,0 0-7 0,0 0-6 0,0 0 0 0,0 0-8 15,0 0 0-15,0 0-1 0,0 0-5 16,0 0 1-16,0 0-2 0,0 0-1 15,0 0-1-15,0 0-4 0,0 60-1 0,4-45 2 16,-2 3 0-16,4 2-4 0,-3 2 1 16,4 0-2-16,-3 4 1 0,2-3-4 0,1 2 2 15,-4-1 0-15,2 2-1 16,-3 0-1-16,5-2 0 0,-5 1 0 16,2-2 2-16,-2 1-1 0,0 1-3 0,3-2-1 0,-5-1 2 0,2 1-2 15,-4-5-2-15,2 3 3 16,-3-1-3-16,-1-2 2 0,0-1 1 0,-2-2-1 15,-1 3 2-15,-1-5-1 16,-1 0 1-16,-1 2 4 0,-4-2 3 0,4-4 9 16,-2 0-3-16,-1-2 6 0,-2 1 2 15,15-8 3-15,-27 10 2 0,16-8-1 0,11-2 5 16,-23 2 6-16,23-2 20 16,-24-5-5-16,24 5-5 0,-21-12 3 0,11 2-3 0,1-1-7 15,-1-4-3-15,5 1-5 0,-3-1-1 0,6-2-29 16,-2-1-4-16,4 0-2 15,0-1-22-15,2 0-35 0,2 0-38 0,2 1-71 0,0 0-71 16,7 3-57-16,-4 0-126 16,1 2-186-16,1 5-29 0,2-1-249 0,-2 1-254 15</inkml:trace>
  <inkml:trace contextRef="#ctx0" brushRef="#br0" timeOffset="44039.67">15426 8372 2692 0,'-6'11'-26'0,"6"-11"6"16,0 0 3-16,0 0 12 0,0 0-1 0,0 0-10 0,0 0 19 15,18 13-6-15,-18-13 0 0,0 0-3 0,33-8-18 16,-33 8-9-16,30-9-25 15,-14 3-29-15,0-2-28 0,-1 0-52 0,2-6-130 0,-2 2-282 16,0-3 224-16</inkml:trace>
  <inkml:trace contextRef="#ctx0" brushRef="#br0" timeOffset="44789.75">15321 7396 1708 0,'-7'-14'2'0,"7"14"18"0,0 0 8 16,-5-17 11-16,5 17 38 0,0 0 11 15,-6-13 19-15,6 13 7 0,0 0-7 0,0 0-20 16,0 0-12-16,-8-13-3 16,8 13-7-16,0 0-6 0,0 0-2 0,0 0-14 15,0 0 2-15,0 0-8 0,0 0-4 16,-9 50-5-16,9-37 3 0,0-13-4 16,0 35 0-16,-2-17-3 0,2 1-3 15,0 2-4-15,-3-2-1 0,1 0 1 0,-1-2 2 16,0 3-5-16,-1-3 3 0,0-1-3 15,-3-4 5-15,0 2 3 0,2-1 2 0,5-13 0 16,-18 21 5-16,10-14 2 0,8-7 3 0,-14 14 4 16,14-14 8-16,-16 6 10 15,16-6 12-15,-14 3 6 0,14-3 2 16,0 0 16-16,0 0 5 0,0 0-7 16,-25-21-3-16,25 21-4 0,-3-19-8 0,3 19-10 0,0-22-10 15,0 22-5-15,5-31-6 0,-3 16-18 0,2-5-45 16,-2 3-42-16,2 0-46 0,1 2-70 15,-3 0-70-15,-2 1-93 0,1 3-183 0,-1 11-378 16,-3-15-286-16</inkml:trace>
  <inkml:trace contextRef="#ctx0" brushRef="#br0" timeOffset="45469.75">15012 7629 2593 0,'0'0'-106'0,"0"0"19"15,0 0 9-15,0 0 9 0,0 0 13 0,-26-7 17 16,26 7 9-16,0 0 11 16,-11 13 5-16,11-13 31 0,-9 10-4 0,9-10 9 0,-13 14 26 15,13-14-4-15,-14 15 12 0,6-10-16 0,8-5 12 16,-19 13-7-16,19-13-1 0,-17 9-8 15,17-9 2-15,-21 8-7 0,21-8 6 0,-16 3-12 16,16-3 3-16,-17 4-3 16,17-4 2-16,0 0 1 0,-27-5-10 0,27 5-2 15,-14-8 0-15,14 8-3 16,-14-11 3-16,14 11-1 0,-10-18 1 0,10 18 1 16,-8-19 4-16,5 8 6 0,3 11 9 15,-4-22 11-15,4 22 12 0,-2-23 5 0,2 23 4 16,0-22 3-16,0 22 2 0,2-17-3 0,-2 17-8 0,0 0-1 15,0-25-6-15,0 25-10 16,0 0 0-16,0-17-10 0,0 17-4 0,0 0-7 16,0 0-5-16,0 0 0 15,0 0-1-15,0 0-2 0,0 0 2 0,0 0-7 0,0 0 3 16,0 0-1-16,0 0 1 16,0 0-3-16,0 0 2 0,-19 43-2 0,17-27-3 15,2-16-1-15,-10 26 2 0,9-11-1 0,-3 3-1 16,0-5-1-16,0 2 3 0,0 0-3 15,-1 1 0-15,0 0-2 0,5-16 0 16,-6 22 3-16,1-9-2 0,5-13-2 16,-7 22 2-16,3-13 0 0,4-9 4 0,-12 16-3 15,12-16 5-15,-13 13 1 0,13-13 5 16,-14 9 5-16,14-9 2 0,-17 8 7 0,17-8 9 16,-17 4 3-16,17-4 5 0,-17 1 6 0,17-1 5 15,0 0 2-15,0 0-2 16,-27-5 3-16,27 5-4 0,0 0-5 0,-14-13-8 15,14 13-6-15,-3-15-2 16,3 15-8-16,0 0-3 0,11-28-7 0,-5 14-4 0,2 2-12 16,1-2-18-16,1 1-21 15,1 4-29-15,1-3-43 0,-1 1-42 0,2 3-62 0,0 1-53 16,-13 7-93-16,16-14-168 16,-6 12-433-16,-10 2-399 0</inkml:trace>
  <inkml:trace contextRef="#ctx0" brushRef="#br0" timeOffset="45719.86">14508 8381 2898 0,'0'0'-53'0,"-3"22"47"0,3-22 30 0,0 0 37 15,0 0 32-15,9 16 15 16,-9-16-5-16,0 0-3 0,21 6-16 0,-21-6-7 16,18 2-9-16,-18-2-15 15,22-2-26-15,-22 2-37 0,27 0-51 0,-27 0-79 0,32-8-85 16,-17 5-196-16,-5-3-430 16,-2 1-200-16</inkml:trace>
  <inkml:trace contextRef="#ctx0" brushRef="#br0" timeOffset="45949.59">14388 8671 2559 0,'0'0'58'16,"-2"16"33"-16,2-16 10 0,0 0-1 15,0 0 0-15,0 0-9 0,0 0-15 16,0 0-13-16,0 0-23 0,0 0-28 0,0 0-45 0,0 0-49 16,0 0-53-16,0 0-55 15,0 0-108-15,0 0-492 0,0 0-95 0</inkml:trace>
  <inkml:trace contextRef="#ctx0" brushRef="#br0" timeOffset="46709.81">14844 7149 2215 0,'-38'34'-106'16,"24"-24"19"-16,0 0 18 0,-1 4 17 15,-4 0 22-15,-2-2 21 0,1 2 22 0,-2-3 23 16,0 1 12-16,-1 1 15 16,-3-1 19-16,-3 1 5 0,-2-2-16 15,5-1 17-15,-5-1 9 0,1-2 15 0,-1-1 5 0,4 3 7 0,0-5-6 16,1 0-6-16,4 0-3 15,0-1-11-15,1-2-7 0,1 2-9 0,20-3-5 16,-31 0-5 0,16 1-7-16,15-1-5 0,-23 0-4 0,23 0-5 0,-21 0 3 0,21 0-1 15,0 0-2-15,-21-1-7 16,21 1-6-16,0 0-4 0,-21 1-3 0,21-1-6 16,0 0-1-16,0 0-1 15,-9 14-2-15,9-14-2 0,-2 15-2 0,2-15 1 0,0 0-3 16,2 28-1-16,-2-28 16 0,0 27-3 15,2-10-3-15,1 1-1 0,-3 1-2 16,4 0-2-16,0 4 0 0,0-1-2 0,-3 0-2 16,-1 4-1-16,2 1-1 15,-2-4-1-15,-2 3 1 0,1-1-5 0,-1 2 5 0,0-2 0 16,-2 0 0-16,0 0-1 16,1-1-1-16,-6 1 2 0,2 0 0 0,0-1-2 15,-3-1 1-15,-2-1 3 0,1 0 1 0,2-1 2 16,-4-2 3-16,-1-2 6 0,0 0 5 15,-1-2 1-15,-1-2 3 0,1 1 3 16,-1-5-7-16,0 1-1 0,0-2-3 0,-1-1-2 16,1-1-7-16,0-2 5 0,-2 0 9 0,18-4 0 15,-34 3 9-15,18-3 11 16,16 0-1-16,-33-1-1 0,17-3 1 0,-2-2-2 16,2-3-10-16,0 2 3 15,3 0-1-15,-3-2-2 0,3-3-3 0,4 1 0 0,-3-3-7 16,4-1-5-16,-1-2-2 0,2 0-2 0,6 0-3 15,-1-4 1-15,2 2-15 16,2-3-17-16,-1 4-23 0,4-2-32 0,-1-1-46 0,3 0-64 16,1 3-80-16,1-4-90 15,1 2-197-15,-1 3-97 0,-3-3 15 0,4 1-271 16,-2 4-277-16</inkml:trace>
  <inkml:trace contextRef="#ctx0" brushRef="#br0" timeOffset="47499.54">12142 7389 2663 0,'-2'20'-92'0,"2"-20"35"0,0 0 18 15,0 0 31-15,0 0 43 16,0 0 29-16,0 0 21 0,0 0 13 0,0 0 12 0,0 0 9 16,0 0 4-16,0 0 4 15,0 0 2-15,0 0-2 0,0 0-9 0,0 0-11 16,38-31-12-16,-32 23-11 16,-6 8-4-16,10-22-12 0,-3 11-11 0,-3-3-7 0,3-1-8 15,-2-2-7-15,-3 2-5 0,-1-3-7 0,1 1-1 16,-2-1-4-16,0 18-2 15,-2-33-4-15,2 17-2 0,0 16-1 0,-5-24-4 0,5 24 2 16,-8-21-4 0,2 11 2-16,6 10-3 0,-13-13-2 0,13 13-1 0,-17-7 0 15,17 7 0-15,0 0 2 16,0 0-1-16,-31 13 0 0,22-2 2 0,1 1 0 0,0 2-2 16,0 1 4-1,4 4-1-15,-1 0 1 0,-2 3 4 0,2 4-4 0,1-2 2 16,0 1 2-16,3 1-1 0,-3 1 12 0,2 2-6 15,-4-1 8-15,5 0 5 0,-1-1 6 16,0 2 4-16,-4 0 1 0,4-1-1 0,-2-1 1 16,2-1-5-16,-2 0-2 15,2-2-3-15,-1 0-3 0,-1-6-2 0,1 1-4 16,-2 0-6-16,1-3-26 16,-1-1-52-16,5-15-70 0,-8 23-88 0,2-15-84 15,6-8-150-15,-17 11-142 0,8-9-321 0,9-2-324 0</inkml:trace>
  <inkml:trace contextRef="#ctx0" brushRef="#br0" timeOffset="47639.51">11911 7764 2729 0,'0'0'-46'0,"0"0"18"0,12-22 3 15,-12 22 10-15,18-13 9 16,-6 3 23-16,3 3 21 0,-2-2-4 16,5-1-5-16,-3 1-1 0,6-3-6 0,-4 3-6 15,2 1-32-15,-4-2-44 0,1 3-54 0,0 0-57 16,-3-2-144-16,-1 1-352 0,2-1 95 0</inkml:trace>
  <inkml:trace contextRef="#ctx0" brushRef="#br0" timeOffset="47879.43">12360 7455 1903 0,'0'0'-44'0,"0"0"21"0,0 0 20 0,0 0 5 16,0 0 9-16,0 0 9 16,0 0 12-16,-35 38 15 0,32-25 20 0,-4 3-6 0,3-2-3 15,0 4 0-15,2-2-4 16,-3 2-2-16,3-1-3 0,2 3 1 0,-1-3-9 16,1 1-4-16,0-18-13 0,1 33-42 0,1-15-58 15,3-5-53-15,-5-13-98 0,8 22-420 16,-3-14 126-16</inkml:trace>
  <inkml:trace contextRef="#ctx0" brushRef="#br0" timeOffset="48119.61">12414 7649 1932 0,'0'0'-7'0,"0"0"14"0,2-17 1 0,-2 17 11 16,0 0 10-16,5-14 5 15,-5 14 17-15,0 0 12 0,14-11 9 0,-14 11 7 16,0 0 11-16,19-8 0 0,-19 8-13 16,21-4 8-16,-21 4-7 0,23-7-11 0,-23 7-5 15,23-5-4-15,-11 3-11 16,-12 2-5-16,25-6-13 0,-25 6-24 16,20-5-29-16,-20 5-50 0,21-2-39 15,-21 2-57-15,16-7-95 0,-10 3-474 0,-6 4-15 0</inkml:trace>
  <inkml:trace contextRef="#ctx0" brushRef="#br0" timeOffset="48359.74">12563 7525 2268 0,'0'0'13'0,"0"0"41"0,-16-7 10 16,16 7 24-16,0 0 16 16,0 0 7-16,0 0-1 0,0 0-8 0,0 0-12 15,0 0 3-15,0 0 7 0,0 0-3 0,0 0 4 0,-22 17 1 16,22-17-5-16,-2 18-2 15,2-18-7-15,-3 22-5 0,3-22-3 0,-3 25-6 16,1-10-7-16,2-15-7 16,-2 29-1-16,0-13-10 0,-1 1 0 0,3-1-9 0,0-16-1 15,0 31-6-15,0-14-6 16,0-17-14-16,0 26-56 0,0-26-72 0,5 23-84 0,-3-13-76 16,-2-10-167-16,2 13-170 0,-2-13-236 15,0 0-190-15</inkml:trace>
  <inkml:trace contextRef="#ctx0" brushRef="#br0" timeOffset="48659.44">12666 7464 2470 0,'14'-10'-94'0,"-14"10"26"0,0 0 11 0,15-7 26 0,-15 7 30 16,0 0 19-16,0 0 23 16,0 0 25-16,18 21 7 0,-18-21 10 0,7 19 13 15,-5-7 1-15,-2-12 3 16,6 26 1-16,-3-10 2 0,-1-2 8 0,1 4 3 16,-1-1-7-16,-2-17-8 0,-5 35-10 15,0-16-8-15,3-3-7 0,-2 3-10 0,-3-1-6 16,-1 1-27-16,-2-2-65 0,-1 0-103 0,0 1-105 15,0-5-197-15,-1-1-463 16,-6 1-291-16</inkml:trace>
  <inkml:trace contextRef="#ctx0" brushRef="#br0" timeOffset="55979.81">11309 7486 645 0,'0'0'164'0,"0"0"-44"16,0 0-27-16,0 0-4 0,0 0-7 0,0 0-9 16,0 0-9-16,0 0-5 0,0 0 1 0,0 0-3 15,0 0 2-15,0 0 3 16,0 0 5-16,0 0 5 0,0 0 7 0,0 0 0 0,0 0 9 15,0 0 3-15,0 0 0 16,0 0-6-16,0 0 4 0,-27 1-5 0,27-1-3 16,0 0-6-16,0 0-3 15,0 0-7-15,0 0-7 0,0 0-5 0,0 0-4 16,0 0-5-16,0 0-3 0,0 0-3 16,0 0 9-16,0 0-5 0,0 0-1 0,-13-9 6 15,13 9 4-15,0 0 11 0,0 0 10 0,0 0 2 16,0 0 7-16,0 0-3 0,0 0-8 15,0 0-4-15,0 0-5 0,0 0-6 0,-6-14-7 16,6 14-4-16,0 0-6 16,0 0-5-16,0 0-3 0,0 0-1 0,0 0-6 0,0 0-3 15,0 0-3 1,0 0 1-16,0 0-6 0,0 0 0 0,0 0-1 0,0 0 2 16,0 0-5-16,0 0 4 0,0 0-5 0,0 0 2 15,0 0-2-15,0 0-1 16,0 0-1-16,0 0 3 0,0 0-2 0,0 0 0 0,4 45-2 15,-4-45 1 1,0 0 0-16,0 0 0 0,0 0-2 0,0 0 2 0,4 20-3 16,-4-20 4-16,0 0-5 15,0 0 2-15,0 0 2 0,0 0 2 0,0 0-2 0,0 0 2 16,0 0 1-16,0 18 0 16,0-18 0-16,0 0 0 0,0 0 2 0,0 0-1 15,0 0-1-15,0 0-1 0,0 0 0 0,0 0-3 16,0 0 0-16,0 0 3 0,0 0-4 15,0 0 2-15,0 0-2 0,0 0 1 0,0 0-3 16,0 0 2-16,0 0 1 16,0 0-1-16,0 0-1 0,0 0-1 0,0 0-2 0,0 0 1 15,0 0 0-15,0 0 0 16,0 0-2-16,0 0 3 0,0 0-1 0,0 0 1 16,0 0-3-16,0 0 3 15,0 0 0-15,0 0-1 0,0 0 0 0,0 0-2 16,0 0 0-16,0 0 2 0,0 0 0 0,0 0-1 0,0 0-4 15,0 0 3-15,0 0-1 16,0 0 3-16,-12-50-2 0,12 50 0 0,0 0 0 0,0 0 2 16,0 0-5-1,8-23 4-15,-8 23-3 0,0 0 3 0,0 0-3 16,4-13 1-16,-4 13-3 0,0 0 3 16,0 0 1-16,0 0 0 0,0 0-1 0,0 0 3 15,0 0-2-15,0 0 4 0,0 0-3 0,30 22 1 0,-30-22-1 16,0 0 1-16,8 16 2 15,-8-16-1-15,4 14 1 0,-4-14 0 0,0 0 1 16,0 0 2-16,0 0 0 16,-4 23 4-16,4-23-4 0,0 0 6 0,-12 12-3 0,12-12 2 15,0 0 1-15,-17 9 1 16,17-9-1-16,-13 4 0 0,13-4 2 0,0 0 6 0,0 0 3 16,-23 0 3-16,23 0-3 0,0 0 13 0,0 0-8 15,-22-11 8-15,22 11-6 16,0 0-2-16,-12-14 1 0,12 14 0 0,-8-11 1 15,8 11 1-15,0 0 1 16,-6-22 7-16,6 22 5 0,-4-17-1 0,4 17 0 0,0-22-3 16,0 22 1-16,-3-18-7 15,3 18-8-15,3-22-6 0,-3 22-33 0,1-20-54 16,-1 20-77-16,5-26-112 0,-3 11-169 16,0 2-214-16,-2 2 25 0,0 11-317 0,4-26-341 15</inkml:trace>
  <inkml:trace contextRef="#ctx0" brushRef="#br0" timeOffset="56159.47">11307 7087 2753 0,'0'0'-126'0,"12"-15"13"0,-4 7 8 0,-8 8 7 15,16-14 12-15,-3 7 6 16,-13 7 17-16,19-9-20 0,-6 3-11 0,-2 3-30 0,3-2-27 15,-14 5-70-15,17-5-236 16,-8 3 383-16</inkml:trace>
  <inkml:trace contextRef="#ctx0" brushRef="#br0" timeOffset="56999.87">11149 7232 1310 0,'-8'15'-28'0,"8"-15"33"16,-7 10-3-16,7-10 15 0,0 0 4 0,-9 16 13 0,9-16 4 16,0 0 0-16,-8 10-3 15,8-10-1-15,0 0 2 0,-14 10-4 0,14-10 9 16,0 0-22-16,-14 10 1 0,14-10-2 0,0 0 4 15,-13 5 1-15,13-5 6 16,0 0 16-16,0 0 35 0,0 0 0 0,-16 5 11 0,16-5-8 16,0 0 0-16,0 0-9 15,0 0-3-15,0 0-5 0,0 0-13 0,0 0 1 16,0 0 7-16,-9-27 4 16,9 27 9-16,0 0 12 0,0-19 7 0,0 19-1 0,0 0 3 15,0 0-4-15,0 0-3 0,0 0-7 16,7-28-10-16,-7 28-5 0,0 0-8 15,0 0-7-15,0 0-3 0,0 0-9 0,0 0 1 0,0 0-6 16,0 0-5-16,0 0 1 16,0 0-4-16,0 0-3 0,0 0-2 0,0 0 1 15,0 0-2-15,0 0 1 16,0 0-6-16,15 42 0 0,-15-42-2 0,3 18-2 16,-3-18 3-16,3 15-4 0,-3-15-1 15,0 18 1-15,0-18 0 0,2 15-4 0,-2-15 1 16,0 0 2-16,0 23-3 0,0-23 0 0,0 0 0 15,-2 23 1-15,2-23-4 0,0 18-1 16,0-18 4-16,-2 21 0 0,2-21-1 0,-1 22 2 16,1-22-6-16,0 22 7 15,0-22-6-15,-3 21 3 0,3-21-3 16,-3 21 3-16,3-21 0 0,-2 17 1 0,2-17-4 16,-4 13 3-16,4-13 0 0,0 0 0 0,-2 22 2 15,2-22-1-15,0 0 1 0,-4 20 1 0,4-20-1 16,-2 13 4-16,2-13 3 15,0 0 3-15,-7 19-1 0,7-19 1 0,-6 14-2 16,6-14 0-16,-6 11-3 16,6-11 1-16,0 0 1 0,-13 16-3 0,13-16 1 0,-8 9-2 15,8-9 2-15,-12 7-3 16,12-7-1-16,-12 11 0 0,12-11-1 0,-19 9 2 0,19-9-1 16,-21 7-5-16,8-2 2 15,13-5 2-15,-28 5-1 0,14-2 3 0,14-3 3 16,-30 5 3-16,15-4 6 0,15-1 8 0,-28 0 0 15,28 0 1-15,-24-1 3 16,24 1 6-16,-22-5 5 0,22 5-2 0,-19-8 0 0,19 8-8 16,-17-16-4-16,13 5-3 15,4 11-3-15,-7-25-5 0,5 11 0 0,2 14-14 16,5-27-25-16,-1 14-31 0,2 0-49 16,5 2-56-16,2 0-92 0,-1-2-80 0,1 4-181 15,2 2-105-15,-3 1-284 0,-12 6-282 0</inkml:trace>
  <inkml:trace contextRef="#ctx0" brushRef="#br0" timeOffset="57249.48">10808 8042 2753 0,'0'0'-42'15,"0"0"20"1,0 0 25-16,0 0 32 0,0 0 25 0,6 25 27 0,-6-25 14 16,0 0 13-16,0 0-10 15,0 0-3-15,0 0-11 0,0 0-7 0,0 0-8 16,13 6-10-16,-13-6-4 0,0 0-9 16,0 0-10-16,0 0-19 0,0 0-55 15,0 0-90-15,0 0-83 0,0 0-128 0,0 0-601 0,0 0-347 16</inkml:trace>
  <inkml:trace contextRef="#ctx0" brushRef="#br0" timeOffset="58009.83">10822 7086 2680 0,'0'0'-102'0,"0"0"30"0,0 0 27 16,5-18 28-16,-5 18-2 0,0 0 5 0,0 0 19 15,0 0 22-15,0 0 14 0,0 0-1 0,0 0 14 16,0 0-5-16,0 0 1 15,0 0-1-15,0 0 2 0,0 0-11 0,0 0 6 0,0 61-5 16,2-48-4-16,-2-13-6 16,7 23 0-16,-3-9-6 0,-4-14 1 0,6 23-4 15,-4-14 3-15,-2-9-5 16,2 21 6-16,-2-21-1 0,0 19 1 0,0-19 4 16,-6 16 13-16,6-16 4 0,-15 13 7 15,6-6 5-15,9-7-2 0,-20 8-3 0,6-4-8 16,14-4-2-16,-29 6-3 0,12-5-3 0,2 1-4 0,15-2-3 15,-28 0-2-15,28 0-1 16,-29 0-7-16,14 0 0 0,15 0 1 0,-25-2 1 16,25 2-7-16,-26-3 3 15,26 3-6-15,-20-4 4 0,20 4-5 16,-18-4 4-16,18 4-2 0,0 0-3 16,-19-9-1-16,19 9-1 0,-8-8-2 0,8 8 2 0,0 0-3 15,0 0 1-15,-6-20-2 0,6 20-2 0,0 0 0 16,0 0-1-16,0 0-2 15,19-22 3-15,-19 22-3 0,12-5 1 0,-12 5-1 16,18-7 0-16,-18 7-1 0,14-3-2 16,-14 3 1-16,17-4 1 0,-17 4-3 0,0 0 4 15,0 0-4-15,27 4 3 16,-27-4 4-16,0 0 4 0,15 10 0 0,-15-10 6 0,0 0 3 16,5 16 2-16,-5-16 7 0,0 0 9 0,-5 23 1 15,5-23 2-15,-10 19 0 16,3-8 1-16,7-11 0 0,-14 25 0 0,6-13-6 15,0 3 3 1,-2-2-22-16,0 4 4 0,-1-2-2 0,0 3 1 0,1-1 2 0,-1 0-4 16,1 2 3-16,-1-1-3 15,0-1 0-15,1 2-2 0,2-3-2 16,-3-1 3-16,0 0-5 0,1-2 1 16,-1-2-3-16,1 2-15 0,-6-4-54 0,4-1-67 0,2 1-75 15,10-9-69-15,-26 7-119 0,16-5-167 0,-1 0-366 16,11-2-332-16</inkml:trace>
  <inkml:trace contextRef="#ctx0" brushRef="#br0" timeOffset="58299.8">10575 6909 2830 0,'0'0'-59'16,"0"0"11"-16,19-10 16 0,-19 10 24 0,14-8 33 0,-14 8 12 15,20-5 1-15,-20 5 2 0,21-8-15 0,-8 5 9 16,-13 3-5-16,27-5-5 15,-11 3-27-15,0-2-54 0,-16 4-56 0,34-5-55 16,-19 0-79-16,1 2-486 16,0-1-3-16</inkml:trace>
  <inkml:trace contextRef="#ctx0" brushRef="#br0" timeOffset="59110.02">10380 6996 2121 0,'-12'14'-68'0,"12"-14"19"16,0 0 3-16,-7 10 15 15,7-10 10-15,0 0 20 0,-4 16 4 0,4-16 2 0,0 0 11 16,0 21 21-16,0-21-2 16,0 0 10-16,2 25 10 0,-2-25-11 0,2 18 9 15,-2-18-8-15,0 19-6 0,0-19-2 16,0 22-5-16,0-22-3 0,0 19 0 0,0-19-1 16,-2 19 2-16,2-19-7 15,-4 14-2-15,4-14-3 0,0 0 0 0,-7 22-3 0,7-22 0 16,-6 9 1-16,6-9 0 0,0 0 4 0,-11 10-6 15,11-10 0-15,0 0 6 16,0 0-4-16,0 0 6 0,0 0 2 0,-20 0-10 16,20 0 11-16,0 0 1 15,0 0-4-15,0 0 5 0,0 0 14 0,-18-21 7 16,18 21 2-16,0 0-4 0,0 0-2 16,0 0-7-16,-4-17-1 0,4 17-7 0,0 0 0 15,0 0-4-15,0 0 0 0,0 0-2 0,0 0 1 0,22-15 5 16,-22 15 0-1,0 0 2-15,0 0 4 0,0 0-1 0,25 2 6 0,-25-2 6 16,0 0-6-16,0 0 5 16,0 0-4-16,12 19-3 0,-12-19-1 0,0 0-5 15,0 0-1-15,-2 21-4 0,2-21 3 16,0 0-5-16,0 0-1 0,-12 24-4 0,12-24 0 16,-13 11-4-16,5-2-2 0,8-9 1 15,-18 13-1-15,8-7-5 0,-2 1 2 16,-2 0 0-16,0-1-1 0,-3 2 0 0,-3-4-5 0,0 1 1 15,-4 1 3-15,-5 0-24 16,1 0 9-16,-2-2-3 0,1 1 2 16,-1-1 4-16,-2-1 6 0,1 1 6 15,-1 0 17-15,0-2 11 0,2 1 8 0,-1 1 5 0,-1-1 4 16,2-3 2-16,3 4 0 16,4-4 2-16,0 1-2 0,1-1-3 0,1 3 0 15,21-3 4-15,-32 0-1 0,18 1-5 0,14-1-1 0,-24 0-2 16,24 0-6-16,-21 0-4 15,21 0-6-15,0 0-2 0,-23-1-4 0,23 1-6 16,0 0 0-16,0 0-4 16,-17-4 0-16,17 4-5 0,0 0-7 0,0 0-20 15,0 0-33-15,0 0-40 0,0 0-53 16,0 0-70-16,-4-7-59 0,4 7-86 0,0 0-159 16,0 0-103-16,0 0-252 15,0 0-236-15</inkml:trace>
  <inkml:trace contextRef="#ctx0" brushRef="#br0" timeOffset="59469.4">9877 8055 2591 0,'0'0'-64'0,"0"0"18"0,6 19 15 16,-6-19 10-16,0 0 14 0,0 0 5 0,0 0 13 15,16 4-10-15,-16-4 2 16,18 2 11-16,-18-2-16 0,23 0 11 0,-23 0-10 0,24 0-2 16,-24 0-3-16,26-2 6 15,-6 2-3-15,-6-4-32 0,4 3-14 0,-1-4-51 16,-1 2-44-16,0-4-73 16,-2-1-387-16,1 0 188 0</inkml:trace>
  <inkml:trace contextRef="#ctx0" brushRef="#br0" timeOffset="59829.7">10118 6689 1862 0,'0'0'80'16,"0"0"24"-16,0 0 14 0,0 0 11 15,0 0 13-15,0 0-5 0,0 0-7 0,0 0-15 16,0 0-8-16,0 0-19 16,0 0-31-16,0 0-61 0,0 0-78 0,0 0-71 15,0 0-97-15,25 7-548 0,-25-7-106 16</inkml:trace>
  <inkml:trace contextRef="#ctx0" brushRef="#br0" timeOffset="60129.78">9582 6922 2271 0,'0'0'-106'0,"-21"9"31"16,21-9 18-16,-4 15 11 16,4-15 7-16,-3 22 15 0,3-22-5 0,3 28 8 15,-3-13 14-15,2 2-7 16,0 2 4-16,1 1 2 0,1-4 0 0,-4 4-4 0,2-4-1 16,2 3-15-16,-2-3-31 15,0 1-32-15,-2-17-37 0,0 28-45 0,0-28-257 16,-2 22 415-16</inkml:trace>
  <inkml:trace contextRef="#ctx0" brushRef="#br0" timeOffset="60559.84">9544 7295 1181 0,'0'0'0'0,"-8"11"10"16,8-11 13-16,-9 12 14 0,9-12-3 15,0 0 8-15,-12 11 1 0,12-11 5 0,-9 12 1 16,9-12 12-16,-11 9 8 16,11-9 4-16,-8 13-2 0,8-13 15 0,-10 15-7 0,10-15-3 15,-12 15 0-15,12-15-5 0,-10 16-3 0,10-16 0 16,-10 15-3-16,10-15 5 15,-13 14 2-15,4-6-6 0,9-8 2 0,-17 9 2 0,17-9-9 16,-18 8 3-16,18-8 4 16,-20 5 4-16,20-5-1 0,-23 4 17 0,23-4 5 15,-21 2 1-15,21-2 7 16,-25 4 0-16,25-4 4 0,-22 1-1 0,22-1-3 16,-23 2-3-16,23-2-2 0,-25 2-6 15,12 1-5-15,13-3-3 0,-36 5-13 0,17-3-7 16,0 2-3-16,0 0-5 0,-2 0 0 0,-4 1-3 15,-1-1-1-15,-2 0-1 16,1 2-6-16,-3-1 2 0,2 1 16 0,-1-3 1 0,-3 4 5 16,2-4 2-16,-1 2-4 15,-1-3-27-15,0 0 1 0,3-2 7 0,-3 4-3 16,2-4 5-16,5 0-5 0,2 0 2 16,0 0 0-16,1-1-7 0,2-2-3 15,20 3-3-15,-37-3-4 0,22 2 0 0,15 1-6 0,-27-5-3 16,15 2-11-16,12 3-30 15,-20-9-36-15,12 6-40 0,8 3-61 0,-11-11-87 16,7 3-72-16,4 8-153 0,-11-19-158 16,11 10-17-16,0 9-270 0,0-19-310 0</inkml:trace>
  <inkml:trace contextRef="#ctx0" brushRef="#br0" timeOffset="60700.3">8483 7350 2820 0,'18'-9'-23'0,"-18"9"43"0,19-9 32 0,-19 9 23 0,20-10 8 15,-4 3-2-15,-2 5-9 16,6-5-6-16,-1 4-7 0,1-1-11 0,2 2-41 16,1-2-75-1,0 2-76-15,3 0-88 0,-5 0-146 0,1 1-409 0,-2 1-86 0</inkml:trace>
  <inkml:trace contextRef="#ctx0" brushRef="#br0" timeOffset="91839.61">6088 4453 932 0,'0'0'109'16,"0"0"-38"-16,0 0-6 0,0 0-16 15,-4 16 3-15,4-16 0 0,0 0-2 0,0 0 7 16,0 0 9-16,0 0-4 0,0 0-8 0,0 0 6 15,0 0-9-15,0 19 8 0,0-19 0 16,0 0-2-16,0 0-8 0,0 0-7 16,0 0 0-16,0 0-1 0,12 18-6 15,-12-18-2-15,0 0-8 0,10 5-2 0,-10-5 7 16,0 0-12-16,0 0 12 0,22 4-18 16,-22-4 13-16,0 0-8 0,25-1 1 0,-25 1-7 15,19-7 6-15,-19 7-5 0,19-7 0 0,-19 7-3 16,22-12 5-16,-12 6-2 15,0-1-4-15,1-2 10 0,-11 9-9 0,17-20-3 0,-10 11 6 16,-1-3-1-16,-6 12-7 16,6-20 8-16,-6 20 11 0,4-22 5 0,-4 22 2 15,0-18 7-15,0 18 0 16,0 0-6-16,-4-25-3 0,4 25-3 0,-8-13-7 16,8 13-4-16,-13-10 3 0,13 10-4 0,-17-6-3 15,17 6-3-15,-23-2 2 16,23 2 1-16,-26 2-8 0,26-2 3 0,-25 8-5 15,10-4 2-15,-2 1-2 0,3 1 5 16,-2 0 3-16,2 1-5 0,-2 3 5 0,4-2-4 16,-1 3-1-16,1-2 7 15,1 3-1-15,-2 0 12 0,5 0 6 0,-2 1 6 0,0 1-3 16,4-1 2-16,0 3 3 16,2-1-4-16,0 2-1 0,2-2-5 0,2-15 5 0,-4 31-6 15,4-17 2-15,0-14 1 0,6 26 7 0,-2-15 9 16,2 3 13-16,2-4 2 15,2 1 4-15,2-2-3 0,0-2-4 0,1 0-10 16,2-2 2-16,2-1-8 16,-2 0-4-16,-15-4-6 0,29 0-13 15,-29 0-27-15,34-8-45 0,-19 5-48 0,0-6-65 16,0 0-80-16,-3 0-166 0,0-5-456 16,-4 3-233-16</inkml:trace>
  <inkml:trace contextRef="#ctx0" brushRef="#br0" timeOffset="93669.68">6549 3955 2509 0,'0'0'-115'0,"0"0"25"16,0 0 23-16,0 0 30 15,0 0 21-15,0 0 16 0,0 0 33 0,-11-13 23 16,11 13 10-16,0 0 6 16,0 0 4-16,0 0-1 0,0 0 0 0,0 0-8 0,0 0-9 15,0 0-6-15,0 0-5 16,0 0-9-16,0 0-5 0,0 0-9 0,0 0 2 16,19-31-2-16,-19 31-4 15,13-6-2-15,-13 6-1 0,17-5-5 0,-17 5 1 16,20-4-9-16,-20 4 6 0,20-7-6 0,-20 7-1 0,19-2 1 15,-19 2-3-15,21 0 4 16,-21 0-8-16,0 0 1 0,28 2 2 0,-28-2-2 16,15 9-1-16,-7-4 6 15,-8-5-3-15,10 15 4 0,-10-15 0 16,7 20 2-16,-7-20 0 0,0 22-1 0,0-22-4 16,-4 27 5-16,-1-12-1 0,-1-2-1 0,0 3 0 15,0-1-1-15,-2 1 4 0,-4-3 1 0,2 1-2 16,-3 2 2-16,3-3-5 0,-1 1 0 15,-2-4 6-15,3 1 2 0,2-1-9 16,8-10 2-16,-16 16 4 0,8-10 3 16,8-6 12-16,-10 12 7 0,10-12 1 15,0 0-2-15,-11 11-6 0,11-11-7 0,0 0 0 16,0 0 4-16,0 0-6 0,0 0 8 0,0 0 5 16,0 0 6-16,41 2 2 15,-41-2 0-15,22-4-3 0,-22 4-2 0,28-5-5 16,-11 2-4-16,-3 0-5 0,-14 3-14 0,30-6-26 15,-15 2-47-15,-15 4-57 16,28-3-62-16,-18-1-87 0,-10 4-170 0,24-8-350 0,-14 3-109 16</inkml:trace>
  <inkml:trace contextRef="#ctx0" brushRef="#br0" timeOffset="93959.7">6932 3963 2330 0,'0'0'-80'16,"-4"-13"14"-16,4 13 10 0,0 0 15 0,0 0 20 0,0 0 16 16,0 0 20-16,0 0 0 0,0 0 3 0,0 0-2 15,0 0 4-15,0 0 0 16,0 0 6-16,12-16 12 0,-12 16 15 0,0 0-14 15,28-4-7-15,-28 4 3 16,21-2 0-16,-21 2-12 0,26-1-8 0,-26 1-1 0,27-6-14 16,-14 3-31-16,-13 3-31 15,25-3-32-15,-25 3-38 0,20-4-58 0,-20 4-77 16,10-6-277-16,-10 6 267 0</inkml:trace>
  <inkml:trace contextRef="#ctx0" brushRef="#br0" timeOffset="94289.49">6987 3866 1567 0,'-15'-9'-7'16,"15"9"24"-16,0 0 18 0,0 0 17 0,0 0 4 0,-10-9 15 15,10 9 12-15,0 0 9 16,0 0 5-16,0 0-26 0,0 0 4 0,0 0-13 0,0 0 0 16,0 0-11-16,0 0 0 0,0 0-4 0,0 0 12 15,0 0-7-15,0 0 4 16,0 0-1-16,0 0-4 0,21 44-6 0,-21-44 3 15,0 26-5-15,0-12-3 16,0 4-2-16,0-18-4 0,0 33 0 0,-2-14 2 16,2-1 2-16,0 1 6 0,0 1 9 15,0-4-8-15,0 4 5 0,0-1 3 0,0-19-6 16,2 32 1-16,0-17-7 0,0 0 4 16,-2-15 1-16,6 22-5 0,-2-10 2 0,-4-12-3 15,12 17-7-15,-4-11 2 0,-8-6-11 0,14 8-5 16,-14-8-31-16,20 0-56 15,-20 0-73-15,19-8-74 0,-19 8-126 0,16-19-580 0,-7 7-321 16</inkml:trace>
  <inkml:trace contextRef="#ctx0" brushRef="#br0" timeOffset="97399.66">2170 3612 2621 0,'0'0'-172'0,"0"0"16"0,0 0 21 16,0 0 19-16,0 0 16 16,0 0 24-16,0 0 19 0,0 0 16 0,0 0 11 15,0 0 9-15,-16 29 14 0,16-29-3 16,0 0 22-16,2 22 4 0,-2-22 6 0,0 0 4 16,5 32 13-16,-5-20 15 15,0-12-12-15,2 32-18 0,-2-14 7 0,-2 3-10 16,2 2 7-16,0-1-7 0,0 5 8 0,0 4-6 0,0-1-7 15,-2 2 3 1,2 1-2-16,-3 6-3 0,3 2-7 0,-2-1 10 0,2 0-8 16,-2 0 1-16,2 1 10 15,-2 1-14-15,2-3 4 0,0 1-1 0,0 0-1 16,0 2 1-16,0-2 0 0,0 0 16 16,0 0-7-16,-2-1-11 0,0 3-4 0,0 1 4 15,0 0-2-15,-1 1 0 0,1 2 7 16,2-2-12-16,-2 1 0 0,-1 2 12 15,3-4-9-15,0 2 5 0,0 1 6 0,0 1-8 0,0-2-6 16,-1 1 6-16,1-2-2 16,-2 2 2-16,2-3 2 0,-2-1-2 0,0 2-3 15,0-2 6-15,-2 2-9 16,0-3 5-16,-2 0-5 0,0-2 4 0,0 1 11 0,2-4-13 16,-2 3 6-16,0-1-2 0,1-2-2 15,1-2 4-15,-1-3-13 0,1-3-25 16,2-1-35-16,0 0-54 0,-1-6-76 0,0 0-183 15,3-5-166-15,-2 0 271 0</inkml:trace>
  <inkml:trace contextRef="#ctx0" brushRef="#br0" timeOffset="98244.31">706 4973 1523 0,'-19'0'-44'0,"19"0"7"0,0 0 1 0,0 0 8 0,0 0 3 16,0 0 11 0,0 0 7-16,0 0 4 0,0 0 1 0,0 0 7 0,0 0 2 15,0 0-4-15,0 0 11 16,0 0 3-16,0 0 0 0,64 1 1 0,-48 1-6 16,4-2-1-16,0 2 3 15,4-2-7-15,4 2 1 0,1 0-1 0,3-2 5 0,1 1-22 16,3-1 1-16,2 2 3 0,5-2-3 0,4 0 2 15,0 0 7-15,-2 0-7 16,5 0 2-16,3 3 4 0,-3-3 1 0,2 1-7 0,6-1 0 16,0 2 2-16,-8-2 0 15,4 0 1-15,4 0 3 0,2 0-3 16,0 0 1-16,-1-2-6 0,-2 2 4 16,0-1 0-16,-4-2 3 0,3 1-3 0,2 1-2 0,-2-1 7 15,-6 0-3-15,1-2-2 0,4 3 6 0,-7-3 6 16,1 1 0-16,-3 1 0 15,4 1 0-15,-3-1-2 0,-3 0-5 0,2 0 0 16,-1 0 2-16,-3 0 3 16,1 2-7-16,-1 0 5 0,-5 0 1 0,6 2 4 0,-1-2-1 15,0 0 19-15,1 0-19 16,1 0 0-16,3 0-1 0,-3 4 10 0,5-4 2 16,-2 0-1-16,0 0 3 0,-3 0 16 15,3 0-8-15,-3 2 11 0,3 0 1 0,-3-2 1 16,1 0-3-16,-1 0-8 0,-2 0 1 0,3 0-2 15,-1 1-8-15,1-1 3 16,-1 2 4-16,-1 1-10 0,-1-2-2 0,0-1-2 0,-1 4 6 16,-4-4-6-16,-1 2-4 15,0 0 2-15,-2-2 6 0,0 2-15 0,-3 0 7 16,-1-1-17-16,-6 1-17 16,3 1-20-16,-3-3-44 0,-6 1-52 0,-18-1-136 0,35-1-198 15,-23-2 359-15</inkml:trace>
  <inkml:trace contextRef="#ctx0" brushRef="#br0" timeOffset="103999.71">3143 3738 1226 0,'0'0'-89'16,"0"0"15"-16,0 0 13 16,0 0 15-16,0 0 11 0,0 0 7 0,0 0 15 0,0 0 0 15,0 0 10 1,0 0-1-16,0 0 6 0,0 0 0 0,0 0-2 0,0 0 0 16,0 0 3-16,0 0-6 15,0 0 6-15,0 0-5 0,0 0 6 0,0 0-6 0,0 0 2 16,0 0 0-16,0 0 4 0,0 0-2 15,0 0 9-15,0 0-8 0,0 0-3 16,0 0 4-16,8 19-1 0,-8-19 1 0,0 0-4 16,4 15 4-16,-4-15-1 15,0 0-5-15,3 21 4 0,-3-21-2 0,2 13 0 16,-2-13 2-16,2 17-4 16,-2-17 4-16,4 16 2 0,-4-16-6 0,0 0 2 0,5 21 2 15,-5-21 1-15,4 13-5 0,-4-13 8 0,2 15-4 16,-2-15-6-16,2 15 6 15,-2-15 1-15,2 15-4 0,-2-15 1 0,0 0 0 0,2 24 3 16,-2-24-5-16,2 15 6 16,-2-15-8-16,0 17 3 0,0-17 2 0,2 17-2 15,-2-17 2-15,3 17 3 0,-3-17-8 16,2 19 4-16,-2-19 6 0,2 15-8 0,-2-15 2 16,2 18 5-16,-2-18-6 15,2 17 4-15,-2-17-1 0,0 0 3 0,2 26-3 16,-2-26 0-16,2 18 0 0,-2-18-8 15,4 17 10-15,-4-17 0 0,4 17-6 0,-4-17 7 16,5 17-5-16,-5-17-3 0,5 17-5 0,-5-17 5 16,6 17-6-16,-4-7 3 15,-2-10-8-15,4 17 5 0,-4-8-4 0,0-9-1 16,4 18-4-16,-2-9 7 0,-2-9-2 16,2 16 2-16,0-6-3 0,-2-10-10 0,2 14-15 15,0-6-18-15,-2-8-22 0,2 14-125 0,-2-14 68 16</inkml:trace>
  <inkml:trace contextRef="#ctx0" brushRef="#br0" timeOffset="104199.42">3251 4561 496 0,'0'0'-47'0,"2"9"5"0,-2-9 4 0,2 12 3 16,-2-12 9-16,0 0-5 15,2 16-2-15,-2-16-50 0,3 12 28 0</inkml:trace>
  <inkml:trace contextRef="#ctx0" brushRef="#br0" timeOffset="104450.67">3268 4681 205 0,'0'0'-13'0,"0"0"-1"0,-2 17 8 16,2-17 2-16,0 0 6 15,-2 21 0-15,2-21 18 0,0 0 19 0,0 19 11 0,0-19 2 16,0 0 14-16,-2 23 1 16,2-23 10-16,0 17 9 0,0-17 8 0,0 0-6 15,0 27 1-15,0-27-3 16,2 19-9-16,-2-19-10 0,0 19-2 0,0-19-1 0,0 21-1 16,0-21-13-16,2 21-11 15,-2-21-1-15,0 19 2 0,0-19-8 0,2 21-3 16,-2-21-12-16,0 21 0 0,0-21-11 0,0 20-11 15,0-20-13-15,0 22-12 16,0-22-11-16,0 19-1 0,0-19-1 0,-2 18-5 0,2-18-17 16,0 18-19-1,0-18-28-15,-2 17-34 0,2-17-170 0,0 19 102 0</inkml:trace>
  <inkml:trace contextRef="#ctx0" brushRef="#br0" timeOffset="104569.48">3262 5147 842 0,'-2'18'-31'0,"2"-18"9"0,0 0 2 0,0 23 5 0,0-23 1 16,-3 14 4-16,3-14 5 15,0 0 7-15,0 22-2 0,0-22 0 0,0 0-4 16,-2 21 4-16,2-21 4 16,0 0-4-16,0 25-6 0,0-25 1 0,0 15-21 0,0-15-43 15,0 0-139-15,0 22 68 16</inkml:trace>
  <inkml:trace contextRef="#ctx0" brushRef="#br0" timeOffset="104759.69">3276 5468 616 0,'2'11'9'0,"-2"-11"-3"0,3 21-1 15,-3-21 3-15,2 25-3 16,0-13 3-16,-2-12 3 0,2 22-2 0,-2-22 0 0,2 21-3 16,-2-21 3-16,0 22 0 15,0-22 2-15,0 23-2 0,0-23-1 0,-2 24-5 16,2-24 1-16,2 19 3 16,-2-19-14-16,-2 21 3 0,2-21-7 0,0 18-9 15,0-7-6-15,0-11-11 0,0 16-11 0,0-16-29 16,0 17-99-16,0-17 59 0</inkml:trace>
  <inkml:trace contextRef="#ctx0" brushRef="#br0" timeOffset="104951.05">3287 5825 494 0,'-2'28'8'0,"2"-28"14"0,-2 17-3 0,2-17 7 15,-2 17 8-15,2-17-3 16,-3 19 1-16,3-19 5 16,0 19 3-16,0-19 1 0,-2 17-7 0,2-17 8 15,-2 17 7-15,2-17-2 0,-2 19 8 0,2-19-3 0,0 0 8 16,0 27-2-16,0-27-2 0,-2 16-2 15,2-16-11-15,2 18-4 0,-2-18-3 16,0 17-7-16,0-17 0 0,0 18-3 0,0-18-6 16,0 0-3-16,2 22-27 15,-2-22-46-15,0 15-81 0,0-15-296 0,-2 12 417 16</inkml:trace>
  <inkml:trace contextRef="#ctx0" brushRef="#br0" timeOffset="-200737.73">3264 4914 104 0,'0'0'49'0,"0"0"5"16,0 0 0-16,0 0-2 0,0-19 2 0,0 19 5 15,0 0-12-15,0 0-2 16,0 0-1-16,0 0 4 0,0 0-7 0,0 0-4 16,0 0 5-16,0 0-10 15,0 0-7-15,0 0-1 0,2-18 1 0,-2 18-1 0,0 0 3 16,0 0-2-16,0 0 4 16,0 0 4-16,0 0-5 0,0 0 1 0,0 0-8 15,0 0 7-15,0 0-6 0,0 0-5 0,0 0-3 0,0 0 1 16,0 0 7-1,0 0 1-15,2 56 9 0,-2-56-3 0,0 0 2 0,0 20-3 16,0-20-5-16,2 16-1 16,-2-16-2-16,0 0 4 0,2 22-8 0,-2-22 1 15,2 16-3-15,-2-16 1 0,0 0 2 16,4 21 0-16,-4-21 5 0,3 13-4 0,-3-13 1 16,0 0 9-16,0 16-4 0,0-16 2 0,0 0 9 15,0 0-6-15,0 20-3 16,0-20 0-16,0 0-4 0,0 0-3 0,2 18-2 0,-2-18-1 15,0 0-1 1,0 0 6-16,0 0-2 0,0 0 1 16,0 0 5-16,0 19-7 0,0-19-8 0,0 0 1 15,0 0 0-15,-5 17 4 0,5-17-7 0,0 0 3 16,-4 15 0-16,4-15-3 0,0 0 3 16,-6 17-3-16,6-17-19 0,0 0-24 0,-6 17-20 15,6-17-25-15,0 0-36 0,-5 19-50 0,5-19-345 16,-6 13 316-16</inkml:trace>
  <inkml:trace contextRef="#ctx0" brushRef="#br0" timeOffset="-199997.37">3177 5267 1327 0,'0'0'-90'0,"0"0"13"0,0 0 20 0,0 0 22 16,2-21 16-16,-2 21 20 16,0 0 6-16,0 0 8 0,0 0-1 0,0 0 0 0,0 0 7 15,0 0 2-15,0-18-2 16,0 18-3-16,0 0 3 0,0 0-6 16,0 0-1-16,0 0-3 0,0 0-6 0,0 0 4 0,4-18-4 15,-4 18-2-15,0 0 8 16,0 0-4-16,9-15-4 0,-9 15-3 0,0 0 2 0,10-9-2 15,-10 9 2-15,0 0-2 16,0 0 0-16,18-8 0 0,-18 8 3 0,0 0-10 16,0 0 7-16,18 0 0 15,-18 0-2-15,0 0 8 0,0 0-8 0,24 11-3 16,-24-11 8-16,10 10-6 16,-10-10 3-16,11 15 3 0,-11-15-1 0,6 17 0 0,-2-7 5 15,-4-10 1-15,4 23-1 0,-2-12 2 0,-2-11-4 16,2 25 4-16,-2-25-3 0,0 25 3 15,3-14 1-15,-3-11-5 0,-3 23 4 16,3-23 1-16,-2 21-3 0,2-21 3 16,-6 21-1-16,6-21-9 0,-6 20 3 0,6-20 4 15,-6 17 3-15,6-17-3 16,-7 16 4-16,7-16 2 0,-8 14-3 0,8-14 2 0,-6 14 5 16,6-14-2-16,0 0 4 0,-9 13 6 0,9-13-3 15,0 0 0-15,-7 11 6 16,7-11-3-16,0 0-3 0,0 0 1 0,0 0-2 15,0 0 1-15,-6 15-1 16,6-15-13-16,0 0 10 0,0 0-5 16,0 0 5-16,0 0-8 0,0 0 5 0,0 0-1 15,0 0-9-15,0 0 10 0,0 0-10 0,0 0 0 16,49-22 6-16,-37 14-8 0,2 0-8 16,0 0-8-16,1 1-21 0,0-1-34 15,-1-2-43-15,1 1-71 0,-2 2-302 0,0-2 353 0</inkml:trace>
  <inkml:trace contextRef="#ctx0" brushRef="#br0" timeOffset="-199157.41">3808 3589 1244 0,'-19'21'-105'0,"-1"0"18"16,4-2 5-16,-2-2 8 15,4 4 13-15,-3 6 2 0,-2-3 8 0,0 3 5 16,1 2 5-16,-2 3 4 0,-4 3 3 16,3 1 6-16,0 2 4 0,-2 0 3 0,-1 2 8 15,3-2-12-15,-2 2 1 16,2-1-7-16,-1-4-11 0,6-4-79 0,-1-3 40 16</inkml:trace>
  <inkml:trace contextRef="#ctx0" brushRef="#br0" timeOffset="-198757.34">4464 3696 300 0,'-26'31'-19'0,"3"-5"5"15,0 5 5-15,-2 2 1 16,-3 3 2-16,-8 16 2 0,-3 2 4 0,1 1 4 0,-1 2 6 15,1 0 11-15,-3 0 0 16,1-1 10-16,0-1-2 0,-1-4 5 0,5 0-8 16,-2-1 3-16,9-10-5 15,3-4 1-15,-2-1-1 0,6-3 1 0,-4 1-10 0,7-5-2 16,3-3-6-16,0-4-10 16,2 0-5-16,3-2-24 0,0-2-17 0,5-2-11 15,0-2-83-15,6-13 46 0</inkml:trace>
  <inkml:trace contextRef="#ctx0" brushRef="#br0" timeOffset="-198385.92">4951 3907 403 0,'16'11'6'0,"-16"-11"-2"0,0 0 9 0,-16 35-4 16,5-14 5-16,-6 6-3 16,-6 6 4-16,-3 6-4 0,-10 15 5 0,-6 1-1 15,-1-3 0-15,-1 2 9 0,-3 0 6 0,1-1 3 0,-3 0 5 16,-1 2 0-16,-1 1-1 15,2 3-6-15,1 0 0 0,1 2-3 0,-1 0-3 16,3 1-1-16,1 2-8 16,-1-1 6-16,3 1-6 0,0-5-3 15,1-1-3-15,3-2-2 0,4-6 1 16,4-7-4-16,5-8-16 0,4-2-7 0,2-5-16 0,1 1-17 16,2-2-23-16,3-5-35 0,3 0-115 0,-1-5 73 15</inkml:trace>
  <inkml:trace contextRef="#ctx0" brushRef="#br0" timeOffset="-198032.77">5156 4656 560 0,'0'0'-40'0,"-13"26"10"16,1-2 0-16,-3 1 7 0,-2 3-1 0,-6 8 3 0,-3 6 4 16,-8 13 5-16,-3 0-3 0,-2 5 5 0,-3-1 5 15,-2 2 1-15,-1 1 11 16,-3 1 11-16,-4-1-3 0,-3 2 4 0,-2 1-2 15,2-2 4-15,0 0-4 16,2-3 0-16,2 0-4 0,3 1-1 0,1-2-1 0,1-4-4 16,3 2-8-16,3-4-13 15,4-3-12-15,6-10-12 0,7-9-13 0,1-5-76 16,6-1 44-16</inkml:trace>
  <inkml:trace contextRef="#ctx0" brushRef="#br0" timeOffset="-197685.53">5503 5291 426 0,'21'-2'47'16,"-21"2"-2"-16,0 0-3 0,0 0-11 16,13 10-3-16,-13-10 4 0,0 0-8 15,-17 39 0-15,5-18-4 0,-8 3 2 0,-3 9-1 0,-7 0 11 16,-10 14-4-16,-6 1 10 16,-1 0 0-16,1-1 3 0,-5 0-3 0,-3 1 1 15,4 2-6-15,-5 0-7 0,4-2 2 0,-2-1-5 0,3-2 0 16,-4 2-5-16,1-1-1 15,5-2-4-15,3 2-6 0,3-2-11 0,6-7-20 16,7-7-19-16,3-2-17 16,3-1-29-16,2-4-35 0,2 0-161 0,6-5 92 15</inkml:trace>
  <inkml:trace contextRef="#ctx0" brushRef="#br0" timeOffset="-197385.4">5751 5765 782 0,'-17'24'-17'0,"0"1"10"0,-2-2 12 0,-3 3 8 0,-5 3 4 16,-3 6-1 0,-4-1 2-16,-8 11 0 0,-2 3 1 0,-1-2-3 15,1-2 6-15,-1 1-3 0,1-2-1 16,6-7-7-16,7-5 7 0,-2 1-16 0,4-4-13 0,6-1-14 16,1-4-53-16,3-3-68 15,7 0-91-15,1-9 77 0</inkml:trace>
  <inkml:trace contextRef="#ctx0" brushRef="#br0" timeOffset="-83907.88">2400 9041 856 0,'0'0'196'0,"6"-15"-29"0,-6 15-26 0,0 0-20 15,0 0-5-15,0 0 0 16,0 0 7-16,0 0 0 0,0 0 0 0,4-16 17 16,-4 16 0-16,0 0 0 0,0 0-5 0,0 0-8 0,0 0-9 15,0 0-11-15,0 0-16 16,0 0-7-16,0 0-9 0,0 0-8 0,0 0-6 15,0 0-6 1,0 0-3-16,0 0-6 0,0 0-7 0,0 0-4 0,21-2-1 16,-21 2-3-16,0 0-4 15,22 0 2-15,-22 0-6 0,21-2 1 0,-21 2-8 0,21-3 2 16,-21 3-2-16,24-9-3 16,-12 5 0-16,-12 4-6 0,26-11 2 0,-14 4-1 15,-12 7-1-15,19-14-1 0,-8 9-1 0,-11 5 0 16,15-11 0-16,-15 11 3 0,10-16-6 15,-10 16 0-15,8-11 1 0,-8 11 0 0,0 0-2 16,3-18 2-16,-3 18-3 16,0 0-3-16,0 0 1 0,-11-20 2 0,11 20 2 0,0 0-2 15,-14-10 0-15,14 10 1 16,0 0 1-16,-22-2 1 0,22 2 3 16,0 0 3-16,-25 2-1 0,25-2 4 0,0 0-1 0,-32 7 3 15,22-3 0-15,10-4 7 0,-24 12 0 16,14-5 4-16,-1 3-4 0,-2-2 4 0,3 3-2 15,-1 1-1-15,0-1 4 16,1 0-4-16,1 3 0 0,1 2-4 16,0-3 4-16,2-1-2 0,-1 6-2 15,0-5 0-15,3 2 2 0,0 1 0 0,0-2 0 16,2 4 2-16,2-18-1 0,-2 29 3 16,0-12 2-16,2-17 1 0,2 28-2 0,0-12 1 15,0-1-1-15,-2-15 1 0,8 27-3 16,-4-14-2-16,3-2-3 0,0 1 0 0,-7-12-3 15,14 16 0-15,-6-9-2 0,-8-7 1 16,24 7-3-16,-11-4-11 0,-13-3-17 16,27 0-25-16,-27 0-32 0,27-1-37 0,-9-1-37 15,-2-2-51-15,-1-2-41 0,2 1-67 16,-2-3-154-16,0-2-486 16,0 1-372-16</inkml:trace>
  <inkml:trace contextRef="#ctx0" brushRef="#br0" timeOffset="-83417.96">2808 8536 2769 0,'0'0'-121'15,"0"0"21"-15,0 0 28 0,-16-11 27 0,16 11 25 16,0 0 17-16,0 0 24 0,0 0 2 16,0 0 9-16,0 0-4 0,0 0 4 0,0 0 5 15,0 0 6-15,0 0 1 0,0 0 3 0,0 0-11 0,0 0-3 16,50-7-1-16,-33 4-2 15,0-2-1-15,0 4-6 0,3-4-5 0,-2 2 1 16,-1-2-8-16,0 1-22 16,0 0-40-16,-2 0-61 0,0 1-30 0,-5 0-56 15,0-1-86-15,-10 4-392 0,14-7 82 16</inkml:trace>
  <inkml:trace contextRef="#ctx0" brushRef="#br0" timeOffset="-83137.91">2978 8422 1958 0,'0'0'-44'0,"0"0"15"0,0 0 15 16,0 0 15-16,0 0 15 15,-13-10 10-15,13 10 18 0,0 0 4 0,0 0 1 0,0 0 14 16,0 0 10-16,0 0 9 0,0 0-1 0,0 0-3 16,-19 28-2-16,19-28-4 15,-7 21-10-15,1-8-2 0,2 3 0 0,0-2-5 16,-2 1 6-16,0 4-3 15,1-3-26-15,0 1-5 0,1 1 1 0,0-1 1 16,2 0 1-16,0 1-4 0,2-18 5 16,2 28 1-16,0-15-1 0,-2-13-5 0,10 21 2 15,-2-11-5-15,-8-10 3 16,14 12-7-16,-14-12-25 0,19 7-36 0,-19-7-54 16,23 0-41-16,-23 0-47 0,21-8-64 0,-7 1-558 0,-4-1-121 15</inkml:trace>
  <inkml:trace contextRef="#ctx0" brushRef="#br0" timeOffset="-82657.76">3183 8257 2417 0,'-4'-15'-49'16,"4"15"29"-16,0 0 22 0,0 0 16 0,-2-20 7 16,2 20-4-16,0 0 0 0,0 0-1 0,0 0 0 0,4-19-7 15,-4 19 4-15,0 0-7 16,13-7-2-16,-13 7-1 0,0 0-4 15,18-4 3-15,-18 4 0 0,0 0 0 16,26 3-1-16,-26-3-1 0,0 0 1 0,26 4 5 0,-26-4-4 16,17 5 3-1,-17-5 7-15,14 7 10 0,-14-7 10 0,6 15 16 0,-6-15 3 16,-2 20 15-16,2-20 3 0,-10 26 5 0,2-10 1 16,-1-1 6-16,-1 0 1 0,1-2 1 15,-2 2 0-15,5 0-4 0,-2-1-3 16,0-1-6-16,3 2-7 0,-2-3-10 15,7-12-3-15,-4 21-4 0,4-21-5 0,2 19-4 16,-2-19-4-16,11 14-4 16,-11-14-15-16,17 8-35 0,-7-4-33 0,-10-4-49 0,26 1-47 15,-26-1-56 1,23-1-70-16,-23 1-158 0,24-7-438 0,-24 7-229 0</inkml:trace>
  <inkml:trace contextRef="#ctx0" brushRef="#br0" timeOffset="18381.93">15202 12020 1589 0,'0'0'164'0,"0"0"-74"0,6-13-19 0,-6 13-2 16,0 0-13-16,0 0 15 15,0 0 17-15,0 0 4 0,0 0 21 0,2-16 14 16,-2 16 10-16,0 0 9 15,0 0 4-15,0 0 2 0,0 0-9 0,0 0-6 0,0 0-10 16,0 0-8-16,-24-7-13 16,24 7-12-16,-21 0-10 0,21 0-11 0,-33 2-5 15,16-2-6-15,-4 2-10 16,1-2-2-16,-1 0-7 0,2 2-5 0,-3-2-3 0,22 0-2 16,-37 0-5-16,22 0-1 0,15 0-4 0,-29 0-4 15,29 0-2-15,-26-2-3 16,26 2-2-16,-20 0-1 0,20 0 0 0,0 0-2 15,-18 2-2-15,18-2 2 0,0 0-1 16,0 0-1-16,-13 9 0 0,13-9 7 0,0 0 5 16,-2 18 3-16,2-18 2 15,0 18 1-15,0-18 2 0,-3 23 0 0,3-23 0 16,-3 29 4-16,1-15-6 0,-4 4-1 0,2 2-2 0,1-2 0 16,-2 3-4-16,-1 2 1 15,0 0 1-15,-1 2-3 0,2-2 0 16,-5 1 1-16,4 1 0 0,0-2-6 15,-3-2 3-15,3 2 3 0,0-2-3 0,2-4-6 0,-1 0-1 16,1-2-3-16,0 0 3 16,4-15 1-16,-8 24-3 0,6-13 1 0,2-11 3 15,-3 17-5-15,3-17 2 16,0 0-7-16,-2 19-12 0,2-19-27 16,0 0-26-16,0 0-39 0,0 0-47 0,0 0-56 0,21-8-43 0,-21 8-35 15,0 0-79-15,0 0-120 16,4-22-477-16,-4 22-397 0</inkml:trace>
  <inkml:trace contextRef="#ctx0" brushRef="#br0" timeOffset="18571.8">14713 12420 2921 0,'0'0'-76'15,"0"0"57"-15,-8-17 32 0,8 17 37 0,0 0 7 16,0 0 16-16,3-19 13 0,-3 19 11 0,0 0-2 0,19-15 3 16,-6 9-13-16,4 0-8 15,-1 3-7-15,1-3-8 0,4 2-6 0,1 0-5 16,-1 0-4-16,-1 1-7 15,5 0-9-15,-5 2-12 0,2-1-37 0,-1 1-38 0,1 1-36 16,-2 0-45-16,2 0-34 16,-1-3-21-16,-2 6-41 0,-19-3-66 0,35-3-541 15,-15 1-177-15</inkml:trace>
  <inkml:trace contextRef="#ctx0" brushRef="#br0" timeOffset="18941.71">15489 12209 2508 0,'0'0'-58'16,"0"0"28"-16,0 0 7 16,0 0 22-16,0 0 25 0,0 0 31 0,0 0 14 0,0 0 16 15,0 0 9-15,-42 28 8 16,31-16 2-16,-1 3 2 0,0 2-1 0,0 0-6 16,2 2 1-16,-1 3-11 0,-2-2-4 0,5 2-11 0,-1 0-8 15,1 3-6 1,2-3-5-16,2 3-5 0,-1-6-5 0,3 5-6 15,2-3-3-15,2-1-1 0,-2 0-37 16,2-4-44-16,3 0-46 0,-1-1-21 0,0-2-49 0,2 1-45 16,-6-14-71-16,11 15-115 15,-5-7-431-15,-6-8-154 0</inkml:trace>
  <inkml:trace contextRef="#ctx0" brushRef="#br0" timeOffset="19392.09">15563 12453 2308 0,'0'0'-111'16,"11"-23"21"-16,-11 23 24 16,8-17 16-16,-8 17 10 0,9-15 18 0,-9 15 22 15,6-16 19-15,-6 16 20 0,7-13 8 16,-7 13 10-16,0 0 6 0,6-15 12 0,-6 15-13 16,0 0-3-16,0 0 10 0,0 0 14 0,0 0 1 0,0 0 7 15,0 0 4 1,0 0-2-16,0 0-6 0,0 0 1 0,0 0-9 0,0 0-5 15,0 0-9-15,-49 22-3 16,49-22-7-16,-10 18-4 0,10-18-6 0,-9 17-3 0,9-17-4 16,-7 17-5-16,7-17 0 15,0 17-5-15,0-17-3 0,5 20-4 0,-5-20-6 16,11 18-6-16,-5-10-3 0,-6-8-2 0,17 17 5 16,-7-10-3-16,1 3 1 0,2 1-4 15,-3-3 0-15,0 2 2 0,4-1 0 0,-6 1 3 16,5 1 4-16,-5-1 1 15,3-1 6-15,-11-9 7 0,13 21 11 0,-9-12 18 16,-4-9 8-16,6 20 4 0,-6-20 1 16,0 19 2-16,0-19-1 15,-6 19-7-15,6-19-8 0,-9 20-7 0,3-12-4 16,6-8-7-16,-15 17-4 0,9-9-4 0,6-8-12 16,-15 15-30-16,15-15-33 0,-15 12-40 0,15-12-52 0,-11 11-54 15,11-11-46-15,0 0-39 16,-12 4-115-16,12-4-568 0,0 0-398 0</inkml:trace>
  <inkml:trace contextRef="#ctx0" brushRef="#br0" timeOffset="19691.98">15874 12294 2878 0,'0'0'-116'0,"0"0"28"0,0 0 23 16,7-12 19-16,-7 12 19 16,0 0 9-16,0 0 8 0,0 0 10 0,0 0 4 0,23 28 20 15,-16-17 2 1,-1 4 35-16,-2 0 12 0,2 3 14 0,-2 1 8 0,2 6 7 16,-1-1-18-16,-2 3-5 0,-3 2-3 0,2-3-4 0,-4 1-3 15,2 0-6 1,-5 1-7-16,0-1-6 0,1-2-4 0,-2 0-4 0,0-3-4 15,0 1-9-15,-3-3-33 16,2-4-41-16,-1 0-49 0,2-1-53 16,0-2-56-16,-3-3-119 0,5-1-552 0,4-9-243 15</inkml:trace>
  <inkml:trace contextRef="#ctx0" brushRef="#br0" timeOffset="20181.93">16518 12533 2621 0,'-15'11'-76'16,"15"-11"19"-16,0 0 21 16,0 0 21-16,0 0 22 0,0 0 13 0,0 0 9 15,0 0 23-15,0 0 12 0,0 0 6 16,0 0 2-16,0 0-3 0,0 0-3 0,0 0-3 16,0 0 2-16,53 2-8 0,-53-2-6 0,27-2-7 15,-27 2-1-15,30-1-6 16,-13-2-1-16,3 2-8 0,-20 1-5 0,33-6-19 15,-16 2-38-15,-2 2-41 0,-15 2-41 16,24-8-34-16,-16 7-45 0,-8 1-102 0,14-10-470 16,-8 6-58-16</inkml:trace>
  <inkml:trace contextRef="#ctx0" brushRef="#br0" timeOffset="20382">16654 12405 2237 0,'-14'-7'-22'0,"14"7"27"0,0 0 22 0,-12-8-3 16,12 8 12-16,0 0 15 0,0 0 10 16,0 0 4-16,-12-9 5 0,12 9-1 0,0 0 0 15,0 0-5-15,0 0-7 0,0 0-1 16,0 0-9-16,0 0-7 0,44-3 1 0,-44 3-18 16,27 3-15-16,-27-3-56 0,34 0-44 0,-14 0-47 15,-2-3-54-15,4 1-130 16,-1-1-378-16,-1 1 47 0</inkml:trace>
  <inkml:trace contextRef="#ctx0" brushRef="#br0" timeOffset="21691.77">17155 12378 2026 0,'0'0'-38'15,"0"0"22"-15,0 0 16 0,6 27 18 16,-6-27 4-16,0 0 15 0,0 0 17 0,18 2 16 16,-18-2 4-16,0 0 6 15,18 0-4-15,-18 0-4 0,0 0-11 0,0 0 3 16,32-9-9-16,-32 9-2 0,17-12-9 0,-7 4-5 0,-10 8-5 16,20-15-3-16,-10 6-3 15,3-1-1-15,-2-4-6 0,1 1-4 0,-1-3-1 16,1-3 1-16,2 1-4 15,-2-1-4-15,-2-2 0 0,3-2-3 0,0 3-4 16,-2-4-2-16,-1 0 6 0,0 1-2 16,2 0-5-16,-2 0 4 0,0 0-2 0,1 0 3 15,0 0-7-15,-3 0 6 16,1 1-3-16,1-1-1 0,-2 0 2 0,1 1-1 0,0 2 0 16,-1-1 0-16,-2 2-5 0,-2 0 5 0,2 3 0 15,0 1 4-15,-2 0-3 16,-2 1-1-16,-2 14 0 0,2-26 2 0,-2 26-4 15,0-24 7-15,0 24-5 16,-4-21-2-16,4 21 1 0,-7-19-1 0,7 19-2 0,-9-18 1 16,9 18 2-16,-12-13-1 15,12 13 1-15,-10-9 0 0,10 9-4 16,0 0 5-16,-20-6-2 0,20 6 3 0,0 0 3 16,0 0 0-16,0 0-5 0,-29 15 4 0,29-15-3 15,-13 13 3-15,6-3-1 0,7-10 1 16,-10 23 10-16,4-10 4 0,2 2-2 15,0 3 5-15,-1 0-5 0,0 1 4 0,3 2-1 0,0 4 3 16,-2 0 4-16,4 2 4 16,-2-3-1-16,0 4 8 0,2 0 0 0,-2-2 2 15,2 3 0-15,-2-2-6 16,2 1 0-16,0-2-5 0,0 2-2 0,0-2 4 0,0 1 5 16,-2-1 5-16,2 1 1 0,-2-2-2 0,2 1 0 15,-3-1-3-15,1 1-6 16,0 0 0-16,0-2-3 0,-2 1-2 15,2 2 2-15,-2-4-7 0,-1 1-3 0,1-1 1 16,0 2-3-16,1-5-2 0,-1 1 3 0,0-3-8 16,0 1 5-16,0-1 1 15,-2 1-6-15,2-4 4 0,-4 0 2 0,0 0-3 16,4-1-2-16,-4-1 2 0,1-1-1 0,7-12-1 16,-12 17-2-16,12-17 1 0,-15 13-1 15,6-7 4-15,9-6-4 0,-16 7 0 0,16-7 0 16,-18 3 0-16,18-3 1 15,0 0 0-15,-25 0 2 0,25 0-2 0,0 0 0 0,-23-10 0 16,23 10 2-16,-15-10-1 16,15 10-2-16,-8-11 0 0,8 11-3 0,-9-14 4 15,9 14-1-15,0 0 0 16,-2-22 1-16,2 22-1 0,0 0 4 0,2-21-6 0,-2 21-3 16,0 0 4-16,13-22-1 15,-13 22 0-15,8-12 0 0,-8 12-3 0,13-14 1 16,-13 14 1-16,12-13-3 0,-3 7 4 0,-9 6 1 0,17-12-1 15,-17 12 0-15,16-7 3 16,-4 1-2-16,-12 6 11 0,16-6-2 0,-16 6 2 16,19-5 9-16,-19 5-1 15,18-2 0-15,-18 2-7 0,0 0 2 0,22 0-4 16,-22 0-1-16,0 0-1 0,22 7 2 16,-22-7-5-16,12 10 0 0,-12-10 0 0,16 12-2 15,-16-12 1-15,14 15-2 0,-5-6-1 0,1 1 5 16,1-1 2-16,-2 0 10 0,3 1 3 15,-2-1 8-15,4 1 1 0,-2-1 7 16,1 1 4-16,-1 0 2 0,3-2 0 16,-2-1-2-16,1 1-2 0,4-1 6 0,-4 1 22 15,3-2-1-15,1 0 0 0,-2-1-1 16,4-1 2-16,-2 0-10 0,2-1-2 0,-1 1-6 16,1 0-4-16,0-1-7 0,-2-2-6 0,2-1-1 15,1 2-3-15,-4 0-24 16,4-2-1-16,-1 0-8 0,-2 0-10 0,3 0-35 0,-1 0-26 15,-2-2-38 1,0 0-56-16,0-2-79 0,2 0-67 0,-6-3-157 0,3-2-139 16,-2 0-14-16,2-4-333 15,-5 0-387-15</inkml:trace>
  <inkml:trace contextRef="#ctx0" brushRef="#br0" timeOffset="23001.9">18508 12022 2753 0,'0'0'-154'15,"0"0"28"-15,0 0 18 0,0 0 13 0,0 0 16 16,0 0 16-16,0 0 17 0,0 0 17 15,0 0 17-15,0 0 10 0,-13-15 12 0,13 15 14 16,0 0 6-16,0 0 15 16,0 0 10-16,0 0-2 0,0 0 6 0,0 0 6 0,-21 30 7 15,21-30-4-15,-10 17-5 16,3-6 3-16,0 2 2 0,1 0-4 0,0 0 1 16,-3 2 4-16,1 5 1 0,0-4 4 15,1 1 7-15,-2 2 2 0,-1 3 1 0,2-2 1 16,2 4-1-16,-4 0 1 0,2 2 6 0,2 0-7 15,-2 0-5-15,3 3-6 16,3 0-5-16,0-3-4 0,0 3-5 0,4-1-3 16,0 1-8-16,5-1-4 15,-1-3-3-15,0 2-7 0,2-3-2 0,6 1-4 0,-2-2-11 16,0-4-29-16,2 2-29 0,0-2-30 16,1-2-44-16,0-1-47 0,0-1-49 15,-1-5-41-15,0-1-68 0,0 1-639 0,1-5-399 0</inkml:trace>
  <inkml:trace contextRef="#ctx0" brushRef="#br0" timeOffset="23602.06">18880 12224 2769 0,'0'0'-134'0,"0"0"29"15,0 0 19-15,0 0 24 0,0 0 16 0,0 0 1 16,0 0 11-16,0 0 6 0,0 0 10 15,0 0 7-15,0 0-2 0,22-19 4 0,-22 19-2 16,16-10 8-16,-5 3-3 16,0 0 6-16,-1-3 3 0,1-2-5 15,-1 1 13-15,1-2 8 0,2-3 0 0,-3-2 1 16,0-1 2-16,-1 1-4 0,2-1 9 0,-5 0-1 16,3-2 15-16,-5 4 9 0,2-2 11 0,-4 1 2 15,2 2 6-15,-2-2 0 16,1 2 2-16,-3 16-4 0,0-24-3 0,0 24-6 0,2-21-4 15,-2 21-9 1,0 0-5-16,-5-21-3 0,5 21-5 0,0 0-3 0,0 0-3 16,0 0 1-16,0 0-1 15,0 0 0-15,0 0 0 0,0 0-3 0,-23 42 1 16,23-25 3-16,-2 3 3 0,0 1 4 0,0 1 9 16,0 5 6-16,0-2 8 0,0 1 8 15,0 1-1-15,-2 0 8 0,-1-1 0 0,3-1-1 16,0 0 0-16,-1 0-1 15,-1-2-3-15,0 0-6 0,0-2-6 0,2-3-3 16,0 1-9-16,-2-1-6 0,0-1-1 16,-1-2-6-16,1 0-30 0,4-15-39 0,-9 23-39 15,3-11-58-15,6-12-52 16,-8 19-64-16,8-19-94 0,-9 13-136 0,5-9-411 0,4-4-270 16</inkml:trace>
  <inkml:trace contextRef="#ctx0" brushRef="#br0" timeOffset="23736.97">18929 12443 2692 0,'0'0'-56'15,"0"0"35"-15,0 0 2 16,0 0 16-16,0 0 22 0,0 0 2 0,19-40 4 16,-19 40 9-16,21-12 0 0,-8 5-4 15,2 1 2-15,-1-1 3 0,2-1-13 0,0 0-16 16,1 1-48-16,0-1-57 0,0 3-55 0,0-4-98 16,0 2-468-16,-2 0 14 15</inkml:trace>
  <inkml:trace contextRef="#ctx0" brushRef="#br0" timeOffset="24041.89">19395 12087 2170 0,'0'0'-28'0,"0"0"12"16,0 0 7-16,-13-8 17 0,13 8 18 0,0 0 15 15,0 0 17-15,0 0 20 16,-32 22 16-16,26-11-4 0,6-11 4 0,-13 23 5 0,4-10 5 16,5 1-1-16,-2 0-3 15,2 1-5-15,0 1-1 0,0 1-8 0,2 0-6 16,0 2-9-16,2-1-9 0,2-2-5 16,0 2-5-16,0-1-4 0,2 0-7 0,0 0-5 15,2-2-1-15,0 2-8 0,1-3-46 16,2 1-49-16,-1-2-36 0,0-1-39 15,3-1-35-15,-1-2-35 0,-10-9-70 0,14 10-570 16,-8-6-204-16</inkml:trace>
  <inkml:trace contextRef="#ctx0" brushRef="#br0" timeOffset="24272.14">19435 12275 2502 0,'0'0'-91'0,"4"-13"1"0,-4 13 17 16,0 0 12-16,0 0 13 0,15-12 18 0,-15 12 22 15,13-5 13-15,-13 5 3 0,17-4 4 16,-17 4 6-16,20-4 3 0,-20 4-3 0,26-4-1 0,-13 1-5 16,-13 3 5-16,25-4-4 15,-12 2-8-15,-13 2-23 0,22-6-31 0,-22 6-30 0,18-5-37 16,-18 5-77-16,13-8-380 15,-9 4 232-15</inkml:trace>
  <inkml:trace contextRef="#ctx0" brushRef="#br0" timeOffset="24491.59">19629 12140 1662 0,'0'0'0'0,"0"0"15"0,0 0 35 15,0 0 9-15,0 0 16 16,0 0 17-16,0 0 10 0,0 0 7 0,0 0 6 0,0 0-3 15,-16 41-6 1,16-41-7-16,-4 20-10 0,4-20-2 0,-4 25 0 0,2-10-12 16,2-15-6-16,0 28-7 15,2-12-6-15,0 0-6 0,-2-16-8 0,6 32-5 16,-2-19-8-16,2 3-37 0,0-2-44 0,1 0-46 16,0-3-50-16,3-1-50 0,-10-10-116 15,13 13-450-15,-7-9-55 0</inkml:trace>
  <inkml:trace contextRef="#ctx0" brushRef="#br0" timeOffset="24732.03">19780 12176 2205 0,'4'-17'-49'16,"-4"17"14"-16,0 0 12 0,5-16 4 0,-5 16 16 15,0 0 26-15,0 0 26 16,16-3 17-16,-16 3 18 0,0 0 6 15,0 0 25-15,26 32 5 0,-18-18-3 0,0 1-6 16,-1 1-6-16,4 3-10 0,-5 2-6 16,0-5-7-16,-1 5-13 0,-3-1-5 15,0 1-7-15,-4-2-13 0,0 0-38 0,-1 2-53 0,-1-2-50 16,0-2-49-16,0-2-37 0,4-15-64 16,-11 24-130-16,5-14-361 0,-1 0-11 15</inkml:trace>
  <inkml:trace contextRef="#ctx0" brushRef="#br0" timeOffset="25261.78">20049 11887 2106 0,'0'0'-83'0,"0"0"35"16,0 0 21-16,0 0 24 0,0 0 33 0,0 0 33 16,0 0-2-16,0 0 21 0,0 0 7 0,0 0 3 15,0 0 10-15,0 0-1 0,0 0 11 16,29 34 7-16,-22-19 1 0,-1 3 2 0,1 3-2 15,-1 2 4-15,0 1-3 16,0 3-2-16,0-1-9 0,4 7-3 16,-6-2-6-16,2 2-8 0,-4 4-8 0,0-1-9 15,0 1-6-15,-4 2-29 0,0-1-3 0,0 2-2 16,-4 0-4-16,0-4-2 0,-4 3-6 0,0-3-27 16,0-2-46-16,-5 0-57 15,0-2-70-15,0 1-65 0,-4-4-123 0,-2-1-210 16,-3-2-296-16,1-4-234 0</inkml:trace>
  <inkml:trace contextRef="#ctx0" brushRef="#br0" timeOffset="31411.9">31627 14312 416 0,'0'0'218'0,"0"0"-47"0,0 0-47 0,0 0-6 15,-16-8-17-15,16 8-12 16,0 0-15-16,0 0-15 0,0 0 6 0,0 0 4 16,0 0 2-16,-16-5 1 0,16 5 1 0,0 0 7 15,0 0 3-15,0 0-2 16,0 0 10-16,0 0 8 0,0 0 12 0,0 0 6 0,-20-2 3 15,20 2 5-15,0 0-4 16,0 0 3-16,0 0-7 0,0 0-5 0,0 0 3 16,0 0-2-16,0 0-4 15,0 0-5-15,0 0-6 0,0 0-8 0,0 0-11 16,0 0-3-16,0 0-10 0,0 0-5 0,0 0-7 16,0 0-5-16,0 0-7 0,0 0-3 15,0 0-8-15,0 0-3 0,0 0-1 0,0 0-3 16,0 0 1-16,0 0-5 15,0 0-4-15,0 0 0 0,0 0-4 0,0 0 4 16,0 0-6-16,0 0 2 0,0 0-2 16,0 0-1-16,0 0 0 0,56 0 5 0,-56 0-4 15,0 0 3-15,0 0-6 16,0 0 10-16,0 0-6 0,0 0 1 0,0 0 0 16,0 0-2-16,0 0 3 0,0 0 3 0,0 0 1 0,0 0 4 15,-51 14-1 1,51-14 0-16,-19 4-5 0,19-4 6 0,-21 3 0 0,21-3-2 15,-20 4 3-15,20-4 2 16,-20 1-9-16,20-1 0 0,-24 3 3 0,24-3 2 16,-21 1-1-16,21-1 5 0,-19 3-12 15,19-3-1-15,-19 0 1 0,19 0 0 16,0 0 0-16,-24 0 2 0,24 0 2 0,0 0 0 0,-20 0-6 16,20 0 4-16,0 0-3 15,-20 0 1-15,20 0-3 0,0 0-3 0,0 0 2 0,-25 0-4 16,25 0 1-16,0 0-3 15,0 0 5-15,-24 0-4 0,24 0 0 0,0 0 1 16,0 0 3-16,-18 1-3 16,18-1 0-16,0 0 5 0,0 0-3 0,0 0 5 15,0 0-3-15,0 0 1 0,0 0-2 16,-22 0 3-16,22 0 0 0,0 0-3 0,0 0-1 16,0 0 0-16,0 0-2 0,0 0-4 0,0 0-10 15,0 0-29-15,0 0-29 16,0 0-55-16,0 0-64 0,68-1-70 0,-68 1-81 15,17-4-164-15,-17 4-127 0,11-4-297 16,-11 4-335-16</inkml:trace>
  <inkml:trace contextRef="#ctx0" brushRef="#br0" timeOffset="48461.88">30439 14316 657 0,'-7'-19'236'15,"7"19"-40"-15,0 0-52 0,0 0-24 16,0 0 3-16,0 0-5 15,0 0-13-15,-10-11 1 0,10 11 3 0,0 0-1 16,0 0 1-16,0 0 3 0,0 0-5 16,0 0-1-16,0 0-3 0,0 0-5 15,0 0-4-15,-4-17-2 0,4 17 1 0,0 0-3 0,0 0-1 16,0 0-2-16,0 0-10 0,0 0-3 0,0 0-9 16,0 0-9-16,0 0-6 15,0 0-2-15,0 0-1 0,0 0-2 0,0 0-6 16,0 0-1-16,0 0-2 15,-21 35-2-15,17-23-6 0,-5-1 1 0,9-11-3 16,-13 21 1-16,7-9 8 0,-2-1-2 16,1 0 3-16,7-11-4 0,-17 17 3 0,9-9-2 15,8-8 3-15,-13 12-4 16,13-12 0-16,-13 9-2 0,13-9-1 0,0 0-7 16,-17 2 3-16,17-2-4 0,0 0-3 0,0 0-2 15,0 0 0-15,-20-21-5 0,20 21 3 16,0 0-2-16,-8-19-2 0,8 19 5 0,-6-11 6 15,6 11 7-15,0 0-1 16,-4-17-2-16,4 17-7 0,0 0-2 16,0 0 1-16,0 0-4 0,0 0 3 0,0 0-4 15,0 0-1-15,0 0-1 0,0 0-1 0,-36 23 0 16,30-16 5-16,6-7-4 0,-15 17 0 16,7-9-2-16,8-8-1 0,-16 13 0 15,16-13-2-15,-14 13 5 0,14-13 2 0,-15 7-1 0,15-7 0 16,-13 4-3-16,13-4 0 15,0 0-3-15,0 0 4 0,0 0-2 0,-25-18-4 16,25 18 2-16,-4-17-1 16,4 17-1-16,-2-21 0 0,2 21-3 0,-2-21 3 15,2 21 3-15,0 0 11 0,0-23-9 16,0 23 1-16,0 0-1 0,-2-17 1 0,2 17 6 16,0 0 6-16,0 0-3 0,0 0 0 0,0 0 3 15,0 0 0-15,-45 29-6 0,34-18 1 16,1 1-1-16,-3-2-7 0,1 4 4 15,-4 0-3-15,2-1 3 0,-4 1-4 16,4-2-4-16,2 1-21 0,-1-5-33 0,0 2-40 16,2-2-55-16,11-8-67 15,-18 11-72-15,6-6-117 0,4-4-193 16,8-1-25-16,0 0-216 0,0 0-169 0</inkml:trace>
  <inkml:trace contextRef="#ctx0" brushRef="#br0" timeOffset="48711.85">30223 13767 2559 0,'9'-5'-24'16,"-9"5"-5"-16,16-10 4 0,-16 10 8 0,26-9 16 15,-12 3 8-15,2 3 5 0,1-4-7 16,1 3-5-16,2 0 3 0,-2-1-2 0,2 2-2 16,1-4 4-16,0 4-2 15,-2-1-58-15,3 0-44 0,-6 0-55 0,1 0-95 16,0-1-361-16,-4 1 173 0</inkml:trace>
  <inkml:trace contextRef="#ctx0" brushRef="#br0" timeOffset="49289.03">30082 14737 1887 0,'0'0'101'16,"0"0"21"-16,0 0 18 0,0 0 15 0,0 0 17 16,0 0 16-16,0 0 12 15,0 0-5-15,0 0-10 0,0 0-14 0,29 4-16 0,-29-4-14 16,0 0-13-16,0 0-12 0,0 0-17 0,0 0-14 16,0 0-12-16,0 0-5 15,0 0-13-15,0 0-11 0,0 0-45 0,0 0-51 16,0 0-62-16,0 0-85 15,0 0-82-15,0 0-157 0,0 0-160 0,0 0-257 0,0 0-209 16</inkml:trace>
  <inkml:trace contextRef="#ctx0" brushRef="#br0" timeOffset="49971.9">29779 14318 2438 0,'0'0'-119'0,"8"-10"20"0,-8 10 10 0,0 0 21 0,8-9 20 16,-8 9 18-16,0 0 9 15,0 0 7-15,0 0 6 0,0 0 14 0,0 0-1 16,0 0 1-16,0 0 18 0,0 0-6 0,0 0 3 16,0 0 4-16,0 0 1 15,-20 42 0-15,20-42 3 0,0 0-6 0,-18 9-4 0,18-9 6 16,0 0 6-1,-18 3-1-15,18-3 13 0,0 0-7 0,0 0 8 0,0 0 2 16,-32-12-7-16,32 12 9 16,-11-11 26-16,11 11-9 0,-6-15 7 0,6 15 6 15,-7-18 15-15,7 18 6 16,-6-18 8-16,6 18 8 0,-5-20 0 0,5 20 9 16,-4-18 2-16,4 18-4 0,-4-15-6 0,4 15-5 0,0 0-9 15,-4-19-13-15,4 19-11 16,0 0-5-16,-4-15-7 0,4 15-13 0,0 0-3 0,0 0-9 15,0 0-3-15,0 0-4 16,0 0-2-16,0 0 1 0,0 0-8 0,0 0-4 16,0 0 2-16,0 0-2 15,-10 48-3-15,10-48 1 0,2 26-5 0,-2-26-2 0,2 29 0 16,0-12 0-16,-2 2-3 0,2 0 0 0,0 2 0 16,0 0-3-16,-2 0 2 15,2 2 0-15,0 2-2 0,0 0 0 16,-2 0-1-16,0 0 0 0,0-1 0 15,0 2-1-15,0-1 1 0,-2 1-1 0,0 0 0 0,0-2 2 16,-2 0-2-16,0-1 1 16,0-3-1-16,-4-1 3 0,0 3-1 0,-2-6 4 15,-1 2 14-15,-1-2 2 16,-1-2-7-16,-2 0-1 0,-2-2-1 0,2-4-7 0,-4 2 6 16,0-2 0-16,0-3-5 0,2-1 0 15,-2-1 0-15,0-3 6 0,19 0-2 16,-36 0 7-16,19-3 0 0,2-2-7 0,15 5 0 15,-26-17 2-15,18 7-3 16,0-5-4-16,4 3-1 0,4 12-4 0,-2-35-15 0,6 17-19 16,0-4-26-16,4 2-26 15,4-2-33-15,-2 2-45 0,4 3-59 16,2 0-69-16,0-1-123 0,1 3-221 0,3 2-349 0,-2 2-438 0</inkml:trace>
  <inkml:trace contextRef="#ctx0" brushRef="#br0" timeOffset="50291.91">29103 15530 3019 0,'-6'13'-44'0,"6"-13"13"15,0 0 31-15,0 0 18 0,-2 18 26 0,2-18 12 16,0 0 6-16,0 0 1 0,36 5 3 0,-22-7 3 16,6 2-1-16,-20 0 2 0,47-7-1 15,-23 1-6-15,6 0-11 0,4-4-7 16,-3 1-31-16,4-2-47 0,-1-2-45 15,0-3-50-15,-5 0-58 0,-3-3-59 0,-3-3-140 16,-4 0-431-16,-5-5-138 16</inkml:trace>
  <inkml:trace contextRef="#ctx0" brushRef="#br0" timeOffset="51011.75">28957 14385 2443 0,'-12'1'-41'0,"12"-1"18"0,0 0 9 16,0 0 8-16,0 0 12 16,0 0 11-16,0 0 21 0,-22 0 17 0,22 0 6 15,0 0 3-15,0 0 0 16,0 0-2-16,0 0-4 0,0 0 0 0,0 0 5 16,0 0 5-16,28-41 0 0,-20 31-1 0,-8 10-2 15,15-20-7-15,-8 8-2 0,1 2 0 16,-8 10-7-16,15-24-1 0,-9 16-4 0,1-2-6 15,-7 10 1-15,15-15-3 16,-7 8-7-16,-8 7 2 0,12-14-2 0,-12 14 6 0,11-11-3 16,-11 11 0-16,11-8-5 15,-11 8 5-15,0 0-6 0,17-2-2 0,-17 2-2 16,0 0-3-16,0 0 1 0,27 11-4 0,-27-11 0 16,13 12-2-16,-13-12-3 15,14 13-2-15,-7-7 1 0,-7-6 0 0,11 11-2 0,-11-11 0 16,10 12 0-1,-10-12 2-15,11 9 1 0,-11-9 6 0,0 0 0 0,8 12 1 16,-8-12 0-16,0 0 2 16,0 0 2-16,11 9-2 0,-11-9-2 0,0 0-1 15,0 0-5-15,0 0-1 16,0 0 1-16,0 0-4 0,11 8 1 0,-11-8-3 0,0 0-1 16,0 0 5-16,0 0-5 0,0 0 0 0,0 0 0 15,0 0 0-15,0 0-1 16,0 0-1-16,0 0-2 0,0 0-1 0,0 0 1 15,0 0-3-15,0 0-11 16,0 0-17-16,0 0-16 0,0 0-24 0,0 0-11 0,0 0-9 16,0 0-3-16,0 0-1 15,0 0 1-15,0 0-2 0,0 0-8 16,0 0-8-16,-32 10 1 0,32-10 13 0,0 0 0 0,0 0 5 0,0 0-5 16,0 0-9-16,0 0-3 15,0 0-6-15,-23-3-12 0,23 3-30 0,0 0-63 16,0 0-444-16,-12-7 99 15</inkml:trace>
  <inkml:trace contextRef="#ctx0" brushRef="#br0" timeOffset="51751.84">29175 14297 1792 0,'0'0'-113'0,"0"0"24"0,0 0 22 15,0 0 28-15,0 0 21 16,0 0 21-16,0 0 21 0,0 0 15 0,0 0 4 16,0 0 19-16,0 0 6 0,0 0-7 0,-18-8 6 15,18 8-5-15,0 0 9 16,0 0-9-16,-26 26 9 0,18-15 5 0,-1 0-4 0,-2 0-1 15,1 3 5 1,-1 1 5-16,-2 0 3 0,-1 2 3 0,3-1-1 0,-3-1 2 16,-2-1 3-16,2 3 5 15,-1-4-2-15,-2 0 3 0,1 1-4 0,1-4-12 0,-1-3-10 16,2 2-5-16,-4-3-8 0,3-1-36 16,-3-1-69-16,18-4-77 0,-28 2-85 15,28-2-139-15,-32-6-525 0,18 1-237 0</inkml:trace>
  <inkml:trace contextRef="#ctx0" brushRef="#br0" timeOffset="52941.5">28582 14164 2574 0,'0'0'-81'0,"5"-15"31"16,-5 15 21-16,3-14 29 0,-3 14 30 0,0 0 19 16,8-19 23-16,-8 19 9 0,0 0 3 15,4-14 0-15,-4 14-4 16,0 0-12-16,0 0-7 0,0 0-1 0,0 0 3 0,0 0-4 0,0 0-3 16,0 0-6-16,0 0-2 15,0 0-4-15,0 0-4 0,8 52-7 0,-8-33 0 16,-2 0 0-16,4 4-3 15,-4-1 0-15,4 7-1 0,-2-2-8 0,0 0 2 0,2 1-4 16,-2-1 0-16,0 0 3 16,2-1-4-16,-1-4-4 0,-1 0 0 0,3-3-3 15,-3-2-2-15,2 1 0 0,-2-18-4 16,0 26-29-16,0-26-27 0,2 23-37 0,-2-23-34 16,-2 18-21-16,2-18-10 0,0 0-3 0,-5 18 17 15,5-18 17-15,0 0 7 16,-9 12 13-16,9-12 17 0,0 0 28 15,0 0 28-15,0 0 25 0,-13 3 14 16,13-3 19-16,0 0 9 0,0 0 5 0,0 0 2 0,0 0 5 16,0 0-1-16,0 0 5 15,0 0 0-15,0 0 0 0,17-49-7 0,-12 39-4 16,4-3-4-16,1 0 0 0,-2 0-7 0,2 0-1 0,1 0-6 16,4-2 0-16,-4 1-2 15,-1 3 0-15,2 0-8 16,0 3 0-16,0-1-3 0,-2 0 5 0,-10 9-4 15,22-12 13-15,-22 12 11 0,17-6 11 0,-17 6 3 0,0 0-3 16,21 5-1 0,-21-5-7-16,0 0 1 0,11 18-5 0,-11-18-6 0,0 20 1 15,0-20-5-15,-9 23 1 16,9-23-3-16,-13 26-1 0,5-14-1 0,-1 0 4 0,-1 2-2 16,-1-3 8-16,-2 3 13 0,-1-1 6 0,-4 1 4 15,4-1 5-15,-3 0 1 16,-2 2 2-16,0-4 1 0,-1 5 2 0,0-1 1 15,-2 0-7-15,-3 3 1 16,1 1-1-16,2 1-6 0,-4 2-2 0,1-2 17 16,-1 5-3-16,0-2-6 15,-1 6 2-15,2 1-20 0,-2 3-11 0,3-2-3 0,-1 2 0 16,0 2-2-16,4-1-4 0,-1 2-1 0,-2-1 2 16,1 1-8-16,2-2 4 0,0 3-7 15,0-2 2-15,-2 2-2 0,2-3-1 0,-2 0 2 16,4 0 0-16,-4 3-5 15,7-6 5-15,-8 2-5 0,3 0 1 0,2-2-1 16,-4-5-3-16,0 7 1 0,-4-2 2 16,-2-4-3-16,0 1 2 0,4-5 1 0,-7 3-2 15,1-5-1-15,3 0 4 16,-5 1-7-16,2-2 2 0,2-1-3 0,-3-2 3 16,2-1 3-16,0 3-4 0,-2-4-1 15,3-1-4-15,-3 2 3 0,3 0 5 0,-5-3-2 16,1 0 1-16,-1 1-1 0,0-1-1 0,-3-1-4 15,1-4 3-15,-3 4-2 16,3-2 5-16,-4-5-4 0,2 3 0 0,-1-4 5 16,-3-3-7-16,4-1 4 15,-5-3-11-15,0-1-10 0,-2-4 0 0,-2-1-9 0,-3-3 5 16,2 1 2-16,-2-2 1 0,5 0-6 0,-2-4 0 16,2 3 3-16,0-1 5 0,2 0-2 15,3-3 5-15,1 5 1 0,6-3 2 16,-1 3 0-16,3 2 3 0,6 1-3 15,5 1 0-15,0 1-3 0,4 0 4 0,5 5 0 16,11 3 7-16,-15-5-4 16,15 5 1-16,0 0-1 0,0 0 1 0,0 0-3 15,0 0 5-15,0 0 2 0,53 16 2 16,-30-7 4-16,3-1 9 0,6 4 2 0,4 1 7 16,-1-1 1-16,9 2 0 0,0 2 8 0,2-2-13 15,2 0 0-15,4-2 0 16,0-1-3-16,2 2-4 0,4-6-2 0,3 0 0 0,1-1-12 15,1-2-22-15,3-4-35 16,-1-2-39-16,0-1-52 0,22-9-77 0,-1-5-72 0,-7-8-188 16,-1-10-113-16,-4-8 1 15,0-15-241-15,-2-5-177 0</inkml:trace>
  <inkml:trace contextRef="#ctx0" brushRef="#br0" timeOffset="53431.9">28849 13449 2562 0,'15'-9'87'0,"-15"9"39"0,0 0 15 0,0 0 5 16,0 0 8-16,0 0 2 0,0 0-3 0,0 0-11 15,0 0-14-15,0 0-16 16,0 0-11-16,13-10-12 0,-13 10-15 0,0 0-32 15,0 0-60-15,0 0-60 0,0 0-77 16,0 0-94-16,0 0-158 0,0 0-197 0,0 0-226 16,0 0-164-16</inkml:trace>
  <inkml:trace contextRef="#ctx0" brushRef="#br0" timeOffset="53821.94">28175 14254 2473 0,'-3'-20'-9'0,"3"20"38"0,0 0 7 0,-2-16 1 16,2 16 12-16,0 0 18 0,0 0 12 0,0 0 3 16,0 0 4-16,0 0-6 15,0 0-2-15,0 0-5 0,-20 50-9 16,16-32-4-16,0-1-7 0,-1 2-7 15,0 0-3-15,2 2-5 0,-1-1-3 0,-2 3-5 0,2-5-9 16,-1 2-39-16,2-4-59 16,-2-2-60-16,3 2-52 0,-5-3-62 0,7-13-131 15,-10 24-392-15,4-16-70 16</inkml:trace>
  <inkml:trace contextRef="#ctx0" brushRef="#br0" timeOffset="54571.78">27993 14544 2302 0,'0'0'-40'0,"-11"-5"9"0,11 5 11 0,0 0 6 15,0 0 28-15,0 0 18 16,0 0 21-16,0 0 2 0,0 0-3 0,-16 15 0 0,16-15-2 16,0 0-8-16,-4 17 2 15,4-17-6-15,0 0-4 0,-4 18-5 0,4-18 3 16,0 0-11-16,-7 15 8 0,7-15-10 0,0 0 4 16,-8 11-4-16,8-11-3 15,0 0-4-15,0 0-3 0,-13 10 3 0,13-10-2 0,0 0-2 16,-16 5 1-1,16-5-6-15,0 0 4 0,-15 7-4 0,15-7 2 0,-15 10 2 16,15-10 2-16,-13 10-8 16,13-10 5-16,-14 13-2 0,14-13 3 0,-13 16 1 0,13-16 6 15,-11 16 7-15,11-16 0 16,-11 13 3-16,11-13 1 0,-11 11-1 0,11-11-3 16,-7 11 2-16,7-11 2 0,-8 10-4 0,8-10 0 15,-12 10-4-15,12-10-3 16,0 0 5-16,-13 11-4 0,13-11 3 0,0 0 5 0,-14 9-7 15,14-9-2-15,0 0-1 16,-17 6 3-16,17-6 2 0,-13 3 3 0,13-3 11 16,0 0-3-16,0 0 4 15,-23 0-5-15,23 0-2 0,0 0 5 16,0 0 3-16,-23-9 6 0,23 9 8 0,-14-8 7 0,14 8 10 0,0 0 8 16,-18-12 6-1,18 12 6-15,-11-8-3 0,11 8 0 0,0 0-4 0,-14-10-5 16,14 10-5-16,0 0-9 15,-20-4-5-15,20 4-5 0,0 0 5 0,0 0-2 0,-29 6 3 16,29-6 5-16,-20 6 0 16,20-6 24-16,-22 7-5 0,9-3-1 0,-2 2-7 15,-2-1-2-15,1 2-5 16,1-2-14-16,-6 0 1 0,1 4-4 0,-5-5 3 0,3 5 3 16,-1-1-1-16,-2-1 0 0,-2-1-1 15,0-1-1-15,1 1-7 0,-3-1 3 16,1 0-1-16,-3-2 1 0,2 2-1 0,0-2 1 15,-5 2 5-15,1-5-1 0,1 2 0 16,1 0 0-16,1 1 2 0,-1-3-3 0,2 4 0 16,-3-2-2-16,3-2-4 15,-2 1-2-15,6-1 0 0,-5 0-3 0,5-1 0 16,-4-1-4-16,7 2 3 0,-2-4 0 0,1 1 2 16,0 1-2-16,1 0 0 0,2 2-4 15,1-5-1-15,0 3-3 0,-1-2-5 0,20 4-2 16,-32-5-3-16,16 0 1 15,3 3-7-15,13 2-9 0,-23-10-24 0,12 2-40 16,11 8-55-16,-20-17-63 0,13 5-95 16,-4 1-100-16,4-2-225 0,4-2-36 0,-5-1 17 15,4-1-585-15,1 0-937 16</inkml:trace>
  <inkml:trace contextRef="#ctx0" brushRef="#br0" timeOffset="54831.85">26562 14164 3959 0,'0'0'-8'0,"0"0"33"15,0 0 17-15,12-10 9 0,-12 10 20 0,12-5 14 16,-12 5 6-16,19-6-1 15,-4 2-11-15,1 0-6 0,5 2-12 16,-1-4-8-16,6 2-7 0,-1 1-18 0,3-1-53 16,-3-1-68-16,1 2-95 0,-2-3-94 0,-5 3-172 15,0-1-156-15,-3 0-325 16,-16 4-346-16</inkml:trace>
  <inkml:trace contextRef="#ctx0" brushRef="#br0" timeOffset="58631.67">8380 15126 845 0,'0'0'166'0,"0"0"-51"0,0 0-4 16,0 17-33-16,0-17 9 15,0 0-18-15,0 0 5 0,0 0 11 0,0 0 13 0,0 0 25 16,0 0 22 0,13 11 17-16,-13-11 4 0,0 0-3 0,0 0-10 0,0 0-12 15,0 0-13-15,0 0-14 16,0 0-11-16,0 0-16 0,0 0-6 0,0 0-8 16,0 0-8-16,0 0-4 0,0 0-4 0,27-24-2 15,-27 24-6-15,0 0-6 0,15-15 0 16,-15 15 3-16,12-12-7 0,-2 3 1 0,-2-1 2 15,2-1 0-15,-2-1-5 16,1 1 2-16,2-3 0 0,-3 1-7 0,1-2-1 0,1-4-6 16,0 2-3-16,0-5-3 15,-2 2-2-15,0 1-3 0,-2-4 0 0,-2 3-4 16,-1 2 3-16,1-2-2 0,-4 1-4 0,2 0 0 0,1 0 0 16,-3 19-1-16,-5-32 1 15,5 15-4-15,0 17 4 0,-4-25-5 16,4 25 0-16,-5-20 2 0,5 20-4 15,-6-16 2-15,6 16-3 0,-6-16-1 0,6 16 1 16,0 0 3-16,-8-10-2 16,8 10-2-16,0 0 4 0,0 0-2 0,0 0 1 0,0 0 3 15,0 0 6-15,0 0-3 16,0 0 0-16,-36 24 2 0,29-13 2 0,1 1 0 16,-1 2 1-16,-1 0 1 0,1 4-1 0,1-1 1 0,0 0 5 15,0 5 2-15,0 0 6 16,-2 3 0-16,2-3-2 0,0 2-3 0,2 0 3 15,0 3-5-15,2 0 1 16,-2-2-5-16,4 2 1 0,-3 2-3 0,1-1 1 0,2 0-1 16,-2 3-1-16,2-6-4 15,-2 5 2-15,2-2-1 0,0 1 1 16,0-1-5-16,-2-2-2 0,2 4 6 0,-2-4-3 0,-1 3 3 16,1-3-3-16,-2 2-1 0,0 0 1 15,0-1-3-15,-3 0 2 0,1-2-3 0,2 2 2 16,-2-2-1-16,-1-1 0 15,0-1 0-15,-1-1 0 0,2-1 3 0,0-5-1 16,0 0-2-16,-1-2 0 0,0-2 2 16,1 0-2-16,6-12 1 0,-15 17-3 0,15-17 3 15,-14 9-4-15,14-9-5 16,-16 4 4-16,16-4-1 0,0 0 0 0,0 0-1 16,-31-19-1-16,31 19 2 0,-15-15 1 0,9 7 0 0,6 8-2 15,-15-16-2-15,15 16 0 16,-11-20-2-16,11 20 0 0,-8-16 0 0,8 16 0 15,-7-19 2-15,7 19-1 16,-2-18-1-16,2 18 1 0,0 0 4 16,7-25-1-16,-7 25-1 0,10-14-1 0,-10 14 3 15,13-12 3-15,-4 6-5 0,-9 6 2 0,18-8 0 16,-18 8-1-16,22-6 2 0,-22 6-1 0,23-1 4 16,-23 1 5-16,30 3 13 0,-14 1-7 15,0 2 12-15,2 2 8 0,0 0 1 16,-2 3 8-16,3 0 7 0,1 3 1 15,-2-1 6-15,2 3 2 0,-2-1 6 0,4 1-1 16,-1 0-1-16,3 1-3 16,-2 0-1-16,4-2-4 0,1 0-2 0,1-3-8 15,0-1-2-15,-1 0-1 0,3-4-6 16,0-2-6-16,-1-1-3 0,3-1-34 0,0-6-38 16,-1-1-44-16,-1-4-66 0,4 1-92 0,-2-10-85 0,-3 1-170 15,-3-4-105-15,-4 1-20 16,-2-3-319-16,-3 5-372 0</inkml:trace>
  <inkml:trace contextRef="#ctx0" brushRef="#br0" timeOffset="59141.94">9487 14937 2794 0,'0'0'-133'0,"-28"-2"23"0,28 2 14 0,0 0 21 16,-18 15 22-16,18-15 24 0,-18 16 32 0,10-5 20 16,-1 2 14-16,1 2 18 15,0 5 7-15,0 2 28 0,-2-3 5 16,4 6 4-16,0-1 11 0,0 2 4 0,0 0 0 15,1 4-2-15,-1 0-6 0,1 0-1 0,1 7-6 16,-2-3-1-16,4 2-1 16,-3 1-3-16,1-1-3 0,2 2-4 0,0-2-1 15,0-4-8-15,0 1-8 0,4 0-7 16,-2-1-8-16,0 0-4 0,4-2-6 16,-2 1-11-16,5-3-1 0,-1-1-36 0,0 0-49 0,3-5-58 15,2-1-77-15,1-1-78 16,-4-5-140-16,4-3-196 0,-2 3-277 0,0-6-247 15</inkml:trace>
  <inkml:trace contextRef="#ctx0" brushRef="#br0" timeOffset="59831.87">9739 15259 2539 0,'0'0'-110'0,"0"0"22"16,0 0 23-16,0 0 15 0,0 0 16 0,0 0 17 16,0 0 11-16,0 0 21 15,0 0-12-15,0 0-4 0,0 0 9 0,0 0-10 16,0 0 1-16,0 0 4 0,47 6 1 0,-37-12-2 0,0-1 9 16,3-4-7-16,-2 3 6 15,0-3-2-15,1-3 10 0,1-1 7 16,0-3 4-16,-3 2-1 0,0-6-5 15,-1 3 8-15,2-1 11 0,-5-2 5 16,0 0 9-16,1 0 17 0,-3 3 15 16,0 0 3-16,-2 0 4 0,0 2 1 0,-2 0 2 0,0 17 0 15,-2-34-6-15,2 20-2 16,0 14 0-16,-6-27 1 0,4 16 2 0,2 11-4 16,-11-15 5-16,11 15-5 0,-12-10-3 0,12 10-5 0,0 0-6 15,-22 0-6-15,22 0-4 16,0 0-9-16,-18 18-7 0,11-7 0 0,-2 3-6 15,3 1-3-15,0 2-4 16,0 0-3-16,-1 4-2 0,-1 3 0 0,4 1 3 0,-3 2 7 16,1 1 0-16,1-2-1 15,1 4 12-15,2 1-3 0,-2-2-8 16,0 3 0-16,2 0 1 0,-2-2-7 0,0 0 7 0,2 4-3 16,-1-5-3-16,0 4 9 0,1-1-1 15,-2-2-8-15,2 2 4 0,0-4-26 0,0 1-2 16,0-1 2-16,0-1-3 15,0-3 0-15,-2-2-3 0,4-1 4 0,-2-4-7 16,-3 0-30-16,5-17-30 16,-2 27-47-16,-2-18-77 0,2 0-73 0,2-9-80 0,-9 10-146 15,9-10-123-15,0 0-20 16,0 0-232-16,0 0-199 0</inkml:trace>
  <inkml:trace contextRef="#ctx0" brushRef="#br0" timeOffset="60021.99">9631 15643 2419 0,'15'-25'-121'0,"-15"25"15"0,8-9 13 16,-8 9 14-16,15-7 15 15,-15 7 11-15,16-8 6 0,-16 8 11 0,22-8 12 0,-9 4 7 16,2-1 22-16,-15 5 15 0,29-7 9 0,-11 3 2 16,0-1 3-16,-1 3-3 15,2-3-4-15,-2 2-8 0,0-1-40 0,0 0-40 16,0 1-64-16,-17 3-147 0,27-8-211 15,-16 6 348-15</inkml:trace>
  <inkml:trace contextRef="#ctx0" brushRef="#br0" timeOffset="60261.73">10010 15525 1491 0,'0'0'19'0,"6"10"3"15,-6-10 1-15,0 0 21 16,6 12 1-16,-6-12 6 0,0 0 15 0,9 19 9 15,-9-19 8-15,4 20 13 16,-2-9 28-16,-2-11 10 0,2 24 13 0,1-10 1 0,-3 2-6 16,0-16-10-16,2 29-6 15,-4-11-21-15,4-3-2 0,-2-15-14 0,0 31-13 16,0-18-3-16,0-13-9 0,0 24-12 0,0-24-4 0,0 23-37 16,0-23-50-16,2 18-61 15,-2-18-51-15,2 15-75 0,-2-15-133 0,0 7-475 16,0-7-168-16</inkml:trace>
  <inkml:trace contextRef="#ctx0" brushRef="#br0" timeOffset="60611.84">10291 15257 2373 0,'0'0'-133'16,"0"0"33"-16,0 0 26 0,0 0 25 0,0 0 28 16,0 0 31-16,0 0 33 15,0 0 9-15,0 0 19 0,0 0 16 0,-18 58 18 16,11-44 15-16,0 2 2 0,3 1 1 15,-2 2-1-15,2 1-5 0,-3 1-7 0,3 2-5 16,2 2-9-16,0-5-8 16,0 2-9-16,2 1-6 0,2-1-12 15,-2-2-4-15,4 5-6 0,-2-4-4 0,3-3-9 16,-1 0-20-16,2-2-45 0,-2-1-64 0,3-2-56 16,-1-1-59-16,-1-5-93 0,-5-7-616 0,10 12-313 15</inkml:trace>
  <inkml:trace contextRef="#ctx0" brushRef="#br0" timeOffset="60901.84">10433 15498 2704 0,'0'0'-96'0,"0"0"21"15,0 0 26-15,0 0 14 0,0-19 6 0,0 19 14 16,0 0 16-16,0 0 4 16,0 0-4-16,0 0 10 0,9-16-9 0,-9 16 1 0,0 0 9 15,19-5-5-15,-19 5-5 0,21-5 2 0,-6 4-4 16,-15 1 0-16,30-7 11 16,-12 5-6-16,1-1-2 0,-1 0 3 0,0 3-12 15,0-4-8-15,-18 4-18 0,29-4-32 16,-16 2-17-16,-13 2-25 0,21-5-33 0,-21 5-74 15,10-7-368-15,-10 7 217 16</inkml:trace>
  <inkml:trace contextRef="#ctx0" brushRef="#br0" timeOffset="61161.87">10586 15391 1760 0,'0'0'27'0,"0"0"22"0,0 0 10 16,0 0 25-16,0 0-5 0,0 0 17 0,0 0 1 15,0 0 5-15,0 0 4 0,0 0 18 0,0 0 1 16,0 0 0-16,-15 13-3 16,15-13-11-16,0 0-1 0,2 25-8 0,-2-25-6 15,4 23-8-15,-4-23-5 0,5 33-4 0,-3-16-8 16,0 1-7-16,-2 3-5 0,2 0-9 16,-2 3-4-16,4-1-5 0,-4 2-4 0,2-5-4 15,-2 3-4-15,0-2-4 16,0-2-28-16,0-1-42 0,0 0-53 0,2-4-60 15,-2 0-59-15,0-2-80 0,0-12-680 16,0 16-429-16</inkml:trace>
  <inkml:trace contextRef="#ctx0" brushRef="#br0" timeOffset="61501.52">10776 15265 2902 0,'0'0'-130'0,"0"0"22"16,15-6 19-16,-15 6 20 0,0 0 21 0,0 0 2 0,19 17 8 15,-19-17 14-15,10 22 4 16,-1-9 14-16,-2 2 23 0,5 2 18 0,-3 4 12 15,-3-2 11-15,2 2 5 16,-1 2-2-16,-3 1-5 0,3-2-6 0,-2 3-5 16,-5-1 5-16,1 3-14 0,-1-4 3 15,-1 3-5-15,-2-1-1 0,1 0-6 0,-3 0 0 16,1 0-9-16,-3-2-8 0,3-4-48 0,0 0-49 16,-2-3-37-16,2 0-45 15,-3-1-64-15,1-3-509 0,2 1-17 16</inkml:trace>
  <inkml:trace contextRef="#ctx0" brushRef="#br0" timeOffset="61921.8">11161 15488 2176 0,'0'0'-6'0,"0"0"27"0,0 0 11 15,0 0 21-15,0 0-1 16,0 0 14-16,0 0 12 0,0 0 12 0,0 0-10 16,7 23-9-16,-7-23-4 0,19-2-9 0,-19 2-5 0,23-4-5 15,-23 4-5-15,28-3-4 16,-12 0-9-16,-16 3-3 0,28-1-20 0,-28 1-38 15,25-4-50-15,-11 2-53 16,-14 2-68-16,20-4-128 0,-11 1-392 0,-9 3 15 0</inkml:trace>
  <inkml:trace contextRef="#ctx0" brushRef="#br0" timeOffset="62171.75">11329 15435 2237 0,'0'0'39'16,"-8"-10"21"-16,8 10 18 0,0 0 16 15,0 0 9-15,0 0 9 0,0 0 1 0,0 0 16 16,0 0 9-16,0 0-2 16,0 0 0-16,0 0-2 0,0 0 3 0,-24 33-2 0,23-21-6 15,1-12-2-15,-3 32-1 16,-1-16-14-16,1 3-13 0,3 1-9 0,-2 2-9 16,2 0-9-16,0 0-8 0,-2 2-10 0,2-1-1 0,0-1-15 15,0 1-15-15,0-3-41 16,2-1-43-16,-2 0-49 0,2-1-54 0,-2-18-53 15,3 31-53-15,-3-31-109 16,2 19-178-16,0-12-371 0,-2-7-339 0</inkml:trace>
  <inkml:trace contextRef="#ctx0" brushRef="#br0" timeOffset="63281.87">11985 15393 2726 0,'0'0'-142'0,"0"0"16"16,27-8 10-16,-27 8 21 0,0 0 32 0,18-13 23 0,-18 13 19 16,10-15 18-16,-10 15 19 15,12-20 15-15,-2 9 10 0,-4-4 12 0,-1-1 7 16,0 0 16-16,1-2 0 0,-1-2-5 15,1-2-3-15,-1 0-7 0,-3-2 5 0,-1 4-2 16,-1-3-4-16,2 1-4 16,-2 0-3-16,-2 2-4 0,2-2 5 0,-1 3-5 15,-3-1 0-15,1 4 2 0,-1-1 1 16,4 17-10-16,-11-27-1 0,8 16-8 0,3 11 3 16,-12-16-6-16,12 16-6 0,-11-10-1 0,11 10-2 15,0 0-2-15,0 0 2 16,-26 7 2-16,26-7 10 0,-20 20 9 0,14-5 10 15,-2 4-1-15,-1 4 1 0,3 4-4 16,-1 1-3-16,1-2-1 0,1 8 4 0,0 2 1 16,-2-2 2-16,3 4 6 15,0-1 5-15,0 1 0 0,-4 0 3 0,6-2-2 16,-2 1 0-16,2-5-6 0,1-2-7 0,-1 1-2 0,-3-3-6 16,3-1-4-16,0-4-4 15,0-1-2-15,2-3-15 0,-2-1-39 0,-3-1-47 16,1-3-64-16,4-14-79 0,-7 24-90 15,1-17-173-15,3 1-130 0,-4 0-298 0,7-8-292 16</inkml:trace>
  <inkml:trace contextRef="#ctx0" brushRef="#br0" timeOffset="63441.61">11828 15644 2698 0,'0'0'-9'0,"0"0"18"16,2-21 4-16,-2 21 0 0,9-15-2 0,-9 15 2 15,11-15-2-15,-3 8-1 16,-8 7-1-16,20-18-2 0,-11 9 1 0,2 1-39 0,7-2-57 16,-7 3-74-16,5-1-156 15,-3 0-372-15,1 1 64 0</inkml:trace>
  <inkml:trace contextRef="#ctx0" brushRef="#br0" timeOffset="63811.84">12138 15498 2085 0,'0'0'24'0,"0"0"21"0,0 0-4 0,0 0-3 0,0 0-1 16,0 0-8-16,0 0 2 0,0 0-8 0,0 0 3 15,0 0-11-15,0 0 5 0,25-13-11 16,-25 13 12-16,0 0-13 0,25-2 6 0,-25 2-4 15,0 0 4-15,21 3 5 16,-21-3 17-16,0 0 12 0,13 6 14 16,-13-6 3-16,0 0 0 0,0 0-4 15,-5 23 5-15,5-23 8 0,0 0 2 0,-21 28 9 16,13-14 11-16,1-3 5 0,-3 3 2 0,2-2 7 0,-3 2 1 16,4-1-2-16,2 2-4 15,-2 0-9-15,3-3-10 0,4-12-6 0,-4 23-7 0,4-23-11 16,2 21-5-16,-2-21-4 15,13 19-7-15,-3-11-7 16,1-1-38-16,-11-7-50 0,25 8-61 0,-10-4-75 16,1-3-61-16,-16-1-99 0,27-3-168 0,-12-1-404 15,-15 4-315-15</inkml:trace>
  <inkml:trace contextRef="#ctx0" brushRef="#br0" timeOffset="64181.71">12498 15215 2723 0,'0'0'-115'16,"-9"-13"19"-16,9 13 19 0,0 0 16 0,0 0 38 15,0 0 31-15,0 0 44 0,-39 32 21 16,33-18 14-16,-1 1 5 0,0 2-2 0,0 7-1 16,3-6-9-16,1 3 2 0,1 0-4 0,0 2-6 0,2-1-3 15,2-1-5-15,0 4-8 16,3-1-3-16,-1-1-5 0,3 0-5 0,2-3-5 15,-2-1-21-15,1-4-58 16,4 3-68-16,-1-6-78 0,-4-1-140 0,2-4-552 16,0 0-242-16</inkml:trace>
  <inkml:trace contextRef="#ctx0" brushRef="#br0" timeOffset="64391.56">12580 15427 2584 0,'0'0'-24'0,"0"-18"8"16,0 18 4-16,0 0-8 16,3-24 4-16,-3 24 7 0,7-15 1 0,2 7-4 15,-9 8 3-15,22-12-3 0,-11 5 1 16,5 3 10-16,-2-1-1 0,6 0-5 0,-3 0 2 16,-1 2 2-16,-16 3 2 0,32-8-7 0,-17 4-29 15,-15 4-23-15,19-5-34 16,-11 3-38-16,-8 2-73 0,0 0-393 0,14-11 194 15</inkml:trace>
  <inkml:trace contextRef="#ctx0" brushRef="#br0" timeOffset="64601.73">12779 15257 1827 0,'-12'-7'27'0,"12"7"15"0,0 0 31 16,0 0 16-16,0 0 40 0,0 0 17 0,0 0 27 16,0 0 7-16,0 0 6 15,0 0-4-15,-24 21-5 0,24-21-5 0,-5 19-5 16,3-5-20-16,2-14-12 0,-5 30-12 15,2-14-12-15,1 2-15 0,2 1-6 0,0 2-11 16,0-2-9-16,0 2-10 16,0 1-7-16,0-2-7 0,2-1-27 0,-2-1-46 15,3 2-51-15,-3-3-62 16,5 1-67-16,-5-6-70 0,0-12-139 0,0 22-182 16,0-15-273-16,0-7-236 0</inkml:trace>
  <inkml:trace contextRef="#ctx0" brushRef="#br0" timeOffset="64872.08">12915 15227 2547 0,'0'0'-83'0,"0"0"30"0,16-2 30 0,-16 2 26 16,0 0 29-16,0 0 4 15,25 19 7-15,-21-7 18 0,-1 1 11 0,1 2 8 16,0 3 11-16,-2 1 5 0,1 1-3 16,1 1-3-16,-1 4-6 0,-3-1-10 0,0 2-8 15,0 0-5-15,0 1-3 0,-5 0-10 16,3-3-5-16,-3 1-5 0,1 0-21 16,0 0-61-16,-1-5-68 0,-1 2-64 0,0-5-84 0,0-4-178 15,-1 0-350-15,1-1-90 16</inkml:trace>
  <inkml:trace contextRef="#ctx0" brushRef="#br0" timeOffset="65511.78">13128 14907 2298 0,'0'0'-78'0,"0"0"17"0,0 0 12 0,0 0 10 16,0 0 10 0,0 0 12-16,0 0 10 0,0 0-1 0,19 38 23 0,-15-25 9 15,0 2 9-15,3 1 0 16,0 4 13-16,2 2-4 0,-2 1 9 0,1-1-9 0,2 5 0 16,3 4 11-16,-4 1-4 0,0 0 4 0,2 0 10 15,-2 3 7-15,-1-1 5 16,0 1 5-16,-3 1 5 0,1-2 11 0,-4-1 7 15,-2 0 5-15,2 0-2 16,-6 4 1-16,2-5-9 0,0-2-7 0,-3 4-9 0,-1-4-5 16,1 3-12-16,-4-4-2 15,4-3-6-15,-3 1-8 0,-1-2-5 0,2 0-5 16,2-2-4-16,-5-2-6 0,5-5-4 0,-2 2-14 0,0-1-42 16,3-2-37-16,1-2-46 15,3-13-65-15,-8 26-60 0,6-17-120 0,-1-1-593 16,3-8-379-16</inkml:trace>
  <inkml:trace contextRef="#ctx0" brushRef="#br0" timeOffset="65951.42">13585 15618 2810 0,'0'0'-77'0,"0"0"17"0,0 0 20 0,0 0 13 0,4-21 2 16,-4 21 15-16,0 0 7 16,0 0 4-16,0 0 11 0,0 0-2 0,0 0 2 0,23-3 3 15,-23 3 7-15,0 0-5 0,20-1 12 0,-20 1 8 16,22 0 9-16,-22 0 8 16,23 0 7-16,-23 0 1 0,27 0 9 0,-27 0-5 15,27 0-3-15,-12 0-7 16,-15 0-5-16,27-2-5 0,-11 0-4 0,-16 2-5 15,27-3-4-15,-27 3-6 16,24 0-5-16,-24 0-10 0,21-4-22 0,-21 4-32 0,18-5-18 16,-18 5-43-16,11-7-37 15,-11 7-55-15,0 0-103 0,5-13-511 0,-5 13-128 16</inkml:trace>
  <inkml:trace contextRef="#ctx0" brushRef="#br0" timeOffset="66251.73">13639 15455 2328 0,'-21'-3'-60'0,"21"3"21"0,-15-4 27 16,15 4 21-16,0 0 18 0,-19-3 8 15,19 3 24-15,0 0-6 0,0 0 8 0,-20-2 7 16,20 2 5-16,0 0 17 0,0 0 3 0,0 0 10 15,0 0 6-15,0 0 12 16,0 0 15-16,0 0 2 0,0 0-2 16,0 0-14-16,0 0-14 0,0 0-7 15,0 0-14-15,0 0-12 0,0 0-8 0,0 0-8 0,60 0-6 16,-60 0-7-16,32 0-10 0,-13 0-42 0,-1 0-40 16,-18 0-47-16,36-3-39 0,-19 3-61 15,1-3-79-15,-18 3-171 0,30 0-492 0,-30 0-349 16</inkml:trace>
  <inkml:trace contextRef="#ctx0" brushRef="#br0" timeOffset="67641.86">14436 15477 2765 0,'20'25'-113'0,"-20"-25"18"0,0 0 34 0,0 0 29 16,0 0 35-16,9 9 29 0,-9-9 14 0,0 0 21 16,0 0 23-16,0 0 5 0,0 0 3 15,0 0 3-15,0 0 8 0,32-9 1 0,-32 9 0 16,20-16-7-16,-7 9-9 15,2-2-11-15,2-3-9 0,2-2-10 0,0 0-6 16,2-1-7-16,0-4-6 16,2-1-7-16,-1-3-5 0,2-2-9 0,-5-1-6 15,8-9-5-15,-8 5-5 0,-1-5-1 16,-1 3 1-16,-4-1-5 0,1 1 2 0,0 0-2 16,-3-1 2-16,-2 1-3 0,-2 6 5 15,1-2 3-15,-2 4 2 0,-2-1 1 16,0 5 6-16,-2 1-3 0,0 1-2 0,0 3-1 0,0 0-1 15,-2 15-5-15,0-23 1 16,0 23-2-16,0 0-1 0,-8-19-1 0,8 19 2 0,0 0-5 16,0 0 3-16,0 0-5 15,0 0 6-15,-45 29-3 0,35-9 2 0,0 0 2 16,0 3 0-16,-2 8-1 0,2 4 2 0,-2-2 0 16,2 5-1-16,-1 7-2 0,3-1 1 15,-3 3-1-15,5-5 1 0,0 4 1 0,-2 4-1 16,5-7 0-16,1 1-1 15,-2-1 1-15,4 1 3 0,-4 1 3 0,2-3 4 16,0-3 4-16,0 2 0 16,0-5 0-16,-4 0 0 0,2-7 0 0,0 1 0 0,-1-2-1 15,0-6-2-15,-1 2-3 16,-1-5 2-16,-2 3-1 0,0-7 2 0,2-2-6 16,-4-1 4-16,0 0-4 0,0-2 3 0,11-10-4 15,-20 15 6-15,8-9-5 0,12-6 0 16,-22 4-3-16,22-4-1 0,0 0 1 0,-25-8-6 15,25 8-1-15,-13-15-4 16,13 15-8-16,-10-24-3 0,10 14 1 0,0 10 1 16,3-29-4-16,2 14 0 0,-1 0 0 15,2 1 1-15,3 0 0 0,-3 2 1 0,3 1 1 16,1 0 2-16,-1 1-1 0,-9 10 5 0,25-16-1 16,-15 8 0-16,5 2 0 15,-15 6 2-15,27-5 1 0,-14 3 4 0,-13 2-3 16,27 0 8-16,-27 0 14 0,35 6 16 15,-18-3 16-15,0 4 6 0,4 2 2 0,1-2 7 16,-2 3 3-16,2 0-1 16,1-1-9-16,1 1 2 0,-3-1-3 0,4-1-8 15,0-2-6-15,1-1-5 0,-1 2-4 16,-2-7 0-16,-3 3-12 0,5-3-2 0,-3-3-31 16,4 0-29-16,-2-3-36 0,-3-1-39 15,0-5-45-15,2 3-63 0,-3-5-66 16,-2-3-141-16,-1 2-174 0,-3-2-374 0,-2-2-436 15</inkml:trace>
  <inkml:trace contextRef="#ctx0" brushRef="#br0" timeOffset="67991.7">15546 15031 2916 0,'-4'-15'-138'0,"4"15"18"0,0 0 24 0,0 0 25 16,0 0 18-16,0 0 29 0,0 0 33 0,-32 27 17 15,26-14 21-15,-2 2 19 16,3 5 14-16,-3 5 15 0,2 0 17 0,-3 1 2 0,1 5 13 15,-1 4 0-15,2-3-3 16,1 5-3-16,-1-4-8 0,4 4-9 0,-1 0-10 16,2-1-7-16,0 4-12 15,2-8-9-15,0 2-8 0,2 1-4 0,2-3-6 0,0-3-20 16,2-1-29-16,2-4-46 0,1-1-54 16,4 0-71-16,0-6-68 0,-3-4-121 15,5 1-618-15,-2-4-431 0</inkml:trace>
  <inkml:trace contextRef="#ctx0" brushRef="#br0" timeOffset="68561.82">15794 15198 2862 0,'0'0'-144'0,"0"0"15"0,0 0 4 0,0 0 19 0,0 0 7 16,19 24 13-16,-19-24 16 0,0 0 9 15,19 3 31-15,-19-3-10 0,0 0 14 0,26-7 5 16,-26 7 1-16,19-10 10 15,-7 4 7-15,-12 6 9 0,22-17-12 16,-14 5 12-16,2-1 4 0,1-2-2 0,0-2-3 16,-3-4 16-16,0 0-4 0,1 1 4 0,-3-3-6 15,1 1 16-15,-1-1 3 16,-4 2-1-16,3 2 11 0,-3 2 6 0,0-1 0 16,-2 18-5-16,0-28 9 0,0 28-13 0,-2-22-4 0,2 22 4 15,-4-15-11-15,4 15 6 16,0 0-9-16,-14-8 2 0,14 8 2 0,0 0 4 15,0 0 8-15,0 0 8 16,-23 40 2-16,17-25 3 0,2 3-7 0,0 6 1 16,2 1-6-16,-3 1-3 0,3 3-3 15,-1 0 6-15,1 1 8 0,0 2 8 0,0 0 10 16,0 1 4-16,0-1 5 0,0 7 6 0,0-7 1 16,0-2 0-16,0 1 7 0,-2 2-7 15,0-5-5-15,-1 1 1 0,1 0-11 0,-1-3-11 16,1-1-6-16,0-1-6 15,-2-1-4-15,4-4-12 0,-2-1-43 16,-1-3-51-16,1-2-57 0,4-13-51 0,-8 22-62 16,4-15-54-16,4-7-116 0,-12 8-526 0,12-8-339 15</inkml:trace>
  <inkml:trace contextRef="#ctx0" brushRef="#br0" timeOffset="68704.75">15808 15601 2812 0,'0'0'-35'16,"0"-22"20"-16,0 22 20 0,0 0 2 0,10-18 9 0,-10 18-3 15,14-14 3-15,-6 8-8 16,-8 6 4-16,24-14 0 0,-11 9-7 0,1 0 10 16,4-1-31-16,-2 2-62 0,-16 4-54 15,32-9-82-15,-17 5-187 0,-1 0-242 0,-14 4 134 16</inkml:trace>
  <inkml:trace contextRef="#ctx0" brushRef="#br0" timeOffset="68931.57">16158 15445 1935 0,'0'0'42'0,"0"0"34"0,0 0 16 16,4 22 5-16,-4-22 2 0,0 0 12 0,-11 29 9 16,11-29 15-16,-8 26-16 0,6-13-4 0,0 3-9 15,2-16-9-15,-2 31-14 16,0-16-8-16,2-15-6 0,2 28-10 0,-2-15-7 0,0-13-34 15,2 24-47-15,-2-24-62 16,4 18-52-16,-4-18-91 0,2 12-170 0,-2-12-399 16,4 6-115-16</inkml:trace>
  <inkml:trace contextRef="#ctx0" brushRef="#br0" timeOffset="69231.75">16321 15222 2293 0,'6'-10'-62'0,"-6"10"23"0,0 0 22 0,0 0 29 16,0 0 2-16,0 0 41 0,0 0 8 15,0 0 9-15,0 0 4 0,0 47 8 0,0-47 2 16,-6 31 4-16,2-14 5 0,2 2-2 0,-2 0 1 15,2 2 0-15,-1-2-10 16,1 0-10-16,2 2-5 0,0-2-7 0,0 3-7 16,2-3-7-16,-2-1-3 0,3-1-7 15,-1 0-5-15,0 0-21 0,-2-17-44 0,4 25-58 16,-2-13-47-16,0-5-85 0,-2-7-175 16,4 11-445-16,-4-11-183 0</inkml:trace>
  <inkml:trace contextRef="#ctx0" brushRef="#br0" timeOffset="69981.56">16454 15328 2453 0,'0'0'-50'0,"0"0"6"16,0 0 3-16,0 0 10 0,0 0-2 0,0 0 18 15,0 0-7-15,0 0 3 16,0 0 2-16,0 0 11 0,43-24-10 0,-31 19 11 16,-12 5-7-16,28-4 9 0,-28 4 3 15,26-4 0-15,-26 4-3 0,23-4-15 0,-23 4-27 16,19-1-29-16,-19 1-54 0,17-6-93 0,-17 6-310 16,0 0 290-16</inkml:trace>
  <inkml:trace contextRef="#ctx0" brushRef="#br0" timeOffset="70241.68">16565 15225 1667 0,'0'0'60'0,"-14"-7"5"0,14 7-11 0,0 0-12 0,0 0 8 16,0 0-3-16,0 0 36 0,0 0 16 15,0 0 12-15,0 0 4 0,0 0-2 16,0 0 1-16,-2 36-5 0,2-36-8 0,-2 22-3 0,0-7-6 15,2-15-7-15,-4 33-6 16,2-14-5-16,0-1-4 0,2 1-3 0,0-1-6 16,0 2-5-16,0-1-4 15,4 2-3-15,-2-2-7 0,0-2-2 0,4 0-4 16,-1-1-3-16,2-2-14 0,-1-1-38 0,2 1-56 0,1-3-69 16,-9-11-91-16,12 12-190 15,-3-9-454-15,-9-3-249 0</inkml:trace>
  <inkml:trace contextRef="#ctx0" brushRef="#br0" timeOffset="70531.73">16751 15153 2677 0,'0'0'-60'0,"14"-12"11"0,-14 12 25 15,0 0 13-15,0 0 7 16,0 0 5-16,26 15 10 0,-26-15 23 0,11 21 12 16,-5-5 7-16,-2-1 18 0,2 2 3 15,1 5 5-15,0-2-2 0,-1 3 2 0,0 0-9 16,-4-2 4-16,-2-2-7 0,2 1-6 0,-4 2 0 16,0-2-5-16,0 0-12 0,-2-2 1 15,2-1-7-15,-2 1-11 0,-3-3-44 0,0 0-48 16,3-1-68-16,-2-3-54 15,0 0-76-15,1-1-155 0,5-10-361 16,-8 13-78-16</inkml:trace>
  <inkml:trace contextRef="#ctx0" brushRef="#br0" timeOffset="71176.42">17056 15061 2191 0,'0'0'-95'0,"0"0"37"0,0 0 16 16,0 0 18-16,0 0 21 0,0 0 22 15,0 0 15-15,0 0 29 0,16 40 10 0,-16-40 12 16,4 21 7-16,1-9-1 15,-1 2 7-15,1 4 2 0,-1-2-7 0,2 4 4 0,0 3-5 16,1 0-1 0,-3 1 1-16,0 2-5 0,-2-2-5 15,0 1-1-15,0 1 2 0,0 2-6 0,-4-2-1 16,2 0 3-16,-2 1-3 0,-2 0-7 0,-2 0-3 16,4 0-6-16,-7-2-9 0,3 2-4 0,0-2-4 15,-3 0-3-15,0 0-6 0,3-2-4 16,-2 0-6-16,0-4-22 0,-2 0-46 0,4-4-37 15,0-1-50-15,2 1-46 16,2-6-61-16,2-9-112 0,-6 16-605 0,6-16-387 16</inkml:trace>
  <inkml:trace contextRef="#ctx0" brushRef="#br0" timeOffset="71521.84">17373 15440 2935 0,'0'0'-9'16,"0"0"27"-16,0 0 20 0,0 0 0 0,0 0-4 16,0 0-3-16,0 0 5 15,0 0 4-15,0 0 12 0,0 0 6 0,0 0-8 0,30-13-4 16,-30 13 3-16,27-5-9 0,-12 5-3 16,2-4-1-16,-17 4-6 0,30-3-4 15,-16-3-4-15,-1 4-38 0,-13 2-47 0,24-6-53 0,-24 6-39 16,16-8-47-1,-16 8-89-15,16-8-557 0,-12 4-190 0</inkml:trace>
  <inkml:trace contextRef="#ctx0" brushRef="#br0" timeOffset="71771.73">17541 15328 2435 0,'0'0'-67'0,"0"0"23"0,-18-4 2 15,18 4 7-15,0 0 13 0,0 0 6 16,0 0 16-16,-25 10 20 0,25-10 27 0,-8 11 27 0,8-11-1 15,-11 17-3-15,6-6 15 16,5-11 17-16,-8 29 8 0,4-13 11 0,2 1 1 16,-2 0-8-16,0 1-3 15,0 2-5-15,1-1-11 0,-1 2-8 0,-1 2-6 16,3-3-6-16,0 0-10 0,-2 5-6 0,2-7-7 16,-2 2-7-16,2-3-4 0,2 0-4 15,-5 0-29-15,5-17-53 0,-2 25-76 0,2-13-83 16,0-12-164-16,-4 18-612 15,2-10-433-15</inkml:trace>
  <inkml:trace contextRef="#ctx0" brushRef="#br0" timeOffset="73641.58">18159 15389 1266 0,'-7'12'136'15,"7"-12"-28"-15,0 0-29 0,0 0 2 16,-6 14 0-16,6-14 9 0,0 0 12 0,0 0 7 16,0 0 22-16,0 0 19 0,0 0 23 0,0 0 6 0,0 0 5 15,19 15-9 1,-19-15-6-16,0 0-26 0,0 0-8 0,26-5-20 0,-26 5-9 15,18-10-14-15,-18 10-8 16,26-14-11-16,-13 4-5 0,-1-1-10 0,0-1-6 16,6-2-6-16,-2-1-6 0,0-2-6 15,-2 0 2-15,1-2-6 0,0 0-3 0,2 0-4 16,-3-7-8-16,4 2 4 0,-6-3-2 0,3 1-6 16,-5-1 4-16,-1 3-6 0,-2-4 2 15,-1 2-1-15,0-1-4 0,-2-1 2 0,0 1-3 16,-2 3 1-16,0-2-1 15,-2 4-5-15,0-1 2 0,-2 4 2 0,2-2 0 16,-2 3-1-16,0 2-2 0,2 16 0 16,-6-31 4-16,2 16-5 0,4 15 2 0,-6-21-5 15,6 21 2-15,-4-15-3 16,4 15 1-16,0 0 2 0,-9-12 1 0,9 12-1 16,0 0 2-16,0 0 1 0,0 0-2 0,0 0 3 15,-13 39 5-15,13-39 5 0,-2 28 7 16,0-11-3-16,-2 3-5 0,4 2 3 0,-5 1 0 15,3 3 0-15,0 3-3 16,0-1 3-16,0 5 0 0,0-1-2 0,2 1 2 16,-2 5 3-16,0-2 1 0,2 5-1 15,-2-4-1-15,4 5 0 0,-2-2 0 0,0 0-7 16,2 2 3-16,-2 0 1 0,0 0-2 0,-2-1-2 16,2-2-1-16,-2 1-1 15,0 1 1-15,-3-6-4 0,1 2 2 0,-1-7-2 0,3-1 2 16,-4-2-8-1,2-4 6-15,0 3 3 0,-2-4-2 0,-3-3 1 0,2-2-2 16,-3-2 2-16,4-2 0 16,-3-1-1-16,1-1-2 0,8-11-5 15,-15 13 0-15,15-13-4 0,0 0 2 16,-21 0-7-16,21 0 2 0,0 0-8 0,-16-19-1 0,16 19-3 16,-8-29 5-16,4 14-1 0,2 0 3 0,2 15-3 15,-4-31 7-15,2 14-2 16,2 17 1-16,0-30 0 0,0 16 1 0,0 14-1 0,2-24 3 15,-2 24 0-15,4-23-1 16,-4 23 5-16,6-19-1 0,-6 19-3 0,6-16 0 16,-6 16 2-16,12-12-2 15,-12 12 3-15,12-10 2 0,-12 10-1 0,17-5 1 0,-17 5 0 16,21 2 2-16,-21-2 2 0,25 6 5 0,-9-2 1 16,-2 2 8-16,3 2 6 15,0 0 5-15,0-1 2 0,2 2 4 0,2 3-3 16,1-5 4-16,-2 3 6 15,4-3 2-15,-1 3 4 0,1-2 2 0,1-1 3 0,0 0-4 16,5-1 8-16,-3-1-8 16,1-3-3-16,1 3-3 0,-1-4 0 0,2 1-4 15,-1 2-16-15,-1-3-1 0,2-1-4 16,-5 0-3-16,-2 0-2 0,2 0 0 16,1-1-19-16,-2-3-35 0,-4 1-41 0,1-3-57 0,-1 2-75 15,-2-4-78-15,0 1-186 16,-6 0-116-16,1-1-16 0,-5-3-318 0,-8 11-340 0</inkml:trace>
  <inkml:trace contextRef="#ctx0" brushRef="#br0" timeOffset="74491.55">19413 15063 2742 0,'0'0'-112'16,"0"0"21"-16,0 0 19 0,0 0 19 0,0 0 12 16,0 0 15-16,18-23 15 0,-18 23 11 15,0 0 23-15,0 0 15 0,0 0 15 0,0 0 9 16,0 0 1-16,0 0 2 15,0 0 2-15,0 0 4 0,0 0 3 0,0 0 6 16,0 0 15-16,0 0 0 0,0 0 2 16,0 0 2-16,0 0 1 0,-24 46-2 0,18-33 3 15,2 1-7-15,-2 3 1 16,-1 0-8-16,0 6-4 0,1 0-11 0,0 2-3 0,0 1-12 16,1 2 4-16,-1 2-4 0,4-3 2 0,-2 10-4 15,2-7 0-15,2 4 2 16,-2-1 3-16,2 6-2 0,0-1 7 0,2-1-6 15,0 2-1-15,4-1-2 16,-2-2-7-16,5 0-8 0,-3-2 5 0,2 1-11 16,6-1-3-16,-4-2-2 0,0-3-3 15,4-1-9-15,-6-1-8 0,2-4-40 0,1-2-47 16,-1-2-56-16,1 0-81 0,0-3-90 0,-1-5-184 16,-2 2-117-16,4-3 9 0,-4-1-237 15,2-1-171-15</inkml:trace>
  <inkml:trace contextRef="#ctx0" brushRef="#br0" timeOffset="75251.73">19898 15126 2443 0,'0'0'-70'15,"0"0"5"1,0 0 16-16,0 0 4 0,0 0 0 0,0 0 4 0,0 0 8 15,0 0 7-15,0 0 3 16,0 0-8-16,0 0 25 0,22-35-12 0,-22 35 1 0,12-15 1 16,-4 5 14-16,1 0 12 15,-9 10-15-15,15-24 6 0,-9 11 3 0,3-2 4 16,-5 0 9-16,2-2 2 0,-2-1 24 0,1 4-6 16,-3-4 21-16,-2 18 3 15,2-32-2-15,-2 19 4 0,0 13 9 0,-2-27 6 0,2 27 0 16,-7-21 0-1,3 10-1-15,4 11-8 0,-8-19-10 0,8 19 1 0,-8-10-6 16,8 10-6-16,0 0-1 16,0 0-4-16,-21 0 3 0,21 0-2 0,0 0 9 0,-16 22 8 15,10-8 5-15,2 1 1 16,0 3 5-16,2 3 3 0,2-1 1 0,-2 4 0 16,2 6 0-16,0 0 1 0,2 0-1 0,0 1 0 15,0 1-3-15,0 5 1 16,0-2-1-16,0 4 5 0,2-4 0 0,-2 2 0 0,0-1 1 15,0-3-3-15,1 0 0 16,-1-1-10-16,-2 0-4 0,0-2-9 0,0 1 0 16,0 0-11-16,-2-3 0 0,-1-1-4 15,-1-1-4-15,2-1-11 0,0-4-28 0,2 1-33 16,-4-5-50-16,2-1-65 16,0 2-73-16,2-5-68 0,0-13-141 0,-6 21-143 15,4-12-33-15,2-9-220 0,0 0-165 0</inkml:trace>
  <inkml:trace contextRef="#ctx0" brushRef="#br0" timeOffset="75481.82">19811 15621 2440 0,'-6'-23'-24'15,"6"23"33"-15,0 0 15 16,-2-15 14-16,2 15 4 0,0 0 29 0,0 0 18 0,0 0 18 15,6-21 6-15,-6 21 9 16,0 0 2-16,16-11-3 0,-16 11-7 0,14-10-12 16,-14 10-7-16,19-7-14 15,-4 0-6-15,-2 5-13 0,1-5-5 0,4 1-36 0,-4 1-60 16,1 0-73-16,2 1-62 0,-2-4-90 16,2 4-154-16,-2-2-459 0,-5 3-244 15</inkml:trace>
  <inkml:trace contextRef="#ctx0" brushRef="#br0" timeOffset="75901.6">20172 15463 2586 0,'0'0'-33'0,"0"0"13"0,0 0 5 16,0 0 3-16,8-12-3 0,-8 12 8 0,0 0-10 15,0 0 8-15,17-7 1 0,-17 7-2 0,0 0 7 16,22-1 0-16,-22 1-9 16,0 0 1-16,26 1 17 0,-26-1-4 0,18 4 8 0,-18-4 13 15,12 5 6-15,-12-5 20 0,0 0 10 0,7 17 10 16,-7-17 5-16,-5 20 14 15,5-20 8-15,-12 21 9 0,5-10 7 0,-1 2 9 16,-1 3 7-16,-1-1 7 0,2 1 0 16,-2-1-4-16,2-3-2 0,0 4 0 0,2-3-6 15,1 0-12-15,5-13-16 16,-8 26-12-16,8-15-3 0,0-11-5 0,0 0-14 16,8 27 0-16,-1-21-33 0,-7-6-43 0,18 9-55 0,-18-9-62 15,24 4-64-15,-24-4-50 16,28-4-56-16,-28 4-95 0,29-12-128 0,-14 7-352 15,0-3-243-15</inkml:trace>
  <inkml:trace contextRef="#ctx0" brushRef="#br0" timeOffset="76241.98">20605 15095 2594 0,'0'0'-74'0,"0"0"9"0,0 0 9 15,0 0 10-15,-8-22 14 16,8 22 32-16,0 0 21 0,0 0 54 0,0 0 10 0,0 0 4 16,0 0 0-16,-38 25 3 0,38-25 1 0,-15 27-4 15,9-12-5-15,0 1 0 16,-1 1-1-16,2 3 2 0,-1 2 0 0,2 0-1 15,0 2-2-15,2 1-3 0,0-4 1 16,4 1-5-16,-2-1-7 0,4 5-9 0,0-4-6 16,2 2-5-16,4-3-4 15,-2-2-4-15,2-1-5 0,0-4-31 0,2-1-38 16,0-2-55-16,1-2-55 0,1 1-66 16,2-6-83-16,-16-4-158 0,24 4-434 15,-12-4-257-15</inkml:trace>
  <inkml:trace contextRef="#ctx0" brushRef="#br0" timeOffset="76441.55">20690 15237 2756 0,'0'0'0'0,"0"0"8"0,-4-15 3 15,4 15 2-15,0 0-8 16,0 0 18-16,12-20-16 0,-12 20-4 0,20-5 4 0,-8 1-4 15,-12 4 3-15,30-6-18 16,-15 2-24-16,2 3-22 0,-17 1-29 0,27-7-32 0,-11 3-50 16,-16 4-107-16,24-8-383 15,-13 7 111-15</inkml:trace>
  <inkml:trace contextRef="#ctx0" brushRef="#br0" timeOffset="76641.47">20777 15130 1982 0,'0'0'27'15,"0"0"29"-15,0 0 18 0,-19 5 30 0,19-5 30 16,0 0 15-16,-6 19 20 16,6-19 15-16,-2 16 3 0,2-16-3 0,0 25-12 0,0-25-15 15,4 32-19 1,0-12-9-16,0-4-18 0,2 7-14 0,-2-2-11 0,3 1-9 16,-1 3-15-16,-1-3-17 0,1-2-45 0,-2-1-42 15,3-4-57-15,-3 3-71 16,2-4-81-16,-2-1-127 0,0-2-194 0,-2-1-289 15,-2-10-212-15</inkml:trace>
  <inkml:trace contextRef="#ctx0" brushRef="#br0" timeOffset="76911.81">21010 15163 2630 0,'0'0'-6'0,"2"-18"18"16,-2 18 13-16,0 0-3 0,0 0 30 16,0 0 17-16,6-13 11 0,-6 13 4 0,0 0 2 15,0 0-28-15,0 0 12 0,37 31 0 16,-25-14-1-16,-2 0-6 0,1 1-3 0,-2 1-5 16,1 3-5-16,-1 1-2 0,-3 0-6 0,0-1-5 15,-2 1-7-15,-2-2-36 16,-2 0-53-16,-4-1-75 0,2 0-51 0,-4-1-78 0,0-1-160 15,-3 1-390 1,1-8-132-16</inkml:trace>
  <inkml:trace contextRef="#ctx0" brushRef="#br0" timeOffset="77651.64">21273 14769 2311 0,'0'0'-64'0,"0"0"14"0,0 0 7 0,0 0 7 16,0 0 6-16,0 0 0 0,0 0 10 15,0 0 16-15,0 0 6 0,0 0 17 0,0 0 22 16,0 0 11-16,0 0 15 0,0 0 3 0,0 0 10 16,0 0 2-16,0 0 7 0,25 35-2 15,-21-23-3-15,0 1-7 0,2 2 0 0,-1 0 3 16,1-1 0-16,1 8 7 15,1-2 6-15,0 2 1 0,2 3 2 0,0-1-4 16,0 7 0-16,0-1-4 16,-1 2-8-16,2 0-4 0,-1 0-8 15,-1 0-4-15,-3 4-5 0,0 1-3 0,-2-1-5 0,0 4-4 0,-4 0-4 16,0 3-2-16,-4 1-7 16,-2 4 0-16,-2 0-6 0,-5 2 0 0,-4 0-6 0,-6 10-39 15,-7-2-47 1,0-4-62-16,-5 3-70 0,-5-8-88 0,-1-1-207 0,-3 1-474 15,-3-1-408-15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9T16:50:19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11805 16875 2599 0,'0'0'-66'0,"0"0"18"16,-27 28 21-16,27-28 3 0,0 0 10 0,0 0 13 15,0 0 25-15,0 0 35 0,0 0 35 0,0 0 8 0,0 0-3 16,0 0-2-16,0 0-5 16,0 0-13-16,0 0-2 0,0 0-10 0,0 0-11 0,0 0-3 15,50-14-8-15,-39 4-8 16,-11 10-1-16,19-21-4 0,-11 8-5 0,1-3-5 15,1-1-3-15,0-2-1 16,-3-1-2-16,0 0-6 0,-3-1 6 0,-4 2-3 16,3 0 0-16,-3 0 6 0,0 2 4 0,0-2 4 15,0 19 3-15,-7-31 2 16,3 16-3-16,4 15-1 0,-10-24-2 0,2 16-3 0,8 8-4 16,-14-10-3-16,14 10 4 15,0 0 2-15,0 0 6 0,-29 18-3 0,21-3 4 16,2 4 4-16,4 4-3 0,-2 3 2 15,2 3-4-15,0 3 1 0,2 6-6 0,-2 1 0 16,4-2-2-16,-2 3-1 16,0 1-1-16,0-1 0 0,0-2-3 0,0 0 4 15,-2 0-4-15,2-2-1 0,-3 2 3 16,-5-4-1-16,4-1-2 0,-5-1-1 0,3-3 0 16,0-3 1-16,-5-1-4 0,3 0 2 0,-3-2-2 15,0-2-2-15,-1 0 1 16,2-4-3-16,-2-1 1 0,3-5 0 0,-5 0 0 15,3-1-3-15,-1-3 1 0,-1 1 0 16,13-8-4-16,-24 5 4 0,24-5 0 0,-18 4-5 16,18-4 5-16,-21 2 0 0,21-2-1 0,0 0-1 15,-26-3 0-15,26 3 3 16,0 0-1-16,-16-6 2 0,16 6-1 0,0 0-3 0,0 0 1 16,0 0 0-16,0 0-1 15,0 0 1-15,0 0-1 0,0 0 1 0,0 0 5 16,0 0-3-16,0 0 3 15,0 0 4-15,0 0 2 0,69 3 8 16,-51 1-2-16,0 2 0 0,1-2 0 0,3 0-3 0,2 1-2 0,2-1-2 16,2-2-1-16,-3 1 0 15,0-3-4-15,-3 3-26 0,3-3-27 0,-2-3-42 16,-1 0-54-16,2-3-58 16,1 1-64-16,-4-3-116 0,-1-2-179 0,-3-1-410 15,2-1-409-15</inkml:trace>
  <inkml:trace contextRef="#ctx0" brushRef="#br0" timeOffset="490.09">12408 16929 2874 0,'0'0'-90'15,"0"0"8"-15,0 0 20 16,-19-8 15-16,19 8 19 0,0 0 14 0,0 0 38 16,-31 32 7-16,20-15 18 0,3 3 19 15,-4 1 15-15,5 2 6 0,-4 3-8 16,4 1 1-16,0 5 4 0,-3 3 5 15,5-1-4-15,0 2 1 0,0 0-7 0,5-2-4 16,-2-2-8-16,2 7-9 0,2-1-5 16,3 0-5-16,2-4-6 0,2 3-1 0,0-4-4 15,2-1-11-15,3 0-23 0,0-3-35 0,0-3-47 16,1-1-52-16,0-5-54 16,-1-4-58-16,-1 0-154 0,2-2-489 0,-1-2-260 0</inkml:trace>
  <inkml:trace contextRef="#ctx0" brushRef="#br0" timeOffset="1831.73">12736 17264 2559 0,'0'0'-100'0,"0"0"29"0,0 0 8 0,0 0 11 0,-3-29 27 15,3 29 24-15,0 0 7 16,-11-15 29-16,11 15 13 0,0 0 7 0,-15-14 1 15,15 14-1-15,-14-7 5 16,14 7 7-16,-18-4-1 0,18 4 10 0,0 0 9 16,-29 4 0-16,29-4-2 0,-23 16-7 0,9-9-5 15,4 4-8-15,-1 3-6 0,3-1-9 16,-1 2-3-16,3 3-3 0,0-3-4 0,3-1-1 16,-4 4-4-16,5-3-5 15,2-15 1-15,2 25-6 0,-2-25-6 0,9 22-4 0,-4-13-11 16,-5-9-9-1,15 11 0-15,-15-11-8 0,14 5-9 0,-14-5 6 0,0 0 4 16,0 0-1-16,36-15 1 16,-26 6 3-16,2-3 2 0,-3 1 4 0,-2 0 10 0,-1-3 15 15,-6 14 10-15,14-22 10 0,-10 11 17 0,-4 11 6 16,9-16-5-16,-9 16-3 16,0 0 12-16,8-12 13 0,-8 12-3 0,0 0 2 15,0 0-6-15,0 0-5 16,0 0-3-16,13 39-10 0,-13-39-4 0,6 25-3 15,-1-11-7-15,2 2-4 16,-2-1-7-16,1 1-24 0,-2-2-46 0,5-2-53 0,-3 0-68 16,5 1-57-16,-3-6-67 0,-8-7-171 0,14 13-103 15,-14-13-298-15,11 6-208 0</inkml:trace>
  <inkml:trace contextRef="#ctx0" brushRef="#br0" timeOffset="2270.29">13021 17321 2643 0,'0'0'-4'15,"9"-9"1"-15,-9 9 0 0,0 0-7 16,16-10-1-16,-16 10 5 0,9-9 0 16,-9 9 0-16,11-12 5 0,-11 12-2 0,16-15 4 0,-8 6-6 15,1-1 0-15,-1-4-1 16,0 3 3-16,1-5-1 0,0 0 5 0,0-4-1 15,-4-1 9-15,-1-1 9 0,0 1 10 16,-1-4 16-16,1 0 6 0,-4 3 3 0,2-1 5 16,-4-2-5-16,0 0 3 0,0 0 2 0,-1 4 8 15,-1 2 1-15,0 0 6 16,2 4 0-16,-1-2-7 0,-3 3-4 0,6 14-5 0,-10-23-6 16,1 18 0-1,9 5-3-15,0 0-4 0,-20-4 9 0,20 4 1 0,0 0 0 16,-20 27 6-16,13-12 3 15,3 4-2-15,1 6-1 0,-1 1-4 0,2 1-3 16,0 4-3-16,2-3-3 16,-3 5-2-16,6-1-4 0,-3-1-4 0,2 1-1 0,2 1 1 15,-2 0-6-15,0-2-7 0,-2 1 5 0,1-3-5 16,1 0-6-16,-2-1-1 16,2-5-8-16,-2-2-17 0,0 0-34 0,-2-2-47 0,0-2-68 15,-1 0-60-15,3-17-62 16,-8 25-152-16,1-15-120 0,3-3-316 0,4-7-227 15</inkml:trace>
  <inkml:trace contextRef="#ctx0" brushRef="#br0" timeOffset="2432.15">13000 17526 2629 0,'0'0'26'16,"0"0"21"-16,0 0 6 0,0 0 4 0,0 0-1 16,0 0 2-16,0 0 18 15,30-36 1-15,-16 29-12 0,1-1-4 0,1 0-3 0,4 1-19 16,2-2-25-16,1-1-31 15,-1 0-32-15,-1 1-41 0,3 2-37 0,-1-3-40 16,-3-2-64-16,0 2-134 0,-2-1-347 0,-2 0 32 16</inkml:trace>
  <inkml:trace contextRef="#ctx0" brushRef="#br0" timeOffset="2675.33">13446 17136 2031 0,'0'0'2'16,"0"0"23"-16,0 0 10 0,0 0 25 0,0 0 7 16,0 0 14-16,0 0 21 0,0 0 7 0,-37 34 3 15,33-20-1-15,-1 1 0 16,-1 1-5-16,1 0-11 0,1 1-2 0,-1 2-9 0,3 1-11 16,2 1-3-16,-3-3-6 15,6 1-11-15,-1 1 0 0,3-2-12 0,-1-2-35 16,3 1-43-16,0 0-52 15,4-3-44-15,0 1-42 0,0-6-69 16,-3-1-154-16,5 0-380 0,-13-8-74 16</inkml:trace>
  <inkml:trace contextRef="#ctx0" brushRef="#br0" timeOffset="2870.3">13547 17348 2400 0,'0'0'29'16,"0"0"0"-16,0 0-6 0,-11-12-2 0,11 12-3 16,0 0-6-16,0 0 0 0,0 0-11 0,0 0 1 0,0 0-31 15,28-19-2-15,-16 15-27 16,-12 4-7-16,29-10-28 0,-16 7-24 0,1-3-30 16,-1 1-64-16,-13 5-362 15,23-14 228-15</inkml:trace>
  <inkml:trace contextRef="#ctx0" brushRef="#br0" timeOffset="3105.08">13620 17193 1597 0,'0'0'8'0,"0"0"17"0,-25 0 19 16,25 0 22-16,0 0 17 0,-13 10 7 0,13-10 27 0,0 0 1 15,-10 17 8-15,10-17 0 16,-8 19-11-16,8-19-12 0,0 25-3 0,0-25-17 15,3 26-5-15,-3-10-8 16,5 0-6-16,-3 0-9 0,-2-16-5 0,6 31-7 0,-2-16-11 16,-1 0-25-16,1-2-41 0,0 1-35 0,-4-14-33 15,10 21-25-15,-6-11-36 16,-4-10-72-16,9 9-166 0,-9-9-252 0,0 0 115 16</inkml:trace>
  <inkml:trace contextRef="#ctx0" brushRef="#br0" timeOffset="3320.14">13706 17169 2028 0,'6'-18'57'0,"-6"18"8"0,0 0-7 0,10-11-12 16,-10 11 2-16,0 0 9 16,0 0-4-16,0 0 28 0,0 0 12 15,34 30 3-15,-26-16-6 0,-1-1-7 16,2 5-6-16,-2-2-12 0,0 1-5 0,-1 5-7 0,0-3-6 15,-5 0-2-15,3-1-6 16,-1 1-22-16,-1-1-48 0,-2-1-46 0,0-17-60 16,-2 32-75-16,-1-17-146 0,3-15-401 0,-4 24-47 15</inkml:trace>
  <inkml:trace contextRef="#ctx0" brushRef="#br0" timeOffset="4010.28">14018 16795 2115 0,'0'0'-105'0,"0"0"27"16,0 0 13-16,0 0 20 0,0 0 10 0,0 0 12 15,0 0 7-15,0 0 4 16,0 0 4-16,9 40 5 0,-4-27 5 0,-1 2-2 16,1 3 9-16,1 1 5 15,1 3 7-15,2 4 12 0,-4-2 3 0,4 1 1 0,-3 2 2 16,0 1 6-16,2 1 3 15,-4-1-4-15,3 4 9 0,-3-1-9 16,1 0 9-16,0-1-2 0,-3 7 16 0,0-5 0 0,-2 0 6 0,2 3 22 16,-2 2 1-16,0-2-6 15,0-2-6-15,0 1-12 0,-2-2-7 16,2 1-7-16,-4-3-7 0,4 0-8 16,-5-1-32-16,3-2-51 0,-1-3-54 0,1 1-68 0,-2-6-124 15,4-2-502-15,-1 0-90 16</inkml:trace>
  <inkml:trace contextRef="#ctx0" brushRef="#br0" timeOffset="8930.17">14600 17340 2225 0,'0'0'-104'16,"0"0"21"-16,0 0 11 15,0 0 17-15,0 0 21 0,0 0 18 0,0 0 16 16,0 0 37-16,0 0-6 16,0 0 19-16,0 0 17 0,0 0 13 0,0 0 11 15,0 0 20-15,0 0 5 0,0 0 14 16,0 0 3-16,0 0-5 0,0 0-7 0,0 0-6 15,0 0-13-15,10-14-10 16,-10 14-10-16,0 0-3 0,0 0-6 0,0 0 0 16,0 0-1-16,26 3-5 0,-26-3 2 0,0 0-10 0,29 4-4 15,-29-4 1-15,25 0-8 16,-7 1-6-16,1-1-3 0,-2 2-3 0,2 0-8 16,-19-2 0-16,37 2-1 0,-21-2-8 15,1 0 0-15,-17 0-7 0,28 1-17 16,-28-1-25-16,22 0-28 0,-22 0-35 15,18-1-46-15,-18 1-36 0,0 0-47 0,13 0-67 16,-13 0-134-16,0 0-438 0,0 0-214 0</inkml:trace>
  <inkml:trace contextRef="#ctx0" brushRef="#br0" timeOffset="9255.21">14679 17245 2467 0,'0'0'-79'0,"0"0"24"0,0 0 18 0,-12-10 29 15,12 10 21-15,0 0 21 16,0 0 16-16,-15-8 18 0,15 8 9 0,0 0 10 16,0 0 0-16,0 0 2 0,-18-5-7 15,18 5-1-15,0 0 6 0,0 0-5 0,0 0-2 16,0 0-7-16,-18-3-7 15,18 3 0-15,0 0 2 0,0 0-6 0,0 0 0 0,0 0 2 16,0 0-13-16,0 0 0 0,0 0 1 0,0 0-8 16,0 0-4-16,0 0-3 15,0 0-6-15,51-10-5 0,-51 10-3 0,27 0-3 16,-27 0-4-16,33 0-22 16,-18 2-42-16,-15-2-53 0,34 0-66 15,-18 1-76-15,-16-1-185 0,26 0-499 16,-26 0-332-16</inkml:trace>
  <inkml:trace contextRef="#ctx0" brushRef="#br0" timeOffset="10950.39">15652 17202 2686 0,'0'0'-108'0,"9"-19"20"0,-9 19 21 0,0 0 14 15,6-16 10-15,-6 16 23 16,0 0-3-16,0 0 13 0,6-19 7 0,-6 19 17 15,0 0 2-15,2-15 10 16,-2 15 0-16,0 0 12 0,0 0 11 0,0-22 2 16,0 22 6-16,0 0 10 0,-8-17-2 0,8 17 6 0,-11-11-2 15,11 11-4-15,-16-10-4 16,16 10-1-16,-20-7-4 0,20 7 0 0,-27-6-10 16,12 4 5-16,15 2 2 0,-32-2 7 15,15 2-6-15,17 0 8 0,-36 4-2 0,17 2-6 16,2-2 1-16,0 3-6 15,1 1 0-15,0 1-2 0,6 0-6 0,-2 5 1 16,3-2-5-16,0 0-1 0,5 2-1 16,0 1-4-16,4-15-7 0,-5 23 4 0,5-23-7 15,7 26 0-15,-7-26-1 0,9 19-1 0,-3-12-6 16,-6-7 1-16,15 13-4 16,-5-7 1-16,-10-6-7 0,20 6-4 0,-20-6-1 15,18 0 1-15,-18 0-1 16,0 0-1-16,28-13 4 0,-19 3-4 0,-1 1-1 0,0-5 2 15,-2 1 1-15,4-3 1 16,-4 4 11-16,0-4 6 0,-2 0 10 0,2 3 4 0,-6 13 6 16,9-23 8-16,-9 23-1 0,6-17-3 15,-6 17-3-15,7-15-6 0,-7 15-2 16,0 0 1-16,0 0 12 0,0 0-4 0,0 0-2 16,0 0-2-16,0 0 1 15,0 0-5-15,0 0-2 0,14 39-3 0,-11-25-4 0,2-1 3 16,0 3-6-1,-1-1-2-15,3-2-5 0,-1 3-13 0,-1-1-29 0,1-1-38 16,4-1-55-16,-2 0-65 0,2 0-60 0,-4-3-88 16,4 1-161-16,-1-1-71 0,-9-10-314 15,12 13-248-15</inkml:trace>
  <inkml:trace contextRef="#ctx0" brushRef="#br0" timeOffset="11950.4">16204 17115 2512 0,'20'-7'-110'0,"-20"7"26"15,10-6 31-15,-10 6 8 0,15-12 25 0,-15 12 18 16,17-13 21-16,-9 3 18 0,3-1 20 0,0 2 6 16,-1-4 10-16,1-1 4 0,-1 0 5 15,4-2-5-15,-4-4 4 0,0 1 3 0,1 0-8 16,-1-4-8-16,-3 3-6 16,1-6-6-16,1 4-4 0,-1 0-2 0,-4-2-4 15,0 1-2-15,0 4-6 16,-1 0 1-16,0 4-8 0,-3 15-1 0,-3-26-2 0,3 26-7 15,-5-23 2-15,5 23-3 16,-10-14-5-16,10 14 8 0,0 0-1 0,-19 0-7 16,19 0 10-16,0 0-3 0,-25 30 0 0,18-10 1 15,-1 3-2-15,0 5-6 0,-2 5 4 16,4 3-4-16,2 0-2 0,-2 2 1 16,2 0 0-16,0 1-5 0,2 0 3 15,0-1 0-15,-3 1-3 0,3-3-2 0,2-4 4 16,-2 2-3-16,0-3 2 15,0 1-3-15,-1-3 0 0,1-1 1 0,0-3-2 0,-2 0 2 16,0-2-2-16,0-5 0 16,-5 3 1-16,1-1 0 0,-1-5-3 0,0-2 1 15,-1-1 0-15,2-3-5 0,-3 1 4 0,11-10-2 16,-17 9-2-16,17-9-2 0,-19 4 5 16,19-4-6-16,0 0 5 0,-26-6-6 0,26 6 0 15,-14-13-8-15,14 13 1 16,-6-19-2-16,6 19 2 0,-4-19 1 0,4 19 2 15,4-23 0-15,-4 23 1 16,10-20 4-16,-6 10 3 0,-4 10 6 0,17-19 12 16,-6 12 15-16,4-2 14 0,-1 5 12 0,4 1 13 0,0-1 10 15,2 4 7-15,3 0 3 16,5 4 10-16,-2-2-4 0,4 3 26 0,2 4-21 16,5-1-17-16,-2 3-3 0,1-4-16 15,4 3-8-15,-4-3-3 0,3 0-6 0,-1 1-5 16,-2-2-13-16,-3-2-5 15,1-1-25-15,-2-3-18 0,-3 0-25 0,1-3-36 0,-4-3-50 16,-1-4-72-16,-1 1-61 0,-6-5-75 0,2 4-154 16,-4-4-76-16,-5 0-397 15,-2 1-400-15</inkml:trace>
  <inkml:trace contextRef="#ctx0" brushRef="#br0" timeOffset="12485.14">17438 16815 2835 0,'-4'-20'-98'16,"4"20"21"-16,0 0 25 0,0 0 24 0,-14-11 14 15,14 11 11-15,0 0 26 16,0 0 18-16,0 0 15 0,-34 28 13 16,25-14 15-16,1 5 9 0,0 2 8 0,-2 2 1 15,2 3 4-15,2 0 4 0,2 5 1 0,-2 2 0 16,1 0-5-16,3 0-6 15,0-1-11-15,0 3-5 0,2-4-13 16,0 3-5-16,2-2-7 0,0-1-6 0,3 1-3 0,-3-4-6 0,4 1-6 16,-2 0-10-16,2-7-33 15,2 2-35-15,2-5-57 0,0-1-66 0,0 0-62 16,1-7-90-16,0-1-165 16,-1-1-439-16,-10-9-317 0</inkml:trace>
  <inkml:trace contextRef="#ctx0" brushRef="#br0" timeOffset="12990.07">17716 17071 2698 0,'0'0'-95'16,"9"-11"27"-16,-9 11 26 0,8-12 24 0,-8 12 10 16,8-14 11-16,-8 14 9 15,16-15 6-15,-10 5 2 0,2-2 5 0,0 1-1 0,-1-3-3 16,2-1 7-16,-1-1-6 16,-2 0 9-16,0-1 6 0,-1-2 6 0,-1-4 6 15,2 2 7-15,-4-4 6 16,2 4-1-16,-1-1 0 0,-3 2 4 0,2 1 2 15,-2 0 0-15,0 0-1 0,0 19 0 16,0-30-3-16,0 16-2 0,0 14-9 16,-2-22-2-16,2 22-3 0,0 0-2 0,-7-12-3 0,7 12 4 15,0 0-5-15,0 0 1 16,0 0 3-16,-14 40 6 0,14-21 0 16,-3 6 1-16,3 1 0 0,0 5-1 0,0-1-6 15,3 4-1-15,-1 2 0 0,0 3 1 0,-2-3-4 16,2-2 4-16,-2-1 2 15,2 1 1-15,-2-2-1 0,2-1 0 0,-2 1-6 16,0-1 1-16,-2-3-7 0,2-1-4 0,-4-2-2 0,2 0-4 16,0-6-5-16,-1 0-20 15,-1-2-30-15,0-4-45 0,-2 0-55 0,6-13-66 16,-11 21-56-16,11-21-59 16,-11 8-123-16,5-5-80 0,6-3-368 0,0 0-254 15</inkml:trace>
  <inkml:trace contextRef="#ctx0" brushRef="#br0" timeOffset="13110.42">17741 17325 2643 0,'0'0'-34'16,"0"0"24"-16,13-19 13 0,-13 19 16 0,15-13 9 16,-5 5 3-16,3 0 13 0,0 1 9 0,2-3-10 15,1 2 0-15,0 1-5 0,0 0-20 16,0-4-46-16,0 4-51 0,1-1-62 0,2-2-108 16,-4-1-504-16,-3 3-38 15</inkml:trace>
  <inkml:trace contextRef="#ctx0" brushRef="#br0" timeOffset="13370.49">18110 16969 2315 0,'0'0'50'16,"0"0"25"-16,-11-24 18 16,11 24 13-16,0 0 13 0,0 0 19 0,0 0 14 15,0 0 5-15,-35 27-1 16,27-13-4-16,2 1-8 0,0 3-10 0,2 1-11 15,0-1-12-15,-1 3-7 16,1 0-10-16,4 0 0 0,0 0-19 0,2 2-6 0,-2 2-4 16,2-4-7-16,3 3-7 0,1 0-7 0,0-4-6 15,-2-3-35-15,5 1-43 16,-2-5-50-16,-1 0-65 0,4-2-67 16,-2-3-63-16,-8-8-142 0,16 10-122 0,-10-8-348 15,-6-2-280-15</inkml:trace>
  <inkml:trace contextRef="#ctx0" brushRef="#br0" timeOffset="13570.13">18167 17245 2632 0,'2'-18'-38'0,"-2"18"30"0,0 0 27 16,4-18 9-16,-4 18 16 0,4-14-4 16,-4 14 4-16,8-11 7 0,-8 11 6 0,14-10 0 0,-14 10 3 15,16-9-12-15,-16 9 1 16,20-10-6-16,-10 6-5 0,-10 4-2 0,25-7-4 15,-11 1-8-15,-14 6-26 16,24-9-51-16,-10 2-45 0,-14 7-63 0,23-11-68 16,-13 3-153-16,-2 3-345 0,-1-3 1 0</inkml:trace>
  <inkml:trace contextRef="#ctx0" brushRef="#br0" timeOffset="13780.4">18353 17019 2099 0,'0'0'29'0,"0"0"54"15,0 0 31-15,0 0 16 0,0 0 21 0,0 0 15 16,0 0 14-16,-31 20 5 0,31-20 2 0,-7 17-19 16,7-17-6-16,-4 23-17 0,1-9-9 15,3-14-18-15,0 28-9 0,0-11-14 0,0 0-9 16,3 0-3-16,-1 1-16 16,0-2-10-16,-2 2-5 0,4-3-23 0,-1 0-37 15,-3-15-41-15,2 23-46 16,0-11-55-16,-2-12-46 0,4 19-57 0,-4-19-102 15,2 11-151-15,-2-11-409 0,0 0-311 16</inkml:trace>
  <inkml:trace contextRef="#ctx0" brushRef="#br0" timeOffset="14014.94">18421 16957 2866 0,'0'0'22'0,"4"-12"15"16,-4 12 6-16,0 0 12 15,0 0 22-15,0 0 35 0,0 0 17 0,0 0 19 0,0 0 3 16,0 0-4-16,25 29-9 16,-20-12-9-16,1 1-13 0,3 3-7 0,-3 1-18 15,0 1-4-15,-2 0-13 0,2-2-9 0,2 1-6 16,-4 2-11-16,-2-5-25 0,2 2-41 16,-4-4-52-16,2 2-68 0,0-2-70 15,-2-1-55-15,0-16-111 0,0 24-146 16,0-13-424-16,0-11-369 0</inkml:trace>
  <inkml:trace contextRef="#ctx0" brushRef="#br0" timeOffset="14650.02">18773 16686 2729 0,'4'-13'-114'0,"-4"13"22"0,0 0 24 16,0 0 13-16,0 0 11 16,0 0 19-16,0 0 38 0,0 0 5 0,0 0 17 15,0 0 12-15,0 0 21 16,24 38 17-16,-18-22 17 0,-4 1 11 0,4 4 10 15,0 4 11-15,-2 1 5 0,0 1 9 16,3 3-9-16,-1 3 1 0,-2 1-12 16,1 0-3-16,-1-3-16 0,-2 2-7 0,2-4-10 0,-1 4-11 15,-3-3-3-15,0 3-12 16,-3-3-8-16,3 3-8 0,-4-2-4 0,2-3-6 0,-2 0-12 16,-1 0-45-16,-1 0-54 15,0-4-73-15,-1-1-79 0,-1-4-108 0,0 0-193 16,-4 1-43-16,0-5-280 15,0 0-189-15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9T16:50:47.0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3975 6809 1690 0,'0'0'-81'16,"0"0"5"-16,0 0 14 0,0 0 9 0,0 0 24 0,0 0 22 16,0 0 27-16,0 0 23 15,0 0 8-15,0 0 13 0,0 0 6 0,-26 42 20 16,20-26 13-16,0-2 12 15,0 6-4-15,-1 1 1 0,0 0 6 0,1-1 6 0,0 1-3 16,2 1-9-16,0-3-6 16,-1 3-9-16,5-2-7 0,-2-1-10 0,2-2-7 15,0-17-9-15,2 34-4 0,3-21-10 0,-1 1-30 16,-4-14-44-16,10 20-52 16,-4-12-59-16,-6-8-70 0,16 10-128 0,-6-10-443 15,-10 0-73-15</inkml:trace>
  <inkml:trace contextRef="#ctx0" brushRef="#br0" timeOffset="219.82">4046 7018 2237 0,'0'0'-81'0,"0"0"23"16,0 0-2-16,0 0 9 15,0 0 9-15,10-19 18 0,-10 19 11 0,14-6 6 16,-14 6-2-16,21-5 4 0,-21 5-2 0,28-4-1 16,-12 1 0-16,0 0-11 0,0 0-19 15,-16 3-31-15,30-5-42 0,-17 3-78 0,-13 2-277 16,21-9 372-16</inkml:trace>
  <inkml:trace contextRef="#ctx0" brushRef="#br0" timeOffset="480.04">4185 6924 1303 0,'0'0'7'0,"0"0"3"0,0 0-3 15,0 0 8-15,0 0 16 0,0 0 21 16,0 0 19-16,0 0 13 0,0 0 21 0,-22 13 6 0,22-13 1 16,0 0-8-16,2 19-4 15,-2-19-6-15,-2 17-1 0,2-17-1 0,0 23 4 16,0-23 3-16,0 24-12 0,0-24 2 15,0 27 5-15,0-14-8 0,0-13 0 0,0 32-9 16,2-18-6-16,-2 2-5 0,4-1-6 0,1-1-7 16,-1 0-2-16,3 2-11 15,1-5-19-15,2 0-37 0,3-1-47 0,2 0-77 0,-2-8-84 16,-13-2-149 0,23 7-443-16,-23-7-141 0</inkml:trace>
  <inkml:trace contextRef="#ctx0" brushRef="#br0" timeOffset="690.21">4432 6948 2399 0,'0'0'-20'15,"6"-13"-8"-15,-6 13 4 16,0 0 12-16,0 0 2 0,0 0 32 0,0 0 24 0,0 0 9 16,0 0 19-16,28 34-1 15,-22-20-5-15,0 2 0 0,1 3-10 0,2-1-4 16,-3 3-5-16,-2 0-5 15,0 0-2-15,1-2-5 0,-3 1-16 0,0-1-23 0,-2 1-44 16,0-4-47-16,0-16-47 0,-2 28-72 16,2-28-120-16,-5 22-356 0,5-11 63 15</inkml:trace>
  <inkml:trace contextRef="#ctx0" brushRef="#br0" timeOffset="1039.9">4864 7145 2148 0,'0'0'52'0,"0"0"-2"16,0 0-10-16,0 0-9 0,0 0 6 0,0 0-8 0,0 0 0 15,0 0-5-15,30 5-12 16,-30-5-24-16,25-4-41 0,-8 3-55 0,0-3-65 15,-17 4-103-15,36-7-309 16,-22 4 218-16</inkml:trace>
  <inkml:trace contextRef="#ctx0" brushRef="#br0" timeOffset="1190.13">4989 7067 1694 0,'-22'-3'90'16,"22"3"29"-16,-18-1 14 15,18 1 4-15,0 0 5 0,-22-4-8 0,22 4-2 0,0 0-15 16,0 0-8-16,0 0-18 15,0 0-10-15,0 0-34 0,0 0-45 0,0 0-58 16,40-31-65-16,-22 25-59 0,-4-3-109 0,8-1-454 16,-7 0-18-16</inkml:trace>
  <inkml:trace contextRef="#ctx0" brushRef="#br0" timeOffset="1950.25">5442 6456 2063 0,'2'-28'-86'0,"-2"14"10"16,0 14 7-16,0-28 8 0,0 12 13 16,0 16 20-16,-2-30 23 0,0 15 17 0,2 15 22 15,-5-30 22-15,5 17 16 0,0 13 10 0,-4-26 16 16,4 26-8-16,-4-21-1 15,4 21-8-15,-6-19-3 0,6 19-17 0,-5-15-4 0,5 15-7 16,-8-9-1-16,8 9-5 0,0 0-1 16,-15-8-6-16,15 8-2 0,0 0 14 15,0 0-3-15,-24 19 3 0,20-6-7 0,-2 3-7 16,0 1 0-16,4 8-2 0,-2 0-1 16,2 1-4-16,2 5 1 0,0-1-1 0,2 8-8 15,4 1 4-15,-2 0-5 16,6 9-1-16,0-2-6 0,-2 1 4 0,2 1-2 15,1-1 0-15,-3 0 1 16,3-4 2-16,-5-4-5 0,3-2 2 0,-1 0-8 0,-2-3 4 16,-2-3 1-16,-1-3-3 0,-1-2 1 0,0 1-2 15,-2-6-3-15,-4 0 8 16,-1-1-3-16,1-4 0 0,-2 0 1 0,-2-4 0 0,1 1-3 16,7-13 1-16,-12 17 0 15,12-17-3-15,-13 8-2 0,13-8 1 0,-13 7-2 16,13-7-2-16,0 0 2 15,0 0-1-15,0 0-2 0,-16 5 2 0,16-5-4 16,0 0 1-16,0 0 2 16,0 0-4-16,0 0-3 0,0 0 5 0,0 0 0 0,0 0 1 15,0 0-4-15,0 0 1 0,26 25 4 0,-19-17 0 16,-7-8 2-16,11 21 5 16,-5-8 6-16,-2 0-1 0,3 3 2 0,-5 0 0 0,2 3 0 15,0 4 3-15,-2 3 5 16,2 0 0-16,-4 1-1 0,2 0 4 0,0 1-5 15,-2 2 0-15,3 1 1 16,-3 2 2-16,2-3 3 0,0 2-1 0,-2 0-2 16,5 5 1-16,-1-3-6 0,-2 3 3 0,4-1-2 0,-2-2-1 15,2 2 2-15,3-2 4 16,0 1-1-16,1-1 5 0,-1-2-1 16,3-1 2-16,1 2-3 0,0-5 2 15,1-1-3-15,4 1-1 0,-2-2-2 0,3-3 0 16,1 3-5-16,-6-7 1 0,4 0-4 15,-4-1 1-15,3-3-3 0,-2 2-11 0,-2-7-30 16,-1 1-39-16,3-2-54 16,0 0-69-16,-1-3-100 0,4-4-195 0,-6 0-452 15,-12-2-349-15</inkml:trace>
  <inkml:trace contextRef="#ctx0" brushRef="#br0" timeOffset="5110.22">7372 6018 2826 0,'0'0'-122'0,"0"0"17"16,0 0 26-16,0 0 20 15,0 0 26-15,0 0 28 0,-30 2 32 0,30-2 20 16,0 0 12-16,0 0 6 0,0 0 5 16,0 0 6-16,0 0-1 0,0 0 2 0,0 0 1 15,0 0-4-15,0 0-6 16,0 0-6-16,0 0-7 0,0 0-4 0,0 0-9 15,73 0-1-15,-55-2-8 16,4 2 0-16,-1 0-10 0,0 0-13 0,0-2-7 16,3 2-27-16,-6-2-24 0,4 2-28 0,-22 0-20 0,33-3-16 15,-17 3-15-15,-16 0-19 16,25-2-12-16,-25 2-23 0,19-4-35 16,-19 4-80-16,15-4-341 0,-15 4 140 0</inkml:trace>
  <inkml:trace contextRef="#ctx0" brushRef="#br0" timeOffset="5429.99">7611 5959 1766 0,'0'0'-43'0,"0"0"12"15,0 0 21-15,0 0 18 0,-14-9 12 0,14 9 3 16,0 0 4-16,0 0-9 16,0 0 9-16,0 0 22 0,0 0 24 0,0 0 14 0,0 0 2 15,0 0-11-15,0 0-2 16,0 0-5-16,0 34-8 0,0-34-5 0,-2 22-1 15,2-22-10-15,0 26 2 16,-2-11 17-16,-1 1-2 0,1 0 3 0,0 1 0 16,-2-2 3-16,2 3 1 0,-2-1 5 0,1 0 6 0,-1 0-2 15,4-17 0 1,-4 33-6-16,2-21-2 0,2-12-2 0,-3 25-6 16,3-25 1-16,0 24-4 0,0-24-6 15,7 17-1-15,-1-9-9 0,-6-8-2 0,17 9-5 0,-4-6-6 16,-13-3-1-16,28 4-14 15,-14-4-38-15,-14 0-53 0,36-5-62 0,-17 1-60 16,-1 0-79-16,-2-2-150 0,-1 3-463 0,-2-3-265 16</inkml:trace>
  <inkml:trace contextRef="#ctx0" brushRef="#br0" timeOffset="5859.83">7948 6163 2597 0,'0'0'-113'0,"0"0"14"0,0 0 29 0,0 0 11 15,0 0 20-15,0 0 19 0,0 0 9 16,0 0 5-16,0 0 7 0,0 0 7 0,0 0 11 16,0 0 13-16,0 0 4 15,0 0 7-15,0 0 3 0,0 0 3 0,0 0 1 16,0 0-2-16,0 0 3 0,0 0 0 15,0 0-5-15,0 0-8 0,0 0 0 16,24 15 1-16,-24-15-5 0,12 8 8 0,-12-8-15 0,19 6 1 16,-19-6-8-16,19 7-4 15,-8-3 1-15,-11-4 0 0,18 8-4 0,-18-8-2 0,20 7-2 16,-20-7 1-16,17 7-3 16,-17-7 7-16,12 7-10 0,-12-7 0 0,11 7 5 15,-11-7 3-15,0 0 5 16,5 15 5-16,-5-15 12 0,0 0 14 0,-16 25 7 0,8-15 3 15,-3 1 6-15,1 0-8 16,0 1-5-16,-2 2-3 0,-2-1-4 0,-1 0-5 16,0 1-4-16,0-4-3 0,3 2-6 0,-1 0-3 15,2-2-12-15,-1 1-31 16,2-2-44-16,10-9-55 0,-16 15-49 16,16-15-51-16,-12 12-94 0,10-8-552 15,2-4-221-15</inkml:trace>
  <inkml:trace contextRef="#ctx0" brushRef="#br0" timeOffset="6146.68">8181 6357 2517 0,'0'0'-106'16,"0"0"28"-16,0 0 16 0,0 0 22 0,0 0 18 15,0 0 27-15,0 0 24 16,0 0 7-16,-17 44 15 0,17-44 4 16,-10 20 0-16,6-7 7 0,-4-2 4 0,8-11-2 0,-12 25-4 0,4-12-4 15,2 0-7-15,-1 1-7 16,0-1 0-16,1 1-7 0,0-1-7 0,6-13-6 16,-11 20-15-16,7-10-25 15,4-10-41-15,-6 17-37 0,6-17-44 0,-6 16-61 16,6-16-116-16,-2 7-358 0,2-7 86 15</inkml:trace>
  <inkml:trace contextRef="#ctx0" brushRef="#br0" timeOffset="6550.38">8407 6235 1843 0,'0'0'-103'15,"13"-4"10"-15,-13 4 8 0,0 0 16 0,0 0 16 16,23 0 22-16,-23 0 11 0,0 0 21 16,18 10 15-16,-18-10 1 0,8 12 2 15,-8-12-4-15,4 15 2 0,-4-15-5 0,4 19 10 16,-4-19-7-16,-2 19 0 0,2-19 14 15,0 0 23-15,-6 25-4 0,6-25 8 0,-8 11 30 16,8-11-13-16,-12 12 22 0,12-12-3 0,-14 7 9 16,14-7-14-16,0 0 10 15,-21 0 15-15,21 0 3 0,0 0 11 0,0 0-10 0,-24-19-1 16,24 19-5-16,-6-17-12 16,6 17-14-16,2-21-12 0,-2 21-3 0,7-21-16 15,-7 21-2-15,8-19-7 0,0 9-6 16,-8 10-4-16,18-15-12 0,-10 8-30 0,-8 7-51 15,16-8-53-15,-16 8-51 16,20-4-58-16,-20 4-103 0,10 0-514 16,-10 0-172-16</inkml:trace>
  <inkml:trace contextRef="#ctx0" brushRef="#br0" timeOffset="7380.02">6163 7900 2390 0,'0'0'-111'0,"5"-13"27"0,-5 13 31 15,0 0 21-15,4-16 28 0,-4 16 18 0,5-16 8 16,-5 16 14-16,6-13-6 15,-6 13 2-15,8-15 4 0,-8 15-2 0,12-14 1 16,-12 14 2-16,14-10-8 0,-14 10 1 16,16-10-5-16,-16 10-1 0,15-6-8 0,-15 6 1 15,17-3-1-15,-17 3 2 0,0 0 0 0,25 4-7 16,-25-4 3-16,20 11-2 0,-12-7-4 16,-8-4 4-16,17 15-2 0,-10-6 0 0,-7-9 14 15,10 15-8-15,-6-6 9 16,-4-9 3-16,0 0-1 0,0 23 11 0,0-23 0 15,0 0 0-15,-12 21 8 16,12-21 4-16,-18 10 5 0,18-10 5 0,-18 6 11 0,18-6 6 16,-24 1 2-16,24-1-4 0,-21-4-4 0,21 4-5 15,-19-9-9-15,19 9-9 16,-15-15-8-16,15 15-13 0,-8-17-26 0,8 17-26 16,-2-21-39-16,2 21-45 15,8-21-54-15,0 7-42 0,1 3-72 0,-1-1-598 16,5-1-238-16</inkml:trace>
  <inkml:trace contextRef="#ctx0" brushRef="#br0" timeOffset="8069.99">7613 7684 2502 0,'0'0'-123'0,"0"0"26"0,0 0 27 16,0 0 23-16,-18 3 27 15,18-3 19-15,0 0 15 0,0 0 28 0,0 0 19 0,0 0 5 16,0 0 1-16,0 0-8 16,0 0-6-16,0 0 0 0,0 0-7 0,0 0-11 15,0 0-2-15,0 0-7 0,0 0 1 16,0 0-2-16,61-3-1 0,-61 3-5 0,32-5 0 15,-13 4-6-15,-2 1 0 16,1-4-19-16,0 2-40 0,-18 2-30 0,29-3-33 16,-16-2-44-16,-13 5-79 0,21-7-464 0,-13 3 53 0</inkml:trace>
  <inkml:trace contextRef="#ctx0" brushRef="#br0" timeOffset="8380.04">7787 7588 2066 0,'-15'-13'-24'0,"15"13"7"0,0 0 12 16,-10-10 7-16,10 10 15 0,0 0 15 0,0 0 6 16,0 0-13-16,-10-10 6 0,10 10 13 15,0 0-6-15,0 0 20 0,0 0-5 16,0 0-6-16,0 0 6 0,0 0 6 16,-8 41 2-16,6-27 4 0,2-14 3 0,-2 25 5 15,0-9-5-15,0 3-2 16,0-2-1-16,2 2-7 0,-2 0 1 0,2 1 7 0,-2 2 2 15,2-5-4-15,0 5 10 16,2-3-2-16,0-2 4 0,0 2-2 0,0-2 3 16,2 0-3-16,1-1-1 0,2-3-6 0,-3 0-2 0,2-1-2 15,-6-12-12 1,15 18 0-16,-7-14-11 0,-8-4-18 0,17 10-42 0,-17-10-57 16,17 0-68-16,-17 0-45 15,24-7-63-15,-12 0-109 0,3 0-581 0,0-1-366 0</inkml:trace>
  <inkml:trace contextRef="#ctx0" brushRef="#br0" timeOffset="8799.84">8329 7701 2780 0,'0'0'-119'0,"0"0"9"0,0 0 15 0,0 0 16 0,0 0 6 15,0 0 11-15,0 0 12 16,0 0 20-16,0 0 18 0,0 0 13 0,0 0-5 16,0 0 8-16,-27 45 1 0,20-33 3 0,3 1 20 15,4-13 3-15,-15 25 5 16,9-11 13-16,-3-1-1 0,1-1 7 0,0-1 9 16,8-11 9-16,-18 21 11 0,10-11-14 15,8-10 3-15,-15 13 4 0,15-13-3 0,-10 13 4 16,10-13-4-16,-13 9-2 0,13-9 0 15,0 0-7-15,-13 10-5 0,13-10 5 16,0 0-7-16,0 0-8 0,-10 10-4 16,10-10-5-16,0 0-4 0,0 0-4 0,0 0-4 15,0 0 0-15,0 0-5 0,12 26 2 0,-12-26-5 16,13 13-2-16,-4-3 5 0,1-1-6 16,1 1-3-16,1 1 0 0,2 1-2 0,-4-3 2 15,6 5-2-15,-5-3-2 16,2 0-1-16,0-1 1 0,-1-1-27 15,-1 1-40-15,0-2-48 0,-1 0-54 0,-10-8-46 16,14 9-67-16,-14-9-145 0,12 3-426 0,-12-3-183 16</inkml:trace>
  <inkml:trace contextRef="#ctx0" brushRef="#br0" timeOffset="9149.89">8516 7912 2365 0,'0'0'-154'16,"10"-12"19"-16,-10 12 12 0,12-8 16 0,-12 8 14 15,16-6 15-15,-16 6 13 0,0 0 22 0,22-2 11 0,-22 2 12 16,0 0 15-16,24 8 6 16,-24-8 6-16,17 8 10 0,-17-8 0 0,12 14 1 15,-12-14 14-15,9 15 1 16,-9-15 2-16,3 16 15 0,-3-16 17 0,0 0 12 0,-5 22 14 15,5-22 3-15,-9 14 8 16,9-14 10-16,-14 9 3 0,14-9-1 0,-15 6 10 16,15-6 4-16,0 0 3 0,-26 3 5 0,26-3-9 15,0 0-12-15,-22-10-9 16,22 10-16-16,-10-15-13 0,10 15-13 0,-4-16-22 0,4 16-21 16,0 0-32-16,4-26-36 15,-4 26-42-15,10-15-43 0,-10 15-41 0,12-17-48 16,-12 17-109-16,8-13-502 15,-4 8-164-15</inkml:trace>
  <inkml:trace contextRef="#ctx0" brushRef="#br0" timeOffset="38499.68">5954 6250 329 0,'-11'-25'80'0,"11"25"-29"16,0 0-15-16,0 0-8 16,0 0-4-16,-6-12-7 0,6 12-2 0,0 0 8 0,0 0 8 15,0 0-1-15,0 0 3 0,-6-14 10 0,6 14 8 16,0 0 11-16,0 0 8 16,0 0-5-16,0 0 10 0,0 0 2 0,0 0 4 0,0 0 4 15,0 0 6-15,0 0-7 16,0 0 2-16,0 0 7 0,0 0-10 0,-9-13 4 15,9 13 5-15,0 0-16 16,0 0-1-16,0 0-6 0,0 0-8 0,0 0-2 0,0 0 9 16,0 0 2-16,0 0 8 0,0 0-3 0,0 0-10 15,0 0-6 1,0 0-7-16,0 0 0 0,0 0-7 0,0 0 5 16,0 0-12-16,0 0-6 0,0 0 0 0,0 0-4 15,4 49-4-15,-4-49 0 0,0 0-5 0,3 19 0 16,-3-19-1-16,0 0 4 15,0 23-7-15,0-23 0 0,0 18-4 0,0-18 3 16,0 16-1-16,0-16 6 0,0 18-4 16,0-18 9-16,0 0 4 0,0 22-4 0,0-22 2 15,0 0-3-15,-3 19 0 16,3-19-5-16,0 0 2 0,-2 21 0 0,2-21 2 16,0 0-2-16,0 0-7 0,0 18 1 15,0-18-3-15,0 0 1 0,0 0-2 0,-2 16 2 16,2-16-3-16,0 0 0 0,0 0-3 0,0 0 0 15,0 22 1-15,0-22 0 16,0 0 0-16,0 0-1 0,0 0-3 0,-2 17 0 16,2-17 4-16,0 0 4 0,0 0 15 0,0 0-3 15,0 0 4-15,0 0 5 0,-2 17 0 16,2-17-6-16,0 0 6 0,0 0-6 0,0 0 0 16,0 0 3-16,0 0 0 0,0 0 4 15,0 0 4-15,0 0 3 0,-2 18 0 16,2-18-1-16,0 0-1 0,0 0 3 15,0 0-4-15,0 0 1 0,0 0 2 0,0 0-6 16,0 0 0-16,0 0-2 0,0 0-6 0,0 0-2 0,0 0-2 16,0 0-2-16,0 0-5 15,0 0 4-15,0 0-3 0,0 0-3 0,0 0-5 16,0 0-16-16,0 0-46 16,0 0-68-16,0 0-90 0,0 0-108 0,0 0-232 0,0 0-102 15,0 0-167 1,0 0-147-16</inkml:trace>
  <inkml:trace contextRef="#ctx0" brushRef="#br0" timeOffset="50059.99">3386 6944 209 0,'7'-11'58'0,"-7"11"-15"0,0 0 1 16,0 0-1-16,0 0 18 0,0 0-4 0,0 0-9 15,0 0-3-15,4-15 11 16,-4 15-4-16,0 0 3 0,0 0 3 0,0 0 7 0,0 0 2 15,0 0 1-15,7-14-1 16,-7 14 4-16,0 0 1 0,0 0 9 0,0 0-4 16,0 0 17-16,0 0-8 0,0 0-9 0,0 0 7 15,4-15-8-15,-4 15-7 0,0 0 10 16,0 0-11-16,0 0-13 0,0 0-1 16,0 0-12-16,0 0-4 0,0 0 8 15,0 0 10-15,0 0-21 0,0 0 15 16,0 0-1-16,0 0 7 0,0 0 1 15,0 0-2-15,0 0-4 0,0 0 11 16,0 0-8-16,0 0 5 0,-11 52-4 0,11-52 4 0,-2 16-9 0,2-16-6 16,-4 20-1-16,4-20-1 15,0 19-11-15,0-19 9 0,-3 19-8 16,3-19-1-16,0 0-5 0,0 26 2 0,0-26-5 16,-2 19 2-16,2-19-4 0,2 19-2 15,-2-19-1-15,3 16-3 0,-3-16 0 16,2 17-2-16,-2-17-4 0,4 13 4 0,-4-13-5 15,4 16 0-15,-4-16 1 16,0 0-1-16,5 16 0 0,-5-16-1 0,0 0 1 16,4 17-6-16,-4-17 6 0,6 12-3 0,-6-12-1 0,0 0 1 15,8 13 1-15,-8-13-4 16,0 0 6-16,12 10 1 0,-12-10-2 0,0 0-1 16,8 8 2-16,-8-8 0 15,0 0-1-15,0 0 0 0,12 7-4 0,-12-7 2 0,0 0 0 16,0 0 0-16,0 0-4 15,0 0 4-15,21-1 1 0,-21 1-4 0,0 0 1 16,0 0-3-16,15-14 1 0,-15 14 0 0,0 0 2 0,11-16-3 16,-11 16 1-1,8-9 4-15,-8 9-6 0,6-15-2 0,-6 15 3 0,7-15 0 16,-7 15-1-16,5-17 2 16,-5 17-1-16,4-18 0 0,-4 18-2 15,4-20 4-15,-4 20-4 0,2-20 6 16,-2 20-4-16,2-20-3 0,-2 20 7 0,0-19 0 0,0 19-4 15,2-22 0-15,-2 22 1 16,0-19 0-16,0 19-1 0,2-16-1 0,-2 16 4 16,0 0-2-16,0-22 0 0,0 22-5 0,0 0 7 0,0-18-3 15,0 18 3-15,0 0-3 16,0 0 0-16,2-18 0 0,-2 18-6 0,0 0 4 16,0 0 3-16,0 0 3 15,0 0-4-15,0 0 3 0,0-19-1 16,0 19 1-16,0 0 3 0,0 0 2 0,0 0-6 15,0 0 2-15,0 0-3 0,0 0 6 0,0 0-1 16,0 0 8-16,0 0 2 0,0 0 8 0,0 0-2 16,0 0-2-16,0 0 2 15,0 0-1-15,-2 59 2 0,2-59-4 0,2 25 5 0,-2-9 1 16,0-16-2-16,2 30-2 16,-2-13 0-16,2 0 1 0,2 0-2 0,-1 1 3 15,3-1-1-15,1-1-2 16,-1 0 2-16,2-1-2 0,3 4-4 0,-1-4 4 0,4 0-2 15,0-1-4-15,0 1-25 16,4-4-83-16,1 1-109 0,-2-4-210 0,0 0-215 16,-3-3-258-16,0 1-258 0</inkml:trace>
  <inkml:trace contextRef="#ctx0" brushRef="#br0" timeOffset="54459.8">11222 6654 1204 0,'12'-15'311'0,"-12"15"-98"15,10-11-25-15,-10 11-49 0,10-14-3 0,-10 14-14 0,15-12-7 16,-15 12-7-16,11-15-2 15,-5 10-8-15,1 0-2 0,-7 5-3 16,12-14-1-16,-8 7-1 0,2-1 5 0,-6 8-2 0,14-11 4 0,-9 3 1 16,0 0-4-16,1 1-3 15,1-3-6-15,-7 10-10 0,11-17-8 0,-11 17-4 0,11-19-6 16,-8 10-6-16,-3 9-5 16,9-21-5-16,-5 11-1 0,0-4-5 0,1 3-4 15,-3 0-7-15,1-1 3 16,0-1-5-16,3 2-1 0,-6 11-3 0,1-21 0 0,-1 11-3 15,0 10 0 1,4-19 1-16,-2 12 0 0,-2 7 0 0,0-14-5 0,0 14 0 16,0 0-1-16,2-15-2 0,-2 15 0 0,0 0 0 0,0 0-2 15,0 0 1 1,0 0 1-16,0 0-2 0,0 0 3 0,-32 30-5 0,26-16 5 16,-1 1-2-16,4 2 1 15,-2 2-1-15,-1 3 4 0,1 2 0 0,1 0 4 16,0 1 2-16,-1 4 5 0,3-3-1 15,-2 4 2-15,2-2 0 0,1 2 0 0,-4 1 1 16,3-2-2-16,0 1 1 0,-2-1-6 0,0-3 1 16,-2 3 0-16,4-5-2 0,-4 2 4 15,2-2-12-15,0-1 4 0,-2-4-4 16,1-2 3-16,-1 0 2 0,-1-1 0 16,-1-3-4-16,1 0 0 0,-1-1-1 0,8-12 1 15,-18 18-1-15,8-11 2 16,10-7-5-16,-16 7 4 0,16-7-3 0,-19 0-7 0,19 0 4 15,0 0 0-15,-24-10-1 16,24 10-3-16,-12-11 5 0,12 11 0 0,-10-14-4 16,10 14 0-16,-7-13-2 0,7 13 2 0,0 0 1 0,-3-19 3 15,3 19-4-15,0 0 0 16,0 0 4-16,14-21 1 0,-14 21 2 0,14-6 8 16,-14 6 19-16,21 0-5 0,-21 0 4 15,32 3 4-15,-12-1 4 0,0 1-8 0,4 1 1 16,1 2-9-16,1 0 5 15,1-3-10-15,-2 1 1 0,0 2-17 16,1-3-29-16,-3-1-32 0,-1 0-44 0,-4-2-62 0,7 2-77 0,-7-6-74 16,0 0-165-16,-4-2-129 15,1 1 35-15,-1-3-342 0,-14 8-307 0</inkml:trace>
  <inkml:trace contextRef="#ctx0" brushRef="#br0" timeOffset="54850.02">11763 6605 2720 0,'0'0'-102'0,"4"-18"2"0,-4 18 14 0,4-17 19 0,-4 17 26 16,0 0 15-16,7-18 35 16,-7 18 28-16,0 0 16 0,4-14 14 0,-4 14 4 15,0 0 2-15,0 0 11 0,0 0 17 16,0 0 1-16,0 0 0 0,0 0 5 0,0 0 0 16,0 0 0-16,-26 41-2 0,20-24 1 0,-1 4-3 15,0 3-3-15,0 2-2 16,3 0-3-16,-2 3-6 0,0-1-7 0,2 2-8 0,4-1-12 15,0 1-2 1,0 1-8-16,7-5-7 0,-2 3-1 0,3 0-11 0,2 0-19 16,1-6-35-16,0-1-29 0,2-3-46 0,-1-2-49 15,3 1-41-15,-1-3-46 0,-5-4-43 16,1-1-115-16,0-3-542 0,-1-1-343 0</inkml:trace>
  <inkml:trace contextRef="#ctx0" brushRef="#br0" timeOffset="55380.17">12014 6695 2830 0,'0'0'-27'0,"2"-14"17"16,-2 14 10-16,0 0 4 0,0 0-4 0,5-14-3 0,-5 14 9 16,0 0 17-16,0 0 15 0,0 0 6 0,0 0 2 15,0 0 6-15,-17 41 2 0,17-41-1 16,-2 29-5-16,2-12-2 0,0-1-2 0,4 3-2 16,0-1-4-16,0-1-1 15,3 1-7-15,0-3 1 0,2 0-3 0,-2-1-3 16,1-1-1-16,4-3-5 15,-3 0 1-15,-2-2-3 0,-7-8-4 0,18 11 2 0,-18-11-10 16,17 5-5-16,-17-5-5 0,0 0-3 0,21-16 1 16,-14 7 5-16,0-5 0 15,0-3 6-15,-1 0-1 0,-2-2 16 16,0 3 17-16,1-4 14 0,0 1 22 16,-2 3 12-16,1 1 6 0,-4 15-1 0,4-23-5 0,-4 23-12 15,4-19-4-15,-4 19-1 16,5-9 9-16,-5 9 1 0,0 0-1 0,0 0-1 0,0 0-4 15,0 0-9 1,0 0-6-16,8 42-1 0,-5-28-5 0,0 1-10 0,-3-15-3 16,5 30-6-16,-1-13-4 0,0-2-5 0,2 2-20 0,-1-3-25 15,0 1-26-15,1-4-42 16,1 1-39-16,-7-12-43 0,11 21-44 0,-2-14-42 16,-2-1-67-16,0 0-128 15,-7-6-103-15,11 5-295 0,-11-5-202 0</inkml:trace>
  <inkml:trace contextRef="#ctx0" brushRef="#br0" timeOffset="55639.98">12423 6624 2550 0,'0'0'-35'0,"5"-18"5"15,-5 18 6-15,0 0 6 16,4-19 1-16,-4 19 17 0,0 0 17 0,0 0 24 0,0 0 16 15,0 0 16-15,0 0 5 16,0 0 15-16,0 0 4 0,0 0 10 0,0 0 4 16,-4 69 0-16,4-51-2 0,-3-1-9 0,6 0-7 0,-3 3-12 15,2-2-7-15,0 1-7 16,3-2-7-16,0 2-9 0,-1-1-2 0,4-2-9 16,0 0-28-16,-2-3-34 15,5-2-40-15,-4 0-52 0,5-4-51 0,-6 1-49 0,3-5-74 16,-9-3-643-16,14 6-342 15</inkml:trace>
  <inkml:trace contextRef="#ctx0" brushRef="#br0" timeOffset="56010.15">12525 6757 3045 0,'-4'-20'90'16,"4"20"14"-16,0 0 13 0,-1-17-21 0,1 17-19 15,0 0-6-15,0 0-7 16,9-20-6-16,-9 20-12 0,15-9-13 0,-15 9-20 0,19-10-36 15,-9 6-18-15,-10 4-27 16,24-10-22-16,-14 6-30 0,-10 4-18 0,21-9-13 16,-13 2-25-16,0 1-15 0,-8 6-7 15,11-7 3-15,-11 7-6 0,4-12 12 0,-4 12 17 16,0 0 41-16,0 0 48 0,0 0 40 0,0 0 19 16,0 0 34-16,-11-29 30 15,11 29 10-15,0 0 31 0,0 0 24 16,0 0 33-16,-18-6 6 0,18 6 29 0,0 0 0 15,0 0 4-15,0 0-13 0,0 0-10 16,0 0-18-16,-7 45-8 0,7-45-7 0,1 22-11 0,3-6-7 16,-2 1-11-16,2 0-10 15,-2-1-10-15,0 1-3 0,4 0-12 0,-2-1-6 0,0 2-4 16,1-3-7-16,-5-15-21 16,4 28-36-16,-3-20-41 0,-1-8-50 15,4 20-49-15,0-12-44 0,-4-8-61 0,0 0-120 16,2 11-510-16,-2-11-269 0</inkml:trace>
  <inkml:trace contextRef="#ctx0" brushRef="#br0" timeOffset="56259.8">12743 6639 2755 0,'6'-14'52'0,"-6"14"17"16,6-11 14-16,-6 11-9 0,0 0-4 15,12-9 0-15,-12 9 14 0,0 0 6 0,0 0 6 16,0 0 6-16,0 0 7 15,0 0-5-15,34 23-4 0,-29-10-7 16,3 0-4-16,1 5-4 0,-2-1-8 0,0 4-2 0,-1 0-9 16,1 2-10-16,-3 0-4 0,1 0-7 15,0-3-7-15,-3 2-2 0,0-4-8 16,0 1-16-16,1 1-24 0,-3-3-42 16,0-17-41-16,-5 30-48 0,3-17-50 0,2-2-57 15,0-11-93-15,-4 18-158 0,-2-13-414 16,6-5-311-16</inkml:trace>
  <inkml:trace contextRef="#ctx0" brushRef="#br0" timeOffset="56709.95">13117 6468 2771 0,'0'0'-67'16,"0"0"6"-16,11-14 11 0,-11 14 8 15,0 0 8-15,0 0 1 0,0 0 8 16,0 0 12-16,15 32 19 0,-15-32 18 0,6 24 9 0,-2-9 14 16,1 2 15-16,-1 2 12 0,1 2 2 0,2 3 7 15,-1 2 1-15,-1 1 2 16,3 0 3-16,2 2-1 0,-3 2 8 0,1-4-4 0,-1 1-3 16,0 2-2-16,0-4-4 15,-3-2-12-15,0 4-1 0,-3-6-15 0,1-2-2 16,-2 2-6-16,0-2-3 15,-2 0-9-15,1-2 2 0,-1-2-7 0,-2 0 0 0,4-16-12 16,-7 26-19-16,1-12-28 0,6-14-28 0,-8 19-40 16,8-19-55-16,-10 13-33 15,8-7-43-15,2-6-90 0,-3 9-610 0,3-9-334 16</inkml:trace>
  <inkml:trace contextRef="#ctx0" brushRef="#br0" timeOffset="57139.98">13627 6886 2814 0,'0'0'-47'0,"0"0"29"15,0 0 25-15,0 0 8 16,0 0 13-16,0 0-4 0,0 0 11 15,0 0 9-15,0 0 0 0,27 9-4 16,-27-9-9-16,0 0-4 0,25-4 2 0,-25 4-5 0,22-2 0 16,-22 2-3-16,27-2-1 0,-13 1 0 0,-14 1-2 15,29-3-12-15,-11 3 8 0,-18 0-8 16,30-4-9-16,-30 4-11 0,23-1-16 0,-23 1-20 16,19-4-45-16,-19 4-30 15,16-4-15-15,-10 1-35 0,-6 3-77 0,0 0-480 16,7-13 0-16</inkml:trace>
  <inkml:trace contextRef="#ctx0" brushRef="#br0" timeOffset="57329.75">13691 6738 2206 0,'0'0'31'0,"0"0"19"16,-14-5 33-16,14 5 11 0,0 0-2 0,0 0 15 15,0 0 29-15,0 0 3 16,0 0-6-16,0 0-17 0,0 0-9 0,0 0-15 0,0 0-22 15,0 0-17 1,0 0-28-16,47-4-34 0,-47 4-32 0,24 0-37 0,-24 0-41 16,25-1-33-16,-25 1-38 0,27-5-97 15,-16 5-531-15,1-1-144 0</inkml:trace>
  <inkml:trace contextRef="#ctx0" brushRef="#br0" timeOffset="58030.08">14532 5970 2361 0,'5'-15'-94'16,"-5"15"18"-16,0 0 11 0,4-17 12 15,-4 17 19-15,0 0 9 0,0 0 14 16,0 0 17-16,0 0 24 0,0 0 30 16,0 0 13-16,0 0-2 0,0 0 7 0,0 0-11 15,0 0-9-15,0 0-1 0,-19 51-1 16,16-34-6-16,-4 2 7 0,5 6-2 0,-1-1 2 15,-1 4 16-15,2 1-8 16,0 1-6-16,0 1-6 0,2 2-6 0,0 1-1 16,2 6-6-16,0-1-6 0,0 1-2 0,2 0-3 0,-1 2-3 15,4 0-6-15,0 8 0 16,-1-5-1-16,1 4-3 0,-1-6 3 0,-2-3-4 16,-1 4-3-16,3-2 5 15,-2-3-6-15,-2 3 10 0,0-1 1 0,-2-1 3 0,0-2 9 16,0-3 4-16,-4 1 2 15,2 0 4-15,-3-7-1 0,-1 1 2 16,0 2-5-16,0-6 5 0,-1 2 7 0,1-6 8 0,-4-1 8 16,5 1 3-16,-3-6-3 0,2-1 3 15,-2 0-4-15,0-3-1 0,0-2-6 0,8-10-7 16,-17 9-9-16,17-9-9 16,0 0-18-16,0 0-21 0,-30-16-33 0,22 5-38 0,8 11-47 15,-13-28-45-15,5 15-31 16,3-5-30-16,1 5-61 15,-2-2-138-15,2 1-487 0,1 3-307 0</inkml:trace>
  <inkml:trace contextRef="#ctx0" brushRef="#br0" timeOffset="58329.83">14854 7422 2961 0,'13'13'60'0,"-13"-13"16"0,0 0 6 0,0 0-12 15,0 0-10-15,9 9-8 16,-9-9-6-16,0 0-19 0,0 0-27 0,0 0-51 16,0 0-67-16,13 5-71 0,-13-5-151 15,0 0-500-15,0 0-178 0</inkml:trace>
  <inkml:trace contextRef="#ctx0" brushRef="#br0" timeOffset="59099.74">14949 5816 2511 0,'0'0'-79'0,"0"0"18"0,0 0 8 0,0 0 5 0,0 0 1 16,0 0 11-16,9 34 24 0,-9-34 13 0,0 0 12 16,-9 25 17-16,9-25-1 15,-8 20 21-15,8-20 6 0,-10 16 1 0,3-8 10 16,7-8-10-16,-13 15 10 0,13-15 2 16,-14 12 2-16,14-12 4 0,-21 8 9 0,21-8 0 15,-18 3-1-15,18-3-3 16,-22-2-4-16,22 2-5 0,-20-8-7 15,20 8-5-15,-16-10-9 0,16 10-10 0,-14-16-2 16,14 16-6-16,-10-17-4 0,10 17 2 16,-3-17-9-16,3 17-2 0,0 0-6 0,3-19-2 0,-3 19 1 15,0 0-2-15,18-14-2 16,-18 14-3-16,20-5 0 0,-20 5-5 0,22-2 0 16,-22 2-2-16,29 3 0 0,-15 1 0 15,4-1 4-15,-4 3-3 0,3 1 0 0,0-2-3 16,0 3 1-16,0 0-4 15,-3 0-7-15,3-3-16 0,-1 1-4 0,-4-1-14 16,3 1-5-16,-15-6-2 0,24 6-13 0,-12-4-18 0,-12-2-23 16,24-2-6-16,-24 2 4 15,18-6 3-15,-18 6 9 0,17-11 22 0,-10 1 13 0,-7 10 27 16,10-23 15-16,-3 10 25 16,-6-2 28-16,-1 15 27 0,7-25 13 0,-7 25 18 15,2-22-5-15,-2 22-4 16,0-16-1-16,0 16-9 0,0 0-1 15,-9-17 1-15,9 17-8 0,0 0-4 16,-18-2-2-16,18 2-11 0,0 0 1 0,0 0-7 0,-28 19-4 16,28-19-6-16,-10 19-12 0,3-6-35 15,7-13-58-15,-2 25-80 0,-1-12-77 16,3-13-169-16,0 26-454 0,0-26-206 0</inkml:trace>
  <inkml:trace contextRef="#ctx0" brushRef="#br0" timeOffset="59819.96">15536 6887 2550 0,'0'0'-75'16,"0"0"3"-16,0 0 13 0,0 0 13 0,31 4 21 0,-31-4 5 15,17 0 4-15,-17 0 15 16,0 0 13-16,28-4 25 0,-28 4 3 15,21-4 11-15,-21 4-4 0,23-5 14 16,-23 5 11-16,21-8 12 0,-10 2 2 0,-11 6 11 0,21-14-5 16,-13 6 2-16,4-2-3 15,-4-2-4-15,-8 12-5 0,10-23 0 0,-6 12-7 16,-4 11 3-16,5-21 5 0,-5 21 1 0,1-17-6 0,-1 17 3 16,0-17 1-1,0 17 0-15,0 0-3 0,-10-17-7 0,10 17-5 0,0 0-2 16,-17-6-6-16,17 6-3 15,0 0 0-15,0 0-5 0,-33 17 2 0,24-9 3 0,-2 3 0 16,3 1 0-16,-3 2-2 0,3 2 3 0,0 3 3 16,-3 0-7-16,2 2-4 15,3 1-2-15,-2-2-2 0,4-1-3 0,0-1-7 16,1 1-1-16,1-3-3 0,0 2-2 16,2-2 5-16,4 1-4 0,-4-17-8 0,13 24-3 15,-3-13-6-15,1-1-10 16,4-2-17-16,2-3-9 0,0 1-18 0,2-5-18 0,1-1-22 15,0 0-28 1,1-3-34-16,0-1-43 0,2-1-44 0,1-3-36 0,-3-4-86 16,2 1-156-16,-4-3-79 0,-1 2-264 0,0-2-198 15</inkml:trace>
  <inkml:trace contextRef="#ctx0" brushRef="#br0" timeOffset="60169.93">16012 6335 2559 0,'0'0'-33'0,"0"0"30"0,0 0 27 0,0 0 12 16,0 0-2-16,0 0 15 0,0 0 33 15,0 0 15-15,0 0 13 0,0 0 6 0,0 0 0 16,0 0-2-16,0 0-4 0,0 0-8 0,0 0-10 16,0 0-8-16,64 2-9 15,-47-2-9-15,-17 0-16 0,36 0-28 0,-18-2-30 0,2-1-34 16,-1 2-44-1,-1-1-50-15,0 0-39 0,-2-2-48 0,0 0-88 0,0-1-579 16,-5 1-263-16</inkml:trace>
  <inkml:trace contextRef="#ctx0" brushRef="#br0" timeOffset="60870.05">16600 6083 2661 0,'0'0'-34'0,"7"-16"34"0,-7 16 22 15,0 0 8-15,0 0 11 16,0 0 17-16,0 0 15 0,0 0 17 0,0 0 19 16,0 0 12-16,-26-14 5 0,26 14-4 15,0 0-1-15,-25 4-9 0,25-4-7 0,0 0-8 16,-25 10-2-16,25-10-13 15,-15 7-3-15,15-7-9 0,-13 9-7 16,13-9-9-16,-10 12-5 0,10-12-3 0,-5 13-5 0,5-13-5 16,0 0-5-16,0 0-7 15,7 29-4-15,-7-29-5 0,12 14-3 0,-3-4-5 0,0-1 4 16,1 1-5-16,0-1 1 16,3 3-3-16,-4-2 3 0,3 1-4 0,-3 1 0 15,1-1-1-15,-1 0 0 0,0 1 2 16,-3 2 3-16,0-3 1 0,-6-11 3 0,4 22 5 15,-2-10 14-15,-2-12 9 16,-2 21 9-16,2-21 2 0,-8 19 3 0,8-19-6 0,-8 17-3 16,8-17-3-16,-11 15 2 0,11-15-13 15,-11 7-3-15,11-7-23 0,-15 7-32 16,15-7-36-16,0 0-45 0,0 0-49 0,0 0-65 0,-25-20-55 16,20 13-133-16,3-5-178 15,2 12-389-15,-4-23-431 0</inkml:trace>
  <inkml:trace contextRef="#ctx0" brushRef="#br0" timeOffset="61099.88">16679 6206 2988 0,'0'0'-72'15,"19"-3"32"-15,-19 3 3 16,0 0 5-16,21-2 19 0,-21 2 22 0,0 0 13 15,28-2 15-15,-28 2 6 0,18-4-4 16,-18 4-7-16,28-3-5 0,-13 0-6 0,2 2-12 16,-17 1-12-16,29-6-15 0,-11 2-26 15,-18 4-28-15,25-5-27 0,-13 2-35 0,1 0-54 16,-4-1-96-16,1-2-404 0,-10 6 63 0</inkml:trace>
  <inkml:trace contextRef="#ctx0" brushRef="#br0" timeOffset="61389.73">16903 6095 2066 0,'-17'-8'35'0,"17"8"29"15,0 0 14-15,0 0 6 0,0 0 0 0,0 0 8 0,0 0 4 16,0 0 7-16,0 0 11 16,0 0 2-16,0 0-8 0,0 0-4 0,0 0 1 15,0 0-10-15,-4 32-4 16,4-32 3-16,0 23-4 0,0-23 0 15,-2 27 7-15,2-12 1 0,-2 2-5 0,-2 0-3 16,4-17 3-16,-2 32-3 0,-3-14 2 0,5-3-3 16,0-15-8-16,-2 28 2 0,2-14-11 0,0-14-3 15,0 21-5-15,0-21-28 16,5 19 2-16,-5-19-8 0,10 13-2 0,-10-13-18 0,17 9-23 16,-17-9-35-16,21 0-46 15,-21 0-58-15,25-4-63 0,-9-2-44 0,-4-2-123 16,3-2-172-16,0 2-420 15,-3-1-419-15</inkml:trace>
  <inkml:trace contextRef="#ctx0" brushRef="#br0" timeOffset="62469.77">17602 6999 2856 0,'0'0'-114'0,"-7"-43"18"0,7 43 37 0,0 0 38 0,-4-19 8 15,4 19 13-15,0 0 31 16,-8-21 11-16,8 21 8 0,-8-12 3 0,8 12-1 0,0 0-4 15,-14-11 1-15,14 11 2 16,0 0 2-16,-16-6 16 0,16 6 8 0,0 0 3 16,0 0-1-16,0 0-5 0,-36 15-5 0,27-7-7 0,9-8-9 15,-17 19-4 1,10-7-4-16,-1 1-4 0,8-13-3 0,-8 27-3 0,4-12-5 16,0-5-1-16,4-10-5 15,0 28-2-15,0-28 0 0,2 25-3 0,2-14 1 16,-4-11-5-16,8 22-2 0,-2-14 0 15,-6-8-3-15,16 14 2 0,-16-14-1 0,14 9-1 16,-14-9-5-16,17 2 0 0,-17-2 3 0,0 0 0 16,0 0-6-16,30-19 1 15,-24 8-3-15,2-5 1 0,-2-3-2 0,4-3-1 16,-4-6 1-16,2-5-7 0,-2-1-3 16,1-3 2-16,1 1 3 0,-1 1 5 0,-3 1 10 15,0 3 6-15,-1 5 11 16,1 0 8-16,-2 1 3 0,0 1 7 0,0 4 9 0,-2 2 3 15,0 0 4-15,0 18-9 16,2-31-4-16,-2 31-7 0,2-21-6 0,-2 21-3 16,0-19-5-16,0 19-2 15,0 0-1-15,0 0-4 0,0 0-2 0,0 0-1 0,0 0 0 16,0 0 1-16,0 0 3 0,0 0 2 0,0 0 2 16,0 0 1-16,-4 64 3 15,6-45 2-15,-2 3-1 0,2 1-2 0,0 2-2 16,0 2 2-16,2-1-9 0,0 0 1 15,2 3-7-15,-2-1 3 0,0-2 0 0,2 0-12 16,-2 1-9-16,0 0-19 0,0-5-24 0,-2 0-28 16,3-1-39-16,-3-3-47 15,2 2-57-15,1-3-49 0,-3-2-96 0,0 0-156 16,0-3-445-16,0-1-409 0</inkml:trace>
  <inkml:trace contextRef="#ctx0" brushRef="#br0" timeOffset="62790.11">17898 6933 2842 0,'0'0'-91'0,"0"0"29"16,0 0 18-16,-6-27-2 0,6 27 9 0,0 0 10 16,0 0 12-16,0 0 4 0,0 0 22 15,16-4 5-15,-16 4 4 0,0 0-10 16,28 0 8-16,-28 0-6 0,25 0-9 16,-25 0 7-16,34 0-4 0,-14 0-6 0,-1-1-9 15,-1 1-17-15,2-5-10 0,-2 4-2 16,2-3-24-16,-1 0-20 0,-2 3-12 0,0-4-23 15,-3-1-38-15,0 1-70 16,-14 5-341-16,14-11 239 0</inkml:trace>
  <inkml:trace contextRef="#ctx0" brushRef="#br0" timeOffset="63050.11">18146 6789 1590 0,'0'0'4'0,"0"0"14"0,-19-4 15 0,19 4 11 0,0 0 20 16,0 0 29-16,0 0 20 15,0 0 10-15,-19 12 12 0,19-12 4 0,-6 14-2 16,6-14-3-16,-7 21-10 0,2-8-6 0,3 2-5 0,-2 0-3 16,0 3-7-1,2-1 12-15,2 2-7 0,-4 0 0 0,4 1 3 0,0-2-1 16,-2 2-4-16,4-4-5 16,-2 3-12-16,4-3-4 0,0 1-8 0,4-2-10 0,1-1 14 15,4-2-15-15,2 0-33 16,4-1-33-16,0 0-46 0,-1-6-58 0,6 1-85 15,-5-5-91-15,0-1-202 16,-2-1-107-16,-3-5-257 0,0-3-192 0</inkml:trace>
  <inkml:trace contextRef="#ctx0" brushRef="#br0" timeOffset="66700.03">19018 7038 2382 0,'0'0'-125'0,"11"-7"19"0,-11 7 16 0,0 0 11 16,0 0 8-16,14-9 9 0,-14 9 20 0,0 0 16 15,0 0 18-15,17-4 21 16,-17 4 11-16,0 0 30 0,20-5 27 0,-20 5 5 15,0 0 14-15,18-3 16 0,-18 3-7 16,0 0-1-16,20-7-4 0,-20 7-8 0,0 0-8 16,16-1-5-16,-16 1-9 0,0 0-3 0,0 0-4 0,19-3-4 15,-19 3-7-15,0 0 2 16,0 0-3-16,0 0-2 0,22-3-2 0,-22 3 0 16,0 0-3-16,0 0-2 15,16-3 1-15,-16 3-7 0,0 0-6 0,0 0-3 16,0 0-5-16,0 0-7 0,20-3-13 15,-20 3-12-15,0 0-17 0,0 0-9 0,0 0-21 16,0 0-19-16,0 0-25 0,0 0-42 0,18-2-28 16,-18 2-40-16,0 0-83 15,0 0-525-15,0 0-137 0</inkml:trace>
  <inkml:trace contextRef="#ctx0" brushRef="#br0" timeOffset="67019.84">18912 6909 2365 0,'-8'-18'-57'0,"8"18"36"16,0 0 32-16,0 0 6 0,0 0 15 0,0 0 9 0,0 0 9 16,0 0 14-16,33-10 6 15,-33 10 0-15,20-3-2 0,-20 3-3 0,22-4-5 16,-22 4-9-16,22-2-5 0,-22 2-17 16,19-4-22-16,-19 4-16 0,19 0-29 0,-19 0-25 15,0 0-31-15,23-1-35 16,-23 1-45-16,0 0-112 0,13 0-398 0,-13 0 71 15</inkml:trace>
  <inkml:trace contextRef="#ctx0" brushRef="#br0" timeOffset="71720.83">20358 6321 1990 0,'0'0'-42'0,"0"0"19"15,0 0 15-15,0 0 13 0,0 0 15 0,0 0 13 16,0 0 12-16,0 0 15 16,0 0 10-16,0 0 13 0,-28 17 8 0,28-17 5 0,0 0 8 15,0 0 2-15,0 0 3 16,-8 13 0-16,8-13-1 0,0 0 1 0,0 0-3 15,-4 14-4-15,4-14 0 16,0 0-1-16,0 0-3 0,-4 19-1 0,4-19-1 16,0 0-8-16,-2 22-4 0,2-22-8 0,0 15-5 0,0-15-5 15,0 22-4-15,0-22-5 16,2 24-3-16,0-13-4 0,-2-11-3 0,2 24-4 16,-2-24-6-16,2 23-1 0,0-10 0 15,-2-13-3-15,4 23 5 0,-4-23-3 0,2 21 0 16,-2-21-7-16,2 20-1 15,-2-20-3-15,4 15 2 0,-4-15-8 0,2 15 0 16,-2-15-4-16,0 0 0 0,2 22-9 0,-2-22-36 16,0 0-48-16,2 13-66 0,-2-13-75 15,3 9-77-15,-3-9-147 0,0 0-154 0,0 15-332 16,0-15-337-16</inkml:trace>
  <inkml:trace contextRef="#ctx0" brushRef="#br0" timeOffset="72609.95">19898 6954 2621 0,'0'0'-166'0,"0"0"16"0,0 0 20 15,-25 2 31-15,25-2 11 16,0 0 29-16,0 0 22 0,0 0 24 0,0 0 11 16,0 0 30-16,0 0-1 0,0 0 5 15,0 0-1-15,0 0 5 0,0 0 9 16,0 0 0-16,0 0 10 0,0 0 8 0,0 0 9 16,0 0-7-16,0 0 0 0,0 0-1 15,0 0-1-15,0 0-10 0,0 0-3 0,61 1-3 16,-48 1 2-16,-13-2-12 0,30 0-2 15,-14 2 1-15,4-2 1 0,0 0 9 0,4 0 2 16,1 2-3-16,1-2 5 16,4 0-1-16,-1 0-1 0,1 0-1 0,2-2 0 15,0 2 2-15,-3-2 4 0,1 0 5 0,0 1 9 0,-1-1-2 16,-1-1 1-16,-2 2 5 16,0-3-2-16,-2 2 0 0,-1 1 1 0,1-1-1 15,-2-1-3-15,-2 2-1 16,1 1-3-16,0-2-4 0,-4 0-9 0,-17 2-3 15,32-2-7-15,-32 2-3 16,25-2-2-16,-25 2-6 0,24 0-2 0,-24 0-3 0,18 0-2 16,-18 0-4-16,0 0-2 0,24-2-4 0,-24 2-18 15,0 0-35-15,18 2-48 0,-18-2-66 16,0 0-77-16,0 0-120 16,7 2-189-16,-7-2-412 0,0 0-385 0</inkml:trace>
  <inkml:trace contextRef="#ctx0" brushRef="#br0" timeOffset="73399.78">19966 7320 2819 0,'0'0'-95'16,"0"0"34"-16,0 0 31 0,0 0 21 0,0 0 18 15,0 0 32-15,0 0 24 16,0 0 23-16,0 0 20 0,0 0 7 0,0 0-3 16,0 0 1-16,0 0-2 0,0 0-2 0,0 0-10 0,0 0-7 15,0 0-14-15,0 0-4 16,0 0-13-16,0 0-6 0,0 0-12 0,55-6-15 16,-55 6-30-16,24-4-40 15,-24 4-40-15,27-2-44 0,-12 2-38 0,-2 0-35 0,-1-2-53 16,-12 2-106-16,24 0-499 15,-24 0-208-15</inkml:trace>
  <inkml:trace contextRef="#ctx0" brushRef="#br0" timeOffset="73940.03">20552 7193 2526 0,'7'-9'-80'16,"-7"9"19"-16,0 0 9 0,9-10 10 0,-9 10 1 16,0 0 10-16,6-14 4 0,-6 14 11 15,0 0 16-15,0 0-1 16,0 0 4-16,6-14 10 0,-6 14-10 0,0 0 9 15,0 0 5-15,0 0 13 0,0 0 4 0,0 0 20 16,0 0 10-16,0 0 15 0,-50 11-1 0,50-11 3 0,-20 8-1 16,20-8-3-16,-17 12-3 15,17-12-7-15,-15 9-9 0,15-9-13 0,-12 10 3 16,12-10-5-16,-9 10 2 16,9-10-8-16,0 0-4 0,0 0-4 15,0 0-6-15,0 0-3 0,19 26-3 16,-19-26-3-16,17 9-2 0,-8-3-1 0,-9-6 1 0,20 7-2 15,-8 0-2-15,0-1-7 16,-12-6 4-16,22 11 2 0,-12-6-3 0,-10-5 0 0,19 12 1 16,-9-7 1-16,-10-5-2 0,16 14 2 0,-8-6 2 15,-8-8 6-15,8 15 15 16,-8-15 12-16,6 17 19 0,-6-17 8 0,2 13 4 16,-2-13 11-16,0 0 2 0,-4 23-5 15,4-23-2-15,-10 12-3 0,10-12-9 0,-15 9-5 16,15-9-7-16,-19 11-11 15,19-11-21-15,-23 1-36 0,23-1-37 0,-28 0-47 16,28 0-60-16,-28-1-40 0,16-2-46 16,-3-1-70-16,5 0-158 0,-5-2-395 0,2 1-226 15</inkml:trace>
  <inkml:trace contextRef="#ctx0" brushRef="#br0" timeOffset="74690.23">21194 6902 2632 0,'-17'8'-41'0,"17"-8"27"0,0 0-1 0,0 0 3 0,0 0-2 15,0 0 19-15,0 0 16 16,0 0 7-16,0 0 9 0,0 0-12 0,0 0 0 16,0 0 3-16,0 0-7 15,0 0-2-15,0 0 0 0,0 0 0 0,55-9-5 0,-55 9-2 16,17-12 8-16,-17 12-6 15,14-11 1-15,-14 11 8 0,14-18 1 0,-8 9 0 16,-6 9 1-16,10-20-3 0,-10 20 2 16,5-22 0-16,-1 10 6 0,-4 12 8 0,2-19 3 15,-2 19-1-15,0-19-1 0,0 19-8 0,0 0-3 16,0-22-5-16,0 22 0 16,0 0-1-16,-11-15-2 0,11 15-1 0,0 0-2 15,-14-7-2-15,14 7 1 0,0 0-2 16,0 0 2-16,-34 10 2 0,34-10 0 0,-24 13 6 15,12-3 5-15,1 1 2 16,1 0 4-16,-3 1 4 0,2 6-3 0,1-3 5 16,-3 2-1-16,6 1 0 0,-3-1 3 0,6-3-1 0,0 1-1 15,0 1 6-15,1-1-3 16,3-15 3-16,0 27 2 0,5-12 10 0,-5-15 8 16,12 24 4-16,-4-11-8 15,4-4-2-15,-2-2-6 0,2 2-8 0,1-4-3 16,2 0-4-16,2-1-9 0,-17-4-25 15,30 2-34-15,-14-4-34 0,-16 2-53 0,32-7-58 16,-15 0-45-16,-4-4-68 0,2 2-132 16,-3 0-121-16,2-5-325 0,-4 3-219 0</inkml:trace>
  <inkml:trace contextRef="#ctx0" brushRef="#br0" timeOffset="75300.03">21475 6344 2545 0,'0'0'-55'16,"0"0"28"-16,0 0 1 0,0 0 5 15,0 0 4-15,0 0 12 0,0 0 2 0,0 0 17 16,0 0 16-16,0 0 1 0,0 0-4 16,0 0 4-16,0 0-5 0,0 0 1 15,28 0 2-15,-28 0 0 0,25-2-3 16,-9 0-7-16,-16 2-16 0,31-3-20 0,-14-2-25 15,2 5-29-15,-2-1-27 16,-2-1-42-16,-3-2-80 0,1 0-442 0,0 2 107 0</inkml:trace>
  <inkml:trace contextRef="#ctx0" brushRef="#br0" timeOffset="76269.67">21829 6142 1874 0,'0'0'-88'0,"-23"4"5"0,23-4 7 16,0 0 14-16,0 0 13 0,0 0 26 16,0 0 23-16,0 0 18 0,0 0 11 15,0 0 11-15,0 0 12 0,0 0-9 16,0 0 7-16,0 0 7 0,0 0 2 0,0 0 13 15,0 0 6-15,0 0 4 0,0 0 6 16,0 0-6-16,0 0 3 0,0 0-10 0,0 0-3 16,0 0-11-16,0 0-7 0,0 0-11 0,0 0 1 15,0 0-7-15,0 0-3 16,0 0-5-16,0 0-3 0,0 0 0 0,0 0-3 16,0 0-7-16,0 0 1 15,0 0 7-15,0 0-5 0,0 0-6 0,0 0-3 0,59-8 0 16,-59 8 0-16,0 0-5 15,17-3 11-15,-17 3-4 0,0 0 14 0,0 0 6 0,19-4 6 16,-19 4-1-16,0 0 12 0,0 0-8 16,0 0-1-16,0 0-1 0,17-6-4 15,-17 6-5-15,0 0-1 0,0 0-3 0,0 0-4 16,0 0-4-16,0 0-2 0,0 0-2 16,0 0 2-16,0 0-6 0,0 0 6 0,-61 15-7 15,61-15 3-15,-20 4-1 16,20-4-3-16,-14 6 2 0,14-6 0 0,-15 4-2 15,15-4 3-15,0 0-4 16,-13 7 1-16,13-7-1 0,0 0-1 0,0 0 1 16,0 0-5-16,0 0 2 0,0 0-1 0,0 0 0 0,23 23 1 15,-23-23-2-15,15 8-4 16,-15-8 5-16,17 7-1 0,-17-7 1 0,17 10-4 0,-9-5-1 16,-8-5 5-16,16 10-6 15,-16-10 1-15,10 14 3 0,-10-14 0 16,10 12-3-16,-10-12 2 0,9 14 2 15,-9-14 5-15,2 15 6 0,-2-15 3 0,0 0 11 0,-2 20 4 16,2-20 4-16,0 0 6 0,-15 19 3 0,7-14-2 16,8-5 1-16,-18 9 1 15,18-9-2-15,-16 8-3 0,16-8-3 0,-22 6-4 0,22-6-6 16,-18 4-10-16,18-4-23 16,0 0-30-16,-30-4-29 0,30 4-44 0,-15-6-51 15,15 6-32-15,-10-8-33 16,10 8-62-16,0 0-653 0,-14-14-359 0</inkml:trace>
  <inkml:trace contextRef="#ctx0" brushRef="#br0" timeOffset="76780.03">22045 6104 2714 0,'0'0'-115'0,"0"0"18"0,0 0 14 15,0 0 5-15,-30 2 13 0,30-2 18 16,0 0 23-16,0 0 24 0,0 0 29 15,0 0 16-15,0 0 18 0,0 0 9 0,0 0-1 0,0 0 22 16,0 0-3-16,0 0 6 0,0 0 3 0,0 0 0 16,60-7 3-16,-60 7-2 15,29-4-1-15,-12 1-10 0,0 0-2 0,2 1-9 16,0-2-6-16,-19 4-9 0,34-6-12 16,-17 4-4-16,-2-2-16 0,-15 4-25 15,23-4-16-15,-23 4-26 0,19-4-35 16,-19 4-58-16,0 0-49 0,15-6-67 0,-15 6-155 15,0 0-435-15,0 0-170 16</inkml:trace>
  <inkml:trace contextRef="#ctx0" brushRef="#br0" timeOffset="77099.81">22144 6034 2459 0,'-8'-16'-62'0,"8"16"15"0,0 0 5 0,0 0 10 16,0 0 13-16,0 0 18 15,0 0 24-15,0 0 8 0,0 0 9 0,0 0 1 16,0 0-6-16,0 0 3 0,0 0 12 0,0 0 2 16,0 0 12-16,0 0-1 0,0 0-5 15,0 0 5-15,0 0 1 0,0 0 4 0,0 0 10 16,32 38 3-16,-32-38 9 16,2 26 7-16,-2-13-6 0,2 3 5 0,-2 2 0 15,0-18 2-15,2 28 0 0,-2-15 1 16,0-13 2-16,2 27 14 0,0-13-8 0,-2-14-11 15,4 23-12-15,-2-12-2 16,-2-11-15-16,9 18-2 0,-9-18-10 0,11 12-2 0,-1-5-31 16,-10-7-49-16,19 3-61 0,-19-3-79 0,28-2-58 15,-14-4-86-15,-14 6-160 16,26-14-118-16,-13 4-278 0,-1-2-227 0</inkml:trace>
  <inkml:trace contextRef="#ctx0" brushRef="#br0" timeOffset="77909.98">22532 5692 2425 0,'0'0'-135'0,"0"0"29"0,0 0 21 0,0 0 19 16,0 0 18-1,0 0 21-15,0 0 7 0,0 0 27 0,0 0 15 0,0 0 12 16,0 0 12-16,0 0 0 15,0 0 9-15,0 0 2 0,0 0-1 0,0 0-6 16,4 52 6-16,-2-39-15 0,-2 4 4 0,2 1-4 16,0 0-8-16,-2 1-1 0,2 1-1 15,-2 1-3-15,2 0 3 0,0-1-9 0,1 7 2 16,-1-2-8-16,0 0 21 0,0 0-1 16,-2-4-3-16,0 5-5 0,3 1-4 0,-1-3 1 15,-2 3-3-15,2 2 3 16,0-3-7-16,0 1-2 0,0 0 1 0,0-3-3 15,2 4-1-15,-2-2-4 0,0-1 14 16,2-1-15-16,-2 1 1 0,3 0-2 0,-2 0 3 16,-1 1-2-16,2-1-4 0,-2-2 7 0,0 2-4 15,0-4-4-15,0-1 9 16,0 2-5-16,-2 1 4 0,2-3-6 0,0 2-4 0,0-2-1 16,-2 4 0-16,2-3 6 15,0 1-4-15,1-3 4 0,-1 0-3 16,0 2 2-16,0 1 1 0,2-3 2 15,1-1-3-15,-3 2 5 0,2-2-2 0,-2 1-2 16,2-1 2-16,1 1-1 0,-3-2-2 0,2 1-2 0,0 0 4 16,0-1 8-16,-2 1-11 15,0-2 0-15,0 2 2 0,0 0-5 0,0 1 3 0,2-3-3 16,-4 1 6-16,0 0-1 16,0 1-2-16,0-2-4 0,0 2 1 0,0-18 2 15,-4 32-1-15,4-14 1 16,0-4 0-16,-2 6-2 0,2-20-2 0,0 32 2 0,0-17 3 15,0 3 0-15,0-18-2 16,-2 28 0-16,2-9 0 0,0-2 3 0,0-17-1 16,-2 32 4-16,4-14-4 0,-4-3 3 0,4 4 1 15,-2-19 3-15,2 30 1 0,0-14-4 16,-2 0 3-16,0-16-6 0,8 27 4 0,-8-14 1 16,0-13-4-16,4 24 0 15,-2-13-2-15,-2-11-3 0,2 22-10 0,-2-22-31 0,4 20-37 16,-4-20-43-16,0 19-51 15,0-12-92-15,0-7-585 0,0 15-193 0</inkml:trace>
  <inkml:trace contextRef="#ctx0" brushRef="#br0" timeOffset="78459.89">22915 7793 2667 0,'0'0'50'0,"-20"-9"33"0,20 9 6 16,0 0 1-16,0 0 2 0,0 0-2 0,0 0 1 16,0 0-2-16,0 0-10 15,0 0-4-15,0 0-11 0,0 0-8 16,47-13-7-16,-32 10-4 0,-15 3-6 0,29-4-4 15,-9 0-6-15,-1 2 2 0,0 0-9 0,0-1-7 16,0 0-28-16,0 2-26 0,-2-3-39 16,-17 4-37-16,30-4-41 0,-18 1-45 15,-1 3-65-15,-11 0-110 0,15-5-437 0,-15 5-132 16</inkml:trace>
  <inkml:trace contextRef="#ctx0" brushRef="#br0" timeOffset="78809.78">23055 7699 2365 0,'0'0'-64'0,"-9"-15"24"16,9 15 21-16,0 0 17 0,0 0 38 0,-4-15 3 0,4 15 19 15,0 0 15-15,0 0 17 16,0 0 14-16,0 0 5 0,0 0 11 0,0 0 7 16,0 0 5-16,0 0 0 15,0 0-2-15,0 0-5 0,0 0-9 16,0 0-9-16,0 0-9 0,17 42-4 15,-17-42-3-15,0 22-1 0,0-22-3 0,0 25-6 0,2-14-3 16,-2-11-6-16,2 27-2 0,0-13-6 16,0 1 2-16,-2-15 0 0,4 29-1 15,-2-16 6-15,0 0-11 0,-2-13-1 16,5 23-1-16,-3-12-1 0,-2-11-2 0,5 21-4 16,-5-21-5-16,6 19 0 0,-6-19-8 0,8 13-4 15,-8-13-6-15,13 12-2 0,-13-12-12 16,19 7-34-16,-6-4-22 0,-3-2-34 15,5-1-43-15,-15 0-49 0,33-4-70 16,-15 0-51-16,-4-1-114 0,1-1-166 0,-2 2-32 16,0-2-278-16,-13 6-242 0</inkml:trace>
  <inkml:trace contextRef="#ctx0" brushRef="#br0" timeOffset="79260.08">23539 7914 2591 0,'0'0'-71'0,"0"0"35"16,0 0 51-16,0 0 19 0,0 0 23 15,0 18 14-15,0-18 7 0,0 0 6 0,0 0 1 16,0 0-5-16,28 0-9 0,-28 0-4 0,17 0-14 16,-17 0-4-16,20 0-2 15,-20 0-8-15,24-3-6 0,-24 3-8 0,26 0-10 16,-26 0-22-16,23-2-21 0,-23 2-18 16,24-2-30-16,-24 2-35 0,16-1-37 0,-6 1-48 15,-10 0-91-15,12-5-484 0,-12 5-68 16</inkml:trace>
  <inkml:trace contextRef="#ctx0" brushRef="#br0" timeOffset="79459.85">23558 7836 2359 0,'-17'-9'38'15,"17"9"28"-15,0 0 6 0,0 0-5 0,0 0 14 0,0 0 10 16,0 0 4-16,0 0-2 15,0 0-4-15,0 0-7 0,0 0-9 0,37-14-4 16,-37 14-10-16,24-2-6 0,-24 2-20 0,28-1-30 16,-13 1-47-16,-15 0-55 0,28-2-48 15,-16 0-48-15,1-1-91 0,0 3-531 16,-13 0-140-16</inkml:trace>
  <inkml:trace contextRef="#ctx0" brushRef="#br0" timeOffset="79809.86">24012 7851 2443 0,'0'0'-32'0,"14"7"23"0,-14-7 19 0,0 0 10 16,0 0 15-16,0 0 28 0,0 0 28 0,0 0 24 16,0 0 17-16,0 0 12 0,0 0-1 15,0 0 0-15,0 0-9 0,0 0-11 16,-36 13-12-16,36-13-10 0,0 0-11 16,0 0-9-16,0 0-14 0,0 0-4 0,0 0-10 15,0 0-5-15,0 0-7 0,0 0-6 16,0 0-7-16,0 0-5 0,0 0-31 0,0 0-38 15,22-43-51-15,-22 43-63 16,12 0-61-16,-12 0-96 0,0 0-191 0,12-1-385 16,-12 1-275-16</inkml:trace>
  <inkml:trace contextRef="#ctx0" brushRef="#br0" timeOffset="80899.69">23216 5586 2618 0,'0'0'-77'0,"0"0"26"16,0 0 10-16,-12 42 1 0,12-42 10 15,-12 13 15-15,12-13 45 0,-14 13 25 16,5-7 25-16,9-6 12 0,-17 13 1 0,6-7-7 15,11-6 0-15,-21 12 13 16,10-7 8-16,11-5 3 0,-20 8-2 0,9-5-12 0,11-3-9 16,-21 6-5-16,21-6-11 0,-19 2-8 0,19-2-4 15,0 0-7-15,0 0-4 16,-32-8-6-16,32 8-6 0,-10-8 0 0,10 8-8 0,-10-13-2 16,10 13-3-16,0 0-5 15,-2-18-1-15,2 18-3 0,0 0-2 0,0 0 0 16,16-29-4-16,-16 29-1 15,14-11 1-15,-5 4-2 0,-9 7-2 0,17-8-1 0,-17 8-2 16,23-4 1-16,-23 4-2 0,22 0-1 0,-22 0-1 16,22 4 2-16,-22-4 2 15,22 5-7-15,-12 1 1 0,-10-6 0 0,25 10 4 16,-13-5-7-16,-12-5-9 0,18 8-14 16,-18-8-5-16,18 7-14 0,-18-7-10 15,18 2-19-15,-18-2-11 0,17 0-10 16,-17 0-5-16,0 0-1 0,24-9 17 0,-24 9 15 15,14-12 1-15,-14 12 8 0,10-15 12 16,-2 4 20-16,-8 11 23 0,8-21 25 0,-8 21 19 16,4-21 16-16,-2 9 15 0,-2 12 3 0,4-18 8 15,-4 18-3-15,0-18-7 16,0 18-8-16,0 0-6 0,0 0-5 0,-10-23-7 0,10 23-3 16,0 0-8-16,0 0-2 15,-26 3-32-15,26-3-63 0,0 0-83 0,-25 12-107 16,12-5-227-16,5-2-396 15,8-5-248-15</inkml:trace>
  <inkml:trace contextRef="#ctx0" brushRef="#br0" timeOffset="89079.97">24319 6988 809 0,'0'0'161'0,"0"0"-51"0,0 0-25 0,0 0-20 16,0 0 4-16,0 0 5 0,0 0 3 0,0 0-1 15,0 0-2-15,0 0 1 0,0 0 14 16,0 0-12-16,0 0 14 0,0 0 5 0,0 0 4 16,0 0 1-16,0 0 1 15,0 0-5-15,0 0-1 0,0 0-11 0,0 0-2 16,0 0-6-16,0 0-4 0,0 0 1 15,0 0 3-15,0 0-1 0,0 0 2 0,0 0-2 16,0 0-2-16,0 0 1 0,0 0 4 0,0 0 0 16,0 0-2-16,0 0-3 15,56-2-1-15,-56 2-3 0,17 0-6 0,-17 0-3 0,0 0-6 16,30 0-2 0,-30 0-7-16,24 0-4 0,-24 0-7 0,23-2-2 0,-23 2-6 15,22 0 1-15,-22 0-6 16,20 0-2-16,-20 0-1 0,18 0-4 0,-18 0-2 15,0 0-1-15,24 2-8 16,-24-2-15-16,0 0-27 0,17 0-33 0,-17 0-37 0,0 0-57 16,0 0-40-16,19-2-61 0,-19 2-138 0,0 0-532 15,9-1-355-15</inkml:trace>
  <inkml:trace contextRef="#ctx0" brushRef="#br0" timeOffset="89509.75">24352 6868 2674 0,'0'0'-139'0,"0"0"36"0,0 0 18 16,0 0 20-16,-16-4 9 15,16 4 19-15,0 0 29 0,0 0 18 0,0 0 28 16,0 0 28-16,0 0 12 15,0 0 16-15,0 0 11 0,0 0 12 0,0 0 8 0,0 0 7 16,0 0 2-16,0 0 1 0,0 0-3 0,0 0-13 16,0 0-5-1,54-4-9-15,-54 4-9 0,25 0-14 0,-25 0-5 0,26 0-5 16,-26 0-13-16,30 0-10 0,-30 0-31 16,27 0-47-16,-27 0-51 0,27 0-71 15,-9 0-60-15,-18 0-74 0,25-1-173 16,-14-1-432-16,-11 2-266 0</inkml:trace>
  <inkml:trace contextRef="#ctx0" brushRef="#br0" timeOffset="94129.57">25303 6944 2541 0,'0'0'-141'0,"0"0"29"15,0 0 16-15,0 0 22 0,0-19 16 16,0 19 23-16,0 0 13 0,0 0 20 15,0 0 13-15,0 0 7 0,0 0 26 16,2-16-12-16,-2 16 4 0,0 0 27 0,0 0-9 16,0 0 2-16,0 0 11 0,8-13-5 0,-8 13 6 0,0 0 0 15,0 0-8-15,0 0-1 16,0 0-7-16,13-13-3 0,-13 13-9 0,0 0-8 16,13-9-3-16,-13 9-4 15,10-6-5-15,-10 6-1 0,0 0 1 0,14-8-2 0,-14 8 0 16,0 0-2-16,14-6 2 15,-14 6 0-15,0 0-4 0,0 0 2 0,22-4-1 16,-22 4 2-16,0 0-5 0,0 0-2 0,0 0 4 16,22 10-5-16,-22-10 1 15,11 10-5-15,-11-10 2 0,7 11-1 0,-7-11 1 0,7 14-5 16,-7-14 3-16,0 0 1 16,4 19 0-16,-4-19 3 0,0 0 2 0,0 19 2 15,0-19 2-15,0 0 2 0,0 0 13 16,-8 23 8-16,8-23 1 0,-5 9 6 15,5-9-4-15,0 0-3 0,-11 10-4 16,11-10-4-16,0 0 6 0,0 0 1 0,-18 3-2 16,18-3 1-16,0 0 8 0,0 0-7 0,0 0-2 15,0 0-5-15,-25-19-5 0,25 19 1 16,0 0-11-16,-9-15-18 0,9 15-29 0,0 0-40 16,-2-15-58-16,2 15-55 15,0 0-72-15,0 0-163 0,4-23-451 0,-4 23-231 0</inkml:trace>
  <inkml:trace contextRef="#ctx0" brushRef="#br0" timeOffset="94649.56">25850 6916 2568 0,'0'0'-87'16,"0"0"15"-16,0 0 22 0,0 0 27 0,29-2 15 15,-29 2 22-15,0 0 21 16,19 0 14-16,-19 0 21 0,0 0 12 0,29-2 14 0,-29 2 11 16,27 0 6-16,-27 0 2 0,25-2 1 15,-10 1-3-15,-15 1-12 0,29-3-9 16,-14 1-8-16,-15 2-14 0,25-2-3 0,-25 2-12 0,23-1-13 16,-23 1-34-16,23 0-47 15,-23 0-47-15,24 0-50 0,-12 1-54 0,-12-1-68 16,22-3-153-16,-11 0-401 15,-11 3-135-15</inkml:trace>
  <inkml:trace contextRef="#ctx0" brushRef="#br0" timeOffset="95241.52">26773 6460 2336 0,'0'0'-82'16,"0"0"28"-16,0 0 5 0,0 0 15 0,10-13 20 0,-10 13 15 15,0 0 40-15,0 0 26 16,0 0 25-16,0 0 15 0,0 0 9 0,0 0 12 16,0 0 7-16,0 0 7 15,0 0-2-15,23 21 1 0,-23-21-15 0,6 15-6 0,-6-15-11 16,9 19-10-16,-5-10-7 15,0 5-8-15,-4-14-8 0,12 29-6 0,-7-14-8 16,1 2-5-16,1 0-9 0,-3 0-4 0,2 2-4 16,2-2-4-16,-4 3-3 0,0-5-4 15,-1 2-5-15,3-2-11 16,-1 0-33-16,0-2-40 0,-5-13-70 0,9 23-74 16,-7-15-103-16,2-2-193 0,-4-6-449 0,4 12-378 15</inkml:trace>
  <inkml:trace contextRef="#ctx0" brushRef="#br0" timeOffset="95650.05">26718 6978 2823 0,'0'0'-113'0,"0"0"15"0,0 0 25 16,0 0 18-16,-14 8 26 0,14-8 24 16,0 0 36-16,0 0 29 0,0 0 22 0,0 0 16 15,0 0 1-15,0 0-4 16,0 0-13-16,0 0-8 0,0 0-6 0,37 7-12 15,-37-7-1-15,25 0-8 16,-25 0-4-16,34-3-5 0,-16 3-4 0,7-2-3 0,-1 2 10 16,3-2 4-16,5 2 1 0,1-2 11 0,1 1 0 0,1 1-1 15,0-2-5-15,1-1-6 16,-2 2-6-16,-3-1-3 0,1 2-6 0,-3-2-6 16,-5 2-14-16,2-3-29 15,-7 2-35-15,2 1-38 0,-21 0-42 0,31 0-40 0,-16 0-60 16,-7-1-113-1,-8 1-543-15,0 0-268 0</inkml:trace>
  <inkml:trace contextRef="#ctx0" brushRef="#br0" timeOffset="96179.93">26771 7472 2594 0,'0'0'-58'0,"0"0"60"0,0 0 23 16,0 0 23-16,0 0 20 0,0 0 12 15,0 0 14-15,0 0 14 0,0 0-1 0,0 0 5 16,0 0-6-16,0 0-4 0,0 0-14 0,0 0-6 16,0 0-9-16,0 0-6 15,0 0-11-15,0 0-3 0,0 0-7 0,0 0-2 0,0 0-8 16,54-9-5-16,-54 9-9 15,21-4-36-15,-21 4-44 0,19-2-59 0,-7 0-61 16,-12 2-62-16,17-1-126 0,-5 1-548 0,-12 0-307 16</inkml:trace>
  <inkml:trace contextRef="#ctx0" brushRef="#br0" timeOffset="96649.7">27196 7327 2640 0,'0'0'-111'16,"0"0"31"-16,0 0 19 16,0 0 14-16,12-9 11 0,-12 9 10 0,0 0 1 15,0 0 8-15,0 0 17 0,0 0-4 0,0 0 2 0,0 0 16 16,0 0 0-16,0 0 0 15,0 0 14-15,-55 5 7 0,55-5 5 0,-14 6-4 16,14-6 7-16,0 0-4 0,-19 8 0 0,19-8 2 16,0 0-9-16,-12 10 2 15,12-10-3-15,0 0-4 0,0 0-2 0,0 0 0 0,0 0-12 16,0 0 1-16,0 0-4 16,23 27-2-16,-23-27-7 0,13 8 5 0,-13-8-10 15,18 10 8-15,-18-10-3 16,15 10 1-16,-7-5-4 0,-8-5 7 0,17 12-10 15,-9-4 10-15,-8-8-8 0,15 12 3 16,-9-4 3-16,-6-8-3 0,14 16 6 0,-10-7-1 16,-4-9 1-16,5 17 13 0,-5-17 4 0,2 17 10 0,-2-17 8 15,0 18 5-15,0-18 7 16,0 0 6-16,-9 23-6 0,9-23 2 0,-13 10-8 16,13-10-2-16,-18 11-3 15,18-11-6-15,-18 5-21 0,18-5-33 0,-18 2-49 0,18-2-54 16,-20-5-63-16,20 5-89 15,-19-13-564-15,9 6-175 0</inkml:trace>
  <inkml:trace contextRef="#ctx0" brushRef="#br0" timeOffset="97789.59">27811 6879 2339 0,'0'0'-127'16,"0"0"24"-16,0 0 22 0,0 0 17 0,0 0 24 15,0 0 11-15,0 0 14 16,0 0 22-16,0 0 1 0,0 0 2 16,0 0-1-16,9 10-2 0,-9-10 9 0,0 0 1 15,0 0 1-15,0 0 14 0,0 0-8 0,22 0 1 16,-22 0 2-16,0 0 5 15,0 0-7-15,21-2 2 0,-21 2-5 16,0 0-13-16,21-8-1 0,-21 8-8 0,15-5-3 0,-15 5-3 0,13-7 6 16,-13 7-13-16,14-10 1 15,-14 10-3-15,15-13 3 0,-15 13-2 0,10-13 1 16,-10 13 8-16,9-16-2 0,-9 16 11 16,6-15 7-16,-6 15-1 0,0 0-2 0,0-23 10 15,0 23 0-15,0 0 1 16,-11-18 1-16,11 18 3 0,0 0 5 0,-14-13 0 15,14 13-3-15,-11-5 7 16,11 5-14-16,0 0 5 0,-25-4-5 0,25 4 4 0,0 0 6 16,-25 4 3-16,25-4 2 0,-17 5 12 0,17-5-4 15,-17 8 5-15,17-8 3 16,-15 9 2-16,15-9-3 0,-15 15 0 0,8-7-2 0,7-8 1 16,-9 17 7-16,5-5 1 15,4-12 5-15,-8 20 3 0,4-8 5 0,4-12 2 16,-4 23 3-16,4-23 2 15,-2 23-5-15,2-23-5 0,-3 23 0 16,3-23-6-16,3 21-8 0,-3-21-1 0,6 20-4 0,-4-9-3 0,-2-11-5 16,12 15 1-16,-8-6-4 15,-4-9-2-15,11 14-1 0,-11-14-4 0,16 12-2 16,-7-8-3-16,-9-4-2 16,19 9-2-16,-19-9-2 0,17 5-5 0,-17-5-16 0,21 2-25 15,-21-2-29-15,21-4-31 16,-21 4-37-16,25-6-40 0,-8 3-39 0,-2-4-62 15,-2 0-135-15,-1-1-477 16,4 1-249-16</inkml:trace>
  <inkml:trace contextRef="#ctx0" brushRef="#br0" timeOffset="100599.88">28071 6315 258 0,'0'0'103'0,"0"0"-19"0,0 0-39 0,0 0-7 16,0 0-8-16,0 0-2 0,0 0 0 15,0 0-2-15,0 0 5 0,0 0 14 0,0 0 6 0,0 0 7 16,0 0 6-16,0 0 6 16,0 0-4-16,0 0 9 0,0 0-3 0,0 0 3 15,0 0 0-15,0 0-5 16,0 0-3-16,0 0 7 0,0 0-8 0,0 0-1 15,0 0 1-15,0 0 0 0,0 0 15 16,16-7-4-16,-16 7 10 0,0 0 0 0,0 0-7 16,0 0 0-16,0 0-7 0,0 0-8 0,15-6-9 15,-15 6-3-15,0 0-7 16,0 0-6-16,0 0 0 0,0 0-8 0,0 0 4 16,0 0-9-16,15-6-5 0,-15 6 0 15,0 0-2-15,0 0 5 0,0 0 4 0,0 0 3 16,0 0 0-16,0 0 1 0,0 0 5 15,0 0 7-15,0 0 8 0,0 0-2 0,0 0-4 16,20-1 4-16,-20 1 2 0,0 0-1 0,0 0-3 16,0 0-7-16,0 0-2 15,18-4-6-15,-18 4 2 0,0 0-1 0,0 0-4 0,18-2 2 16,-18 2 1-16,0 0 6 16,0 0-3-16,0 0 6 0,25 0 1 0,-25 0 2 15,0 0 0-15,0 0-5 16,0 0-2-16,0 0-1 0,17-4-5 0,-17 4-4 0,0 0-3 15,0 0-2-15,0 0-4 16,0 0-1-16,0 0-6 0,0 0-1 16,0 0-13-16,19-2-13 0,-19 2-24 0,0 0-21 0,0 0-38 15,0 0-50-15,0 0-43 0,10 0-63 16,-10 0-122-16,0 0-554 0,0 0-335 0</inkml:trace>
  <inkml:trace contextRef="#ctx0" brushRef="#br0" timeOffset="101349.54">28382 6197 2658 0,'0'0'-143'15,"0"0"31"-15,0 0 28 0,11-11 16 0,-11 11 17 16,0 0 15-16,0 0 17 0,11-9 16 16,-11 9 3-16,0 0 16 0,0 0 4 0,14-8-7 15,-14 8 1-15,0 0 3 16,0 0 3-16,0 0-1 0,15-8 4 0,-15 8-9 0,0 0 9 15,0 0-14-15,0 0 2 16,18-2 1-16,-18 2 0 0,0 0 2 16,0 0-8-16,0 0 11 0,0 0-2 0,0 0 8 0,20 14 6 15,-20-14-5-15,0 0 6 0,8 13 7 16,-8-13-1-16,0 0-6 0,6 17-1 16,-6-17 14-16,4 13 5 0,-4-13 0 15,0 0 3-15,4 22 0 0,-4-22 1 0,3 12-1 16,-3-12 1-16,0 0 1 15,0 0-4-15,0 24 3 0,0-24-4 0,0 0 0 16,0 0-2-16,-5 21 5 0,5-21-6 0,0 0 8 0,0 0-4 16,-6 15-3-16,6-15 3 15,0 0-3-15,-14 11 6 0,14-11 5 0,0 0-7 0,-11 6 2 16,11-6-3-16,0 0-2 16,-17 4 1-16,17-4-1 0,0 0 3 0,-21 1 4 15,21-1 0-15,0 0 6 16,0 0-1-16,-27-5-6 0,27 5-2 15,0 0-4-15,-13-6-5 0,13 6-3 0,0 0-4 16,-14-13-10-16,14 13-4 0,0 0-15 0,0-17-24 16,0 17-30-16,0 0-35 0,0 0-41 0,11-28-47 15,-11 28-45-15,9-16-60 16,-9 16-147-16,4-15-165 0,-3 7-253 0,-1 8-177 16</inkml:trace>
  <inkml:trace contextRef="#ctx0" brushRef="#br0" timeOffset="104979.65">28860 6922 2487 0,'0'0'-64'16,"0"0"26"-16,0 0 33 0,0 0 27 0,0 0 22 0,0 0 28 15,0 0 19-15,0 0 11 16,0 0 10-16,0 0 3 0,0 0-3 0,0 0 2 15,0 0-2-15,0 0 2 0,0 0-1 16,0 0-5-16,0 0-8 0,0 0-9 16,0 0-3-16,0 0-8 0,0 0-9 0,0 0-2 0,0 0-11 15,0 0-6-15,0 0-3 16,0 0-3-16,0 0-4 0,0 0-4 0,0 0-5 0,0 0-2 16,0 0-5-16,0 0 1 15,49-10-4-15,-49 10-2 0,22 0-3 0,-22 0-1 16,26-2 0-16,-26 2-1 15,26 0-4-15,-26 0-1 0,23-1-3 0,-23 1 1 16,24-3-6-16,-24 3 4 0,16-2-13 0,-16 2-16 0,0 0-28 16,21-3-24-16,-21 3-31 15,0 0-42-15,0 0-52 0,19-2-41 0,-19 2-74 16,0 0-144-16,0 0-467 16,0 0-331-16</inkml:trace>
  <inkml:trace contextRef="#ctx0" brushRef="#br0" timeOffset="105219.95">28849 6832 2778 0,'0'0'-70'0,"0"0"28"0,-14-8 22 0,14 8 22 16,0 0 27-16,0 0 26 15,0 0 6-15,0 0 2 0,0 0-5 0,0 0-4 16,39-9-5-16,-39 9-9 0,22-4-3 0,-22 4-10 16,18-2-29-16,-18 2-35 15,23-4-36-15,-23 4-47 0,15-2-43 0,-15 2-84 0,0 0-522 16,22-2-63-16</inkml:trace>
  <inkml:trace contextRef="#ctx0" brushRef="#br0" timeOffset="111089.85">29947 6447 2197 0,'0'0'-74'0,"0"0"27"15,0 0 13-15,0 0 25 0,0 0 14 0,0 0-4 16,0 0 29-16,0 0 15 15,0 0 5-15,0 0 19 0,0 0 11 0,0 0 7 0,0 0 9 16,0 0 4-16,0 0 18 0,0 0 13 0,0 0 9 16,0 0-7-16,0 0 2 15,0 0-4-15,0 0-7 0,0 0 0 16,0 0-6-16,0 0-3 0,0 0 0 0,-8 53-9 16,8-53-5-16,2 25-5 0,2-9 3 0,-2-1-8 15,2 2-1-15,-2-1-6 16,2 0-1-16,-2 1-16 0,2 0 1 0,0 0-17 15,0-1-1-15,-2-1-9 16,2 0-2-16,1 1-6 0,-1-3-20 0,-4-13-43 0,6 20-35 16,-6-20-67-16,7 22-86 0,-5-15-63 15,-2-7-84-15,2 16-153 0,-2-16-86 16,-2 13-274-16,2-13-245 0</inkml:trace>
  <inkml:trace contextRef="#ctx0" brushRef="#br0" timeOffset="111430">29775 6937 2559 0,'0'0'-60'15,"0"0"33"-15,0 0 30 16,-18 4 21-16,18-4 34 0,0 0 40 0,0 0 28 16,0 0 11-16,0 0 4 0,0 0-10 0,0 0-5 0,0 0-8 15,0 0-6-15,0 0-1 16,0 0 0-16,62 3-5 0,-43-3-8 0,2 0-8 0,0-1-14 16,2 1-4-16,3 0-6 15,6 0-11-15,-3 0-6 0,1 1-4 0,0-1-12 16,-5 2-32-16,0-2-49 15,-2-2-45-15,-1 2-57 0,-2 2-51 0,-2-2-66 16,-3 2-105-16,-3-2-156 0,-1 2-329 0,-11-2-208 0</inkml:trace>
  <inkml:trace contextRef="#ctx0" brushRef="#br0" timeOffset="112032.3">30115 7174 2449 0,'0'0'-96'0,"0"0"33"16,0 0 13-16,0 0 19 0,0 0 30 0,0 0 10 0,0 0 31 16,0 0 5-16,0 0 11 15,0 0 3-15,0 0-1 0,0 0-7 0,0 0 7 16,0 0-2-16,0 0 8 0,-38-18 7 15,38 18 0-15,0 0 2 0,-25 4 5 16,25-4 4-16,-20 5-1 0,20-5-4 0,-16 6-7 0,16-6-2 16,-17 6-9-16,17-6-4 15,0 0-7-15,-17 6-5 0,17-6-6 16,0 0 1-16,-13 9-5 0,13-9-4 0,0 0-3 16,0 0-1-16,-6 11-5 0,6-11-2 15,0 0-1-15,0 0-2 0,0 0-1 16,0 0 1-16,0 0-3 0,14 29-3 15,-14-29 0-15,13 7-7 0,-13-7-3 16,17 12-2-16,-17-12 2 0,19 10-3 0,-8-3 1 0,2-1 1 16,-13-6 0-16,20 13 3 0,-11-5-2 0,2-3 2 15,-11-5-2-15,17 14 6 16,-17-14 1-16,14 11 2 0,-14-11 0 0,11 12 3 0,-11-12-6 16,11 13 3-16,-11-13 1 15,8 11 0-15,-8-11 4 0,4 13 15 0,-4-13 3 16,2 16 5-16,-2-16 6 15,0 0 8-15,2 21 3 0,-2-21 1 16,0 0 3-16,-4 21 4 0,4-21 2 0,-6 15-2 16,6-15-3-16,-8 12 1 0,8-12-22 0,-11 11-1 15,11-11 1-15,-13 9-7 0,13-9 0 0,-17 8 3 16,17-8-2-16,-16 6-4 16,16-6-4-16,-24 4-1 0,24-4-3 0,-28 0 0 0,28 0-5 15,-29-4-27-15,14 0-36 16,-2 1-61-16,17 3-96 0,-30-14-104 0,14 6-207 15,1 1-92-15,0-3-342 0,2 1-382 16</inkml:trace>
  <inkml:trace contextRef="#ctx0" brushRef="#br0" timeOffset="165579.72">31892 6435 869 0,'0'0'308'0,"0"0"-76"0,0 0-39 16,2-17-52-16,-2 17-9 0,0 0-11 0,0 0-5 0,0 0-2 15,0 0 4-15,4-15 2 16,-4 15 0-16,0 0-6 0,0 0-2 0,0 0-13 16,0 0-5-16,0 0 0 15,0 0-4-15,0 0 2 0,0 0 1 0,0 0-1 16,0 0-2-16,0 0 1 0,0 0 2 15,0 0 2-15,0 0 0 0,0 0-8 0,0 0-6 16,0 0-8-16,0 0-7 0,0 0-6 0,0 0-7 16,0 0-2-16,0 0-7 15,2 48-6-15,-2-48-3 0,0 23 2 0,0-23-10 16,2 26-1-16,-4-11 0 0,2 2-4 16,0-17-4-16,2 35 1 15,-2-18-4-15,0 1-1 0,0-2-2 0,0 1 3 16,0-17-6-16,2 34 3 0,-2-20-10 0,0 2 7 0,0-16-2 15,0 24 2-15,0-10-5 16,0-14 1-16,0 19 2 0,0-19-5 0,0 17-3 16,0-17-1-16,2 15-9 0,-2-15-9 0,0 0-14 15,0 0-12-15,0 19-14 16,0-19-5-16,0 0-7 0,0 0-5 0,0 0 0 16,0 0 1-16,0 0 4 0,0 0 4 15,0 0 2-15,0 0 4 0,0 0 7 0,0 0 0 16,0 0 10-16,-2-59 0 15,2 59 5-15,-2-30 3 0,2 14 10 16,0-3-2-16,0 19 4 0,0-36 3 0,0 17 3 0,2 2 2 0,-2 17 4 16,0-34 10-16,0 16 6 15,2 1 3-15,0 2 6 0,2-1-1 0,0 1 4 16,0 0-1-16,-4 15 2 16,12-28-2-16,-8 16-1 0,4-1 0 0,-8 13 0 0,11-22-2 15,-3 15-4-15,-8 7-2 16,13-19 0-16,-7 13 0 0,-6 6 0 0,13-13 3 15,-13 13-6-15,18-7 6 16,-18 7-5-16,18-3 0 0,-18 3 0 0,0 0 2 16,25 3 0-16,-25-3 6 0,17 7-5 0,-17-7 2 0,13 9 1 15,-13-9-2-15,8 14-1 16,-8-14 3-16,2 15-4 0,-2-15 1 0,0 18 2 16,0-18-3-16,0 0 2 0,-12 22 2 15,12-22-4-15,-15 14-3 0,6-8 3 16,9-6 2-16,-19 11-2 0,19-11 0 15,-14 9 2-15,14-9-3 0,-16 8 3 0,16-8 6 16,-12 8 3-16,12-8 0 0,0 0 5 16,-12 7 1-16,12-7-1 0,0 0 1 0,0 0 0 15,-16 8-2-15,16-8-2 0,0 0 0 16,0 0-4-16,0 0 1 0,-2 17 6 16,2-17 1-16,0 0 6 0,11 21 2 15,-11-21 2-15,13 17 1 0,-7-5 1 16,2-3-3-16,1 2-1 0,0 1-1 0,-1-1-6 0,2 1 4 15,-1-1-6-15,-1 0-2 16,1-1-4-16,2 2-2 0,-3-2-5 0,-8-10-42 16,12 14-54-16,-4-6-72 0,-8-8-73 0,10 12-118 15,-4-9-182-15,-6-3-422 0,0 0-387 16</inkml:trace>
  <inkml:trace contextRef="#ctx0" brushRef="#br0" timeOffset="166129.6">32296 6654 2801 0,'0'0'-131'15,"0"0"24"-15,0 0 22 0,0 0 9 16,0 0 9-16,0 0 30 0,0 0 15 0,0 0 19 16,0 0 15-16,0 0 11 15,0 0-4-15,0 0 2 0,20-11 4 0,-20 11 2 16,0 0-1-16,18-5-5 15,-18 5 2-15,0 0 0 0,16-7-2 16,-16 7-5-16,13-9-2 0,-13 9 4 0,11-11 0 0,-11 11-1 0,8-12 0 16,-8 12 1-16,0 0-7 15,7-17 1-15,-7 17 4 0,0 0-4 16,0 0-6-16,0 0 10 0,-11-23 3 0,11 23 8 16,0 0 9-16,-19-5 10 0,19 5 5 0,0 0 7 15,-23 2 6-15,23-2 2 16,0 0 5-16,-26 11-5 0,26-11-4 0,-14 15-4 0,7-5-5 15,7-10-4 1,-13 21 0-16,9-10-12 0,4-11 1 0,-4 25-1 0,4-25-6 16,2 25 3-16,2-12-7 0,2-1 1 0,-6-12 0 15,14 23-1-15,-6-14 0 16,2-2-9-16,-10-7 0 0,20 12-15 0,-20-12-40 16,18 7-41-16,-18-7-53 0,22 2-53 15,-12-4-61-15,-10 2-132 0,21-7-475 16,-11 1-199-16</inkml:trace>
  <inkml:trace contextRef="#ctx0" brushRef="#br0" timeOffset="168949.59">32662 6295 2400 0,'0'0'-132'0,"0"0"25"15,0 0 19-15,0 0 11 0,0 0 23 16,0 0 23-16,0 0 12 0,0 0 14 0,0 0 8 15,0 0 21-15,0 0 16 16,0 0 2-16,0 0 6 0,0 0 1 0,0 0-3 0,0 0 21 16,-30 20-5-16,30-20 9 0,-9 14-7 0,9-14-3 15,-10 17-7-15,4-7 2 16,6-10-7-16,-9 22 2 0,5-8-1 0,4-14 0 16,-7 26-10-16,5-10 2 15,2-16-9-15,-2 26-3 0,2-26-4 0,4 29 1 0,-2-14-4 16,1-1-4-16,1 0 7 15,1 0-7-15,-5-14 0 0,8 24-4 0,-4-14-5 16,-4-10-16-16,6 19-37 0,0-9-40 0,-6-10-43 0,7 15-28 16,0-8-44-16,-7-7-97 15,6 8-395-15,-6-8 60 0</inkml:trace>
  <inkml:trace contextRef="#ctx0" brushRef="#br0" timeOffset="169419.69">32846 6487 1932 0,'0'0'-61'15,"8"-13"31"-15,-8 13 22 0,7-11 11 0,-7 11 15 16,0 0 8-16,6-18-1 0,-6 18 2 15,0 0 3-15,0 0 7 0,2-16 0 16,-2 16 9-16,0 0-3 0,0 0 10 0,0 0 2 0,0 0 2 16,0 0 11-16,-30-5-9 15,30 5 5-15,0 0-7 0,0 0-5 16,0 0-3-16,-30 14-5 0,30-14-4 0,-10 9 4 16,10-9-11-16,0 0-3 0,-8 17-2 0,8-17-1 15,0 0-4-15,0 23-2 16,0-23 1-16,0 0-5 0,8 23 0 15,-8-23-2-15,8 15-3 0,-8-15-3 0,12 13 0 0,-12-13-2 0,10 16 0 16,-10-16 3-16,10 15-2 16,-10-15-1-16,9 15 0 0,-9-15 0 0,6 15 0 15,-6-15-3-15,3 18 2 0,-3-18 6 16,2 15 0-16,-2-15 6 0,0 0 5 16,-5 24 3-16,5-24 9 0,-8 16 2 15,8-16-1-15,-11 14-3 0,11-14-1 16,-12 10-4-16,12-10-10 0,-18 10-18 15,18-10-50-15,-14 5-54 0,8-2-69 16,6-3-84-16,0 0-166 0,0 0-325 0,-28-8-29 0</inkml:trace>
  <inkml:trace contextRef="#ctx0" brushRef="#br0" timeOffset="170064.34">33124 6338 2139 0,'-6'-20'-66'0,"6"20"23"15,0 0 16 1,0 0 14-16,0 0 2 0,0 0 14 0,0 0 11 0,0 0 0 16,0 0 18-16,0 0-3 15,0 0 14-15,0 0 4 0,0 0 6 0,0 0-6 16,0 0 2-16,0 0-12 0,0 0-2 15,0 0 0-15,0 0-5 0,0 0 2 0,32 30-5 16,-32-30-4-16,11 15-2 0,-11-15 4 0,11 21 5 16,-7-6-5-16,2-5 6 15,-1 2-9-15,1 5 6 0,-2-2-3 0,2 0 7 16,-1 0 1-16,-3 1 4 0,2-1 0 16,-4-15-1-16,5 31 1 0,-3-17 4 0,-2-14 3 15,-2 28-4-15,0-12-1 16,2-16-3-16,-7 28-5 0,0-16 5 0,1-1-12 15,6-11 0-15,-15 25-15 0,9-15-50 16,0 1-58-16,-1-3-64 0,1-1-77 0,-1 1-162 16,7-8-325-16,-12 12 5 0</inkml:trace>
  <inkml:trace contextRef="#ctx0" brushRef="#br0" timeOffset="171519.74">33282 6311 2044 0,'0'0'-88'0,"0"0"27"0,0 0 14 15,0 0 14 1,0 0 20-16,0 0 16 0,0 0 15 0,0 0 8 0,0 0 25 16,0 0 3-16,0 0 1 15,0 0 4-15,0 0-9 0,0 0 8 0,0 0-6 16,0 0 2-16,0 0 5 0,0 0-3 15,0 0-1-15,0 0-11 0,0 0-4 0,0 0-4 16,0 0 1-16,0 0 3 0,0 0-10 0,0 0 6 16,0 0 0-16,0 0-2 15,0 0-3-15,40 21-2 0,-40-21 1 0,14 8-1 0,-14-8-1 16,14 11-11-16,-14-11 6 16,14 10-6-16,-14-10 4 0,13 9-4 0,-13-9-1 15,9 10-4-15,-9-10-6 16,10 7 2-16,-10-7 2 0,9 12 3 0,-9-12-1 0,0 0-5 15,12 10 3-15,-12-10-6 16,11 8 4-16,-11-8-1 0,0 0-3 0,13 8 5 16,-13-8-4-16,0 0-1 0,10 9 5 0,-10-9-5 0,0 0 0 15,11 7-1 1,-11-7 1-16,0 0-1 0,0 0 3 0,11 8 7 0,-11-8 1 16,0 0 6-16,0 0 6 15,0 0 4-15,2 15 1 0,-2-15 5 0,0 0 3 16,0 0-3-16,0 0 4 15,-13 29 1-15,13-29 0 0,-11 15-1 0,5-8-1 0,6-7-4 16,-14 20 0-16,6-9-7 0,0-1-4 0,8-10 0 16,-12 18-2-16,3-6-2 0,9-12-6 15,-13 19 2-15,9-10 0 0,4-9-7 0,-11 18 0 16,11-18-14-16,-10 17-26 16,10-17-30-16,-6 15-31 0,6-15-40 0,-6 13-32 15,1-7-31-15,5-6-42 16,0 0-113-16,-9 12-461 0,9-12-126 0</inkml:trace>
  <inkml:trace contextRef="#ctx0" brushRef="#br0" timeOffset="172074.81">33614 6356 2250 0,'7'-8'-121'0,"-7"8"25"0,0 0 17 16,0 0 5-16,0 0 9 0,14-11 14 0,-14 11 10 15,0 0 10-15,0 0 14 16,14-6 2-16,-14 6 9 0,0 0-4 0,0 0 6 0,0 0 6 16,0 0 3-16,0 0 2 15,0 0 3-15,26 9 3 0,-26-9-1 0,0 0 9 16,7 16-6-16,-7-16 11 15,0 0 1-15,0 18 4 0,0-18 9 0,0 0 1 0,-4 21 4 16,4-21-1-16,0 0-5 0,-9 18 14 0,9-18 1 16,-8 11 5-16,8-11 4 15,0 0 5-15,-18 8 1 0,18-8 14 0,0 0 3 0,-18 3 4 16,18-3 3-16,0 0-3 16,0 0 0-16,-22-14-3 0,22 14-4 0,0 0-8 15,-6-18-5-15,6 18-6 16,0 0-8-16,2-25-8 0,-2 25-8 0,9-17-9 0,-9 17-18 15,11-15-21-15,-11 15-21 0,14-15-35 0,-14 15-34 16,16-10-28-16,-8 7-33 16,0-1-41-16,-8 4-100 0,8-6-476 0,-8 6-69 15</inkml:trace>
  <inkml:trace contextRef="#ctx0" brushRef="#br0" timeOffset="173373.9">31183 7977 2140 0,'0'0'-122'16,"0"0"20"-16,0 0 6 15,0 0 9-15,0 0 11 0,0 0 6 0,0 0 3 16,0 0 14-16,0 0 24 16,0 0 7-16,0 0 17 0,0 0 17 0,0 0 0 15,0 0 13-15,6 46 11 0,-6-46-12 16,0 25-1-16,-2-10 4 0,2 2-5 0,0 2-2 15,0 0-7-15,0 2 12 16,0 0-13-16,0 2 1 0,0 0 2 0,2 4 3 16,-2-5 4-16,0 5-4 0,0 0-3 0,0-1 8 0,2 3-7 15,-2-2 7 1,2 1-12-16,0 3 1 0,-2-3-4 0,4 0-2 0,-2 2 6 16,0 1 2-16,-2 1-7 15,2-2 1-15,0 1 0 0,0 0-2 0,-2 2 2 0,2-3 1 16,-2 1-8-16,0 2 1 15,0-3-1-15,0 0 6 0,0 1-7 0,-2 2 14 16,2-3-15-16,0 1 5 0,-2 1 1 16,2-2-3-16,-2 1-2 0,2 1 2 15,0-3-1-15,-2 4-4 0,0-5 11 0,2 2-6 0,-2-1-4 16,0 1 2-16,0-1 2 16,0-2-2-16,-2 1 6 0,2-1-3 0,-2 0 12 15,-2-1-15-15,0 0 3 16,2 1-5-16,0-2-3 0,0 0 10 15,0 1 1-15,-1 0-4 0,3 0-4 16,0-1 10-16,0-5-9 0,4 4 6 0,-2-2-1 0,0-1 0 16,2 2-1-16,0-1 8 0,1 2-9 0,-1-3 4 15,0-1 3-15,0 2-1 16,0-1-6-16,-2-1-4 0,2 0-25 0,-2-1-20 0,0 0-34 16,0-2-49-16,0-17-122 15,-2 28-242-15,0-12 334 0</inkml:trace>
  <inkml:trace contextRef="#ctx0" brushRef="#br0" timeOffset="174349.65">30359 9322 1334 0,'0'0'-17'16,"0"0"17"-16,0 0 19 0,0 0 8 0,0 0 11 15,50-7 11-15,-50 7-1 16,26-2-3-16,-26 2 6 0,29 0-11 15,-9-3-4-15,-2 3 2 0,4 0-18 16,-1 0 7-16,1 0-11 0,0-1 0 0,4 1-7 0,-3-2-6 16,3 1 5-16,3 1-1 0,1-3 2 0,0 1-5 15,-2 2 9-15,5-1 1 16,-1-2 3-16,0 3 12 0,1-1-12 0,1 1 12 16,-2-3-6-16,4 3-4 0,2-1 5 15,-3-1-2-15,8 0-3 0,-1 0 12 0,1 0-9 16,1 0-2-16,-2 1 7 15,3-2 1-15,-3 2 24 0,5-2-18 0,-3 2 14 0,1-1-12 16,1 2-5-16,1-2-7 0,-3 0-1 16,0 0-2-16,1 0-7 0,-1 2-8 15,1-2 14-15,-1-1-14 0,1 0 3 0,-3 2 7 16,0-3-4-16,1 0 6 0,-5 0 17 16,-2 3-3-16,2-3 8 0,-1 0-6 15,-4 0 0-15,1 2-5 0,0 1-3 16,0-2-4-16,0 2-2 0,1-2-3 15,1 3 2-15,1 0 0 0,-1 0-8 16,6 3-2-16,1-2-11 0,-1 2-8 0,0-2-13 16,1-1-10-16,-8 2-13 0,1 0-12 0,-4-2-20 0,0 0-19 15,-5 0-31-15,-3 0-56 16,-4-2-134-16,0 0-293 0,-8 1 179 0</inkml:trace>
  <inkml:trace contextRef="#ctx0" brushRef="#br0" timeOffset="174999.66">31872 7878 1662 0,'0'0'-68'0,"0"0"22"16,0 0 26-16,0 0 5 15,0 0 10-15,0 0 12 0,0 0 4 0,0 0 11 16,-47 4 14-16,47-4 10 15,-38 15-4-15,15-4 1 0,-5 5-3 0,-1-1-3 0,2 2-2 16,-5 1 5-16,-5 7-15 0,3-2 7 0,-1 1-2 16,-1 1-2-16,0-1-11 0,2 1-1 15,1 0 5-15,-1 0-18 0,6-5-11 0,0 0-14 16,5-1-20-16,1-4-24 16,6 0-26-16,-1-2-35 0,0 1-23 0,6-3-57 15,1-2-224-15,10-9 415 16</inkml:trace>
  <inkml:trace contextRef="#ctx0" brushRef="#br0" timeOffset="175309.64">32116 8017 1226 0,'0'0'-24'0,"0"0"3"0,-36 41 3 15,21-25 3-15,-4 1 2 0,-4 6 1 0,-3 1 1 16,-4 2 15-16,-1 0-9 0,-3 3 6 16,2 0-2-16,-2 0-1 0,1-1-4 0,-1 0 3 15,-1-1 3-15,1 1-4 16,3 1 6-16,-3 0-2 0,0-1 2 0,4 1-6 15,1 0 10-15,3-7-12 16,2 3-8-16,2-4-23 0,1 2-27 0,2-3-50 16,4-2-173-16,3-1 93 0</inkml:trace>
  <inkml:trace contextRef="#ctx0" brushRef="#br0" timeOffset="175609.78">32463 8427 925 0,'0'0'63'0,"0"0"-1"0,0 0-3 0,0 0-1 15,-28 33-13-15,12-20-5 16,-6 2-3-16,-6 3 1 0,-5 8-9 0,-3 0-1 0,-17 12-3 15,-3 1-6 1,-1 0 2-16,1 4-3 0,-1-6-4 0,1 3 6 0,-1-1-6 16,4-1-6-16,3-2 7 0,7-5-5 0,7-5-20 15,2 1-15-15,0-3-14 0,3 2-21 16,3-4-15-16,2-1-29 0,3 0-42 0,4-5-211 16,2 1 113-16</inkml:trace>
  <inkml:trace contextRef="#ctx0" brushRef="#br0" timeOffset="175949.42">32469 9181 916 0,'-30'25'-32'0,"4"-2"26"15,2-2 17-15,0-4 9 0,-1 4 10 16,-1 0-4-16,-1 2-5 0,-3-2 1 15,-2 5-1-15,5-5-1 0,2 2-12 0,-3 0-9 0,3-2-15 16,-1 0-9-16,3 0-16 0,0-4-10 0,4-1-34 16,-1-1-50-16,4-1-100 15,1-3 77-15</inkml:trace>
  <inkml:trace contextRef="#ctx0" brushRef="#br0" timeOffset="176299.56">32916 9155 932 0,'0'0'161'0,"0"0"-21"0,0 0-10 0,0 0-16 16,0 0-16-16,0 0-8 15,0 0-7-15,0 0-16 0,-28 36 1 0,13-23-9 16,-4 5 5-16,-6 2 15 0,-1 3 14 0,-5 4-6 16,-1 2-2-16,-2 1 0 0,-13 10-8 15,7-5-5-15,-8 4-10 0,5-7-6 0,-5 7 0 16,3-7-8-16,-5 4-8 16,5-5-2-16,-8 5-4 0,9-7-8 0,6-3-9 15,-1 1-19-15,-1-2-11 0,4 0-19 16,0-1-19-16,3 1-19 0,3-6-15 0,4 0-17 15,3 0-20-15,1-3-27 16,4-1-52-16,0-2-113 0,6-4-267 0,-1 1 220 16</inkml:trace>
  <inkml:trace contextRef="#ctx0" brushRef="#br0" timeOffset="176619.75">31978 9153 1624 0,'-28'5'-50'0,"12"1"28"0,-2 2-4 15,-2 1 16-15,-2 1 4 16,-1 3 2-16,-5 2 16 0,0 3-10 0,-1 0 1 0,-1 1 6 16,3 3-1-16,0-3-1 0,-3 2-1 0,5 0-1 15,-1-2 2-15,2 2-2 16,2-4-8-16,3 0-12 0,1-2-26 0,2-2-32 0,0 1-48 16,4-2-89-16,2-5-154 15,-1 2 117-15</inkml:trace>
  <inkml:trace contextRef="#ctx0" brushRef="#br0" timeOffset="176939.73">32797 9501 1200 0,'0'0'92'0,"-10"23"-9"16,1-7 4-16,-4 2-19 0,-2 3-8 0,-1 4-8 0,-4 2-15 16,0 0-24-16,-8 3-13 15,-1 3-5-15,-5-3 0 0,0 1 2 16,-3-1 3-16,1-2 5 0,3 1 0 0,-3-2 8 15,2-1-10-15,2 1-3 0,5-4-3 0,1-4-27 16,3 0-23-16,4-2-43 0,2-5-59 16,2 1-290-16,4-4 400 0</inkml:trace>
  <inkml:trace contextRef="#ctx0" brushRef="#br0" timeOffset="177099.45">32508 9974 1323 0,'-33'-2'-5'0,"14"4"-3"15,-4-2-15-15,-1 4-29 16,-3-2-60-16,-3 3-129 0,3 0-51 0,-2 0 94 16</inkml:trace>
  <inkml:trace contextRef="#ctx0" brushRef="#br0" timeOffset="-201737.02">3014 12885 1647 0,'0'0'109'0,"0"0"-53"0,0 0-15 16,0 0 14-16,-6-25 12 15,6 25 5-15,0 0 4 0,0 0 12 0,0 0 9 0,0 0 3 16,0 0 3-16,0 0-5 15,0 0 4-15,0 0 3 0,0 0-2 0,0 0 2 16,-4-17-8-16,4 17-14 0,0 0-8 0,0 0-7 16,0 0-7-16,8-17-5 0,-8 17-4 15,0 0-9-15,4-19-2 0,-4 19-5 0,6-19-1 16,-6 19-4-16,4-21-6 16,0 6 1-16,-2-1-6 0,3-1 1 0,0-1 0 15,-3 0-1-15,0 0-1 0,2 2 1 16,-2-2-5-16,0 1 0 0,-2 17 0 15,2-28-3-15,0 15 4 0,-2 13 3 0,0-23 0 0,0 23 0 0,-4-19-3 16,4 19-4-16,-6-16-1 16,6 16 0-16,-13-7-2 0,13 7-2 0,0 0-2 15,-27 0 3-15,27 0-4 16,-22 13 3-16,7-3-2 0,3 5 0 0,-1 2 1 0,0 2 0 16,3 4 0-16,0 0 1 15,0 2 3-15,2 1 1 0,2 3-3 16,0-3 3-16,-1 3-1 0,1-1 3 15,2 3-3-15,-3-3-2 0,3 1 2 0,0 0 2 0,-1 0-1 16,3-3 3-16,-2 1 1 0,2 0-3 0,-4-3-1 16,2-1 2-16,-2 0-2 15,-2-2-1-15,2 0-2 0,-4-2-9 0,2-4-24 16,-3 1-29-16,2-5-32 16,-1 0-44-16,-3-1-42 0,3-3-35 0,1-1-31 0,-2-2-36 15,11-4-82 1,-16 0-500-16,16 0-204 0</inkml:trace>
  <inkml:trace contextRef="#ctx0" brushRef="#br0" timeOffset="-201597.49">2660 13116 2520 0,'9'-18'-50'15,"-3"11"33"-15,-6 7 37 0,10-13 28 16,-10 13 42-16,12-16 10 0,-4 9-4 0,-8 7-8 16,16-16-12-16,-4 8-9 15,0 1-22-15,1 0-48 0,-1-1-61 0,3 2-61 0,0-2-52 16,-15 8-90-16,30-13-493 15,-18 7-49-15</inkml:trace>
  <inkml:trace contextRef="#ctx0" brushRef="#br0" timeOffset="-201387.47">3119 12813 2125 0,'10'-15'-137'16,"-10"15"13"-16,0 0 11 0,0 0 9 0,8-10 10 0,-8 10 8 15,0 0 4-15,0 0-2 16,0 0-13-16,0 0-9 0,0 0-11 0,16-4-207 16,-16 4 104-16</inkml:trace>
  <inkml:trace contextRef="#ctx0" brushRef="#br0" timeOffset="-201147.23">3153 12784 871 0,'0'0'-9'16,"0"0"31"-16,0 0 21 15,0 0 16-15,0 0 21 0,0 0 16 0,0 0 26 0,0 0 17 16,0 0 15-16,0 0 5 0,0 0 10 0,0 0-1 16,0 0-1-16,0 0 1 15,0 0-8-15,0 0-5 0,0 0-12 0,0 0 0 0,0 0-5 16,-20 42-6-16,20-42-7 16,-14 19-7-16,6-7-10 0,0 3-8 0,2-2-11 15,-3 5-4-15,5-2-8 16,-3 5-10-16,-1 2 4 0,4-2-10 0,-1 2-3 0,1-2-7 15,2 0-7-15,0-1-3 0,2 2-4 0,0-1-3 16,0-2-7-16,2 0-6 16,2 0-25-16,3-6-41 0,-1 3-51 0,0-5-67 15,5 1-56-15,-2-5-68 16,-9-7-147-16,20 12-540 0,-6-9-419 0</inkml:trace>
  <inkml:trace contextRef="#ctx0" brushRef="#br0" timeOffset="-200927.55">3262 13076 2878 0,'-2'-19'-103'16,"2"19"29"-16,0 0 6 16,0 0 7-16,0 0 0 0,2-20 14 0,-2 20 5 0,0 0 0 15,12-11-2 1,-12 11 15-16,15-8 0 0,-15 8-6 0,21-7 1 0,-10 3-3 15,3-2-9-15,-14 6 8 16,28-7-1-16,-13 1-7 0,-2 2-9 0,-13 4-18 0,23-8-20 16,-13 5-39-16,-10 3-69 0,18-7-269 15,-12 3 369-15</inkml:trace>
  <inkml:trace contextRef="#ctx0" brushRef="#br0" timeOffset="-200707.1">3397 12950 1425 0,'-23'-4'49'0,"23"4"9"16,0 0 15-16,0 0 25 0,0 0 17 0,0 0 21 16,0 0 9-16,-7 23-2 0,7-23-9 15,0 0-14-15,0 21-14 0,0-21-6 0,-2 23-12 16,0-12-3-16,2-11-14 16,-2 26-1-16,2-10-10 0,-2 1-7 15,2-17-4-15,-4 31-5 0,2-16-17 0,2-15-48 16,-2 25-49-16,2-12-44 0,0-13-41 15,-2 21-42-15,2-21-52 0,0 17-510 0,0-17-47 0</inkml:trace>
  <inkml:trace contextRef="#ctx0" brushRef="#br0" timeOffset="-200457.36">3519 12923 2279 0,'0'0'-23'15,"10"-16"7"-15,-10 16 2 0,10-13 10 0,-10 13 2 0,0 0 4 16,12-5 12-16,-12 5 12 0,0 0 7 0,0 0 16 16,0 0 4-16,28 23 6 15,-22-12 9-15,1 5 16 0,-1-1-3 0,0 2 2 16,-2 2-7-16,1 0-10 0,-1 2-1 16,-1-2-6-16,-3 1-8 0,0 2-5 0,-3-1-2 15,1 0-8-15,0-2 2 16,-3-2-18-16,-1 0-44 0,2-2-49 0,0 1-51 15,0-3-63-15,4-13-81 0,-13 19-533 0,7-13-117 0</inkml:trace>
  <inkml:trace contextRef="#ctx0" brushRef="#br0" timeOffset="-200262.43">3745 13121 2325 0,'0'0'-82'0,"0"0"17"0,16-5 7 16,-16 5 11-16,0 0 13 0,17-5-1 0,-17 5 2 0,0 0 7 16,19-6 0-16,-19 6-3 15,19-5 0-15,-19 5-22 0,22-3-16 0,-22 3-29 16,20-6-45-16,-7 2-92 16,-13 4-182-16,19-9 130 0</inkml:trace>
  <inkml:trace contextRef="#ctx0" brushRef="#br0" timeOffset="-200117.44">3922 13047 1317 0,'-21'-23'67'0,"21"23"23"16,0 0 23-16,-15-7 10 16,15 7 21-16,0 0 12 0,0 0 9 0,-10-10-4 0,10 10-7 15,0 0-14-15,0 0-19 16,0 0-14-16,0 0-13 0,0 0-26 0,0 0-53 16,18-23-65-16,-18 23-66 15,19-8-57-15,-6 1-77 0,0 1-511 0,1 1-46 16</inkml:trace>
  <inkml:trace contextRef="#ctx0" brushRef="#br0" timeOffset="-199427.52">4494 12335 2243 0,'2'-21'-49'16,"0"1"19"-16,-2 4 41 0,0 16 31 0,2-28 6 16,0 15 12-16,-2 13 23 0,2-23 5 0,-2 23 0 15,0-20-11-15,0 20-6 16,-2-19-12-16,2 19-2 0,0 0-11 0,-2-24-4 16,2 24-2-16,0 0-7 15,-11-8-1-15,11 8-1 0,0 0-9 0,0 0 1 0,0 0-3 16,-31 38 0-16,25-21-1 15,-4 3-2-15,4 5-2 0,0 1 1 0,0 3-1 0,4 8-1 16,-5 3-2-16,5-2-2 0,0 2 2 16,0 0-5-16,2 0 4 0,-2 0-5 15,-3 0 5-15,3-4-3 0,0 0 1 0,0-3-3 16,0-3 0-16,-2-3-1 16,1-1-1-16,-1-1 7 0,0-2-6 0,-2-3 1 15,0-2-1-15,2-1-5 0,-6-3 5 16,4-3 1-16,-2-1-4 0,8-10 4 0,-15 13-6 15,15-13 1-15,-13 3 0 16,13-3-6-16,0 0 4 0,0 0-2 0,0 0-2 16,0 0 1-16,0 0 1 0,0 0-2 0,0 0-1 0,0 0 5 15,0 0-3-15,0 0 0 16,0 0 4-16,0 0-6 0,0 0 6 0,0 0-5 16,46-3 2-16,-32 10 3 0,-4 3 3 15,1 2 2-15,-1 1-2 0,1 0 5 0,0 6 0 16,-5 0 4-16,0 4 2 15,-2 0-2-15,0 4 1 0,-4-1-4 0,-2 1 5 16,0 3 0-16,-4 0 1 0,0 3 3 0,-2 1 1 16,-1 2 8-16,0-1 6 0,-1 1 4 15,-1-1 1-15,1 1 7 0,2-1 5 0,-2-2 1 16,2 2 3-16,2-3-2 16,2-3-21-16,0 0-3 0,4-1 2 0,4-2-3 0,0 0-1 15,4-4 1 1,2 1-4-16,4-3 0 0,2-2-5 0,8 3 0 0,-3-6-3 15,1-1-13-15,0-2-33 16,4-2-38-16,1-2-59 0,1-1-43 0,0-3-48 16,-1-2-59-16,-1-2-148 0,0-2-445 15,0-3-233-15</inkml:trace>
  <inkml:trace contextRef="#ctx0" brushRef="#br0" timeOffset="-198807.36">5068 12296 2478 0,'0'0'-122'16,"0"0"20"-16,0 0 29 15,0 0 31-15,0 0 4 0,0 0 13 0,0 0 10 16,0 0 0-16,0 0 5 15,0 0-1-15,0 0-2 0,56-9 7 0,-56 9 1 0,25-8 7 16,-9 2-1-16,-4-2 7 0,1 3 3 0,0-2 7 16,-1-1-1-16,-12 8 10 0,19-15 9 15,-8 5 5-15,-2 1-5 0,-9 9 13 0,12-17-6 16,-12 17 5-16,6-13 2 16,-6 13-10-16,4-14-7 0,-4 14 9 0,0 0-4 15,0 0-1-15,0 0-4 16,-16-19-7-16,16 19 3 0,0 0 16 0,-28 2 11 0,28-2 7 15,0 0 13-15,-35 12 0 16,19-7 4-16,2 4 4 0,1 1 0 0,0-1-5 16,1 3-2-16,-1 1-9 0,2 0-3 0,2 3 5 15,1-1 0-15,2 2 3 16,0 0-5-16,2-1 0 0,4 3-8 0,-2-1-2 16,2-18-7-16,6 35 3 0,-2-18-4 15,4 0-3-15,5-1-3 0,0-3-6 0,4 2-3 16,-1-4-4-16,2 1-2 0,0-5-19 15,0-3-45-15,3-1-49 0,-2-3-51 0,0 3-72 16,-1-6-53-16,2-1-76 0,-1-2-140 0,-2-4-392 16,0-2-228-16</inkml:trace>
  <inkml:trace contextRef="#ctx0" brushRef="#br0" timeOffset="-197987.56">5740 11862 2520 0,'0'-29'-115'0,"0"29"12"0,0 0 21 15,0 0 16-15,-4-16 21 0,4 16 15 0,0 0 12 16,0 0 26-16,-6-16 5 0,6 16 11 0,0 0 12 16,-11-14 3-16,11 14 11 0,0 0 14 15,-15-11 3-15,15 11 11 0,-14-5 2 0,14 5-1 16,0 0 5-16,-26-2-3 16,26 2-3-16,0 0-2 0,-34 9-4 0,21-1-4 15,3 1-5-15,-2 1-4 16,0 3-7-16,2 4-4 0,2-3-6 0,-1 2-1 0,5 1-2 15,-1-1-5-15,1 1-2 0,4-17-5 0,0 29 0 16,2-14-6-16,-2-15 4 16,7 23-4-16,-1-14-3 0,-6-9 2 0,13 18-5 15,-5-13 2-15,-8-5-8 16,16 8 4-16,-16-8-3 0,0 0 1 0,24-4-4 0,-24 4 2 16,15-11 2-16,-15 11-5 15,18-17-2-15,-12 5 1 0,2-1-2 0,0 2-1 16,-1 0 4-16,-7 11 8 0,13-22 13 15,-7 12-2-15,-6 10 3 0,6-13-2 0,-6 13 11 16,0 0 19-16,13-11 10 0,-13 11-4 0,0 0-8 16,0 0-3-16,0 0-4 15,0 0-5-15,23 24-3 0,-16-14-6 0,-7-10-1 0,10 18-7 16,-4-9-9-16,-6-9-30 16,16 17-47-16,-10-10-61 0,-6-7-76 0,16 16-74 15,-16-16-133-15,14 10-212 16,-8-7-226-16,-6-3-182 0</inkml:trace>
  <inkml:trace contextRef="#ctx0" brushRef="#br0" timeOffset="-197787.54">5950 11837 2606 0,'0'0'3'15,"4"-20"9"-15,-4 20 10 0,0 0 6 0,9-18-4 16,-9 18 1-16,6-12 11 0,-6 12 5 15,0 0-6-15,16-15-4 0,-16 15 0 0,18-9-10 16,-8 5 2-16,-10 4-2 0,26-9-9 0,-11 5-27 16,-1 1-52-16,-14 3-53 15,28-11-59-15,-16 6-81 0,4 1-468 0,-8 0 4 0</inkml:trace>
  <inkml:trace contextRef="#ctx0" brushRef="#br0" timeOffset="-197537.46">6094 11656 2189 0,'0'0'-27'16,"0"0"5"-16,0 0 21 16,-18-3 31-16,18 3 23 0,0 0 10 0,0 0 16 15,0 0 0-15,-8 20 2 16,8-20-12-16,-6 17 1 0,6-17 3 0,-4 25 3 16,2-10 0-16,0 1-1 15,-3 1 0-15,5 2 8 0,-2-2 2 0,2-17 0 0,0 34-4 16,-2-16 1-16,4-4-8 15,-2-14-9-15,4 29-4 0,1-15-4 0,1-3-6 0,2 0-6 16,-8-11-4-16,22 18-7 0,-10-15-31 0,3 1-43 16,2-2-60-16,-17-2-62 15,36-3-87-15,-15-1-151 0,1-3-493 0,-2-3-270 16</inkml:trace>
  <inkml:trace contextRef="#ctx0" brushRef="#br0" timeOffset="-196982.12">7269 12211 2715 0,'0'0'-45'15,"0"0"21"-15,0 0 24 0,-15-6 22 16,15 6 18-16,0 0 8 0,0 0 9 0,0 0-2 16,0 0-1-16,0 0-5 0,0 0-11 0,0 0-6 15,0 0-1-15,0 0-3 16,0 0-2-16,0 0-4 0,0 0 2 0,0 0-6 0,0 0-3 16,0 0 2-16,0 0-1 15,0 0 2-15,0 0-6 0,0 0-1 0,0 0-3 16,0 0 4-16,0 0-1 15,0 0-1-15,50-6 6 0,-50 6-9 0,0 0-1 0,24 0 1 16,-24 0-4-16,21 0-1 0,-21 0-2 16,25 2 15-16,-25-2-11 0,35-2-1 15,-17 4 1-15,2-4-3 0,0 2 2 0,0 0-2 16,1-1 1-16,-1 1-2 0,0-3-6 16,-1 2-23-16,-19 1-31 0,32-3-26 0,-20 2-45 15,0 1-46-15,-12 0-99 16,16-2-535-16,-16 2-129 0</inkml:trace>
  <inkml:trace contextRef="#ctx0" brushRef="#br0" timeOffset="-196677.36">7500 12182 2453 0,'-13'-7'-57'0,"13"7"-6"15,0 0 11-15,0 0 4 0,0 0 20 0,0 0 15 0,0 0 30 16,0 0 8-16,0 0 11 15,0 0-7-15,0 0-4 0,0 0 10 0,0 0 23 16,0 0 13-16,0 0 9 0,0 0-6 16,0 0-5-16,0 0-3 0,0 0-5 15,-5 28-5-15,5-28-2 0,-4 29 4 0,2-12 1 0,0-1-3 16,0 1 5-16,0 2 3 16,-1 1 8-16,1-1 6 0,2 0 5 0,-2 0-3 15,0 2 1-15,2-3-9 16,2-2-6-16,0 1 0 0,3-2-11 0,1 1-7 15,2-3-1-15,5 0-5 0,0-5-7 0,3-2-14 16,2 0-54-16,-2-4-62 16,4 2-70-16,-1-6-60 0,-1-4-86 0,6 0-667 15,-7-1-429-15</inkml:trace>
  <inkml:trace contextRef="#ctx0" brushRef="#br0" timeOffset="-196317.13">7893 12308 2965 0,'0'0'-46'16,"9"-17"26"-16,-9 17 17 15,0 0 16-15,0 0-6 0,0 0 6 0,0 0 2 0,0 0 0 16,0 0 5-16,0 0-4 16,0 0-1-16,16-4-1 0,-16 4-1 0,0 0 2 15,0 0-6-15,30 11 1 16,-30-11 4-16,26 10-16 0,-12-4 5 0,1-3-2 15,0 6-9-15,2-5 5 0,-3 2-25 16,4 1-1-16,-4 0 3 0,-1-2-5 0,0 3 7 16,-13-8 1-16,19 12 13 0,-13-5 6 0,-6-7 14 15,6 17 11-15,-6-17 10 0,-2 19 13 16,2-19 11-16,-10 25-5 0,2-10-1 16,-5 2 6-16,2 2 1 0,-2 1-4 15,1-1-6-15,-1 2-1 0,-2 0-4 0,3-1-5 16,-1-1-6-16,0 0 1 15,0 1-9-15,5-4-22 0,-2 0-46 0,3-1-60 0,0-1-59 16,3-5-67-16,4-9-151 0,-8 17-432 0,6-11-135 16</inkml:trace>
  <inkml:trace contextRef="#ctx0" brushRef="#br0" timeOffset="-196077.12">8243 12626 2434 0,'0'0'-72'0,"0"0"17"15,-4 34 7-15,4-34 26 16,-20 23 33-16,12-12 29 0,-5 3 25 0,2 1 8 16,-2 2 4-16,3-2 1 0,0 1-10 15,0-1 0-15,0 0-11 0,2-2-8 0,2 3-3 16,-1-3-7-16,1-1-42 15,6-12-60-15,-9 23-42 0,5-14-33 0,0-3-82 0,4-6-150 16,0 0-266-16,-4 10 141 0</inkml:trace>
  <inkml:trace contextRef="#ctx0" brushRef="#br0" timeOffset="-195757.39">8412 12340 1796 0,'0'0'-45'16,"0"0"-6"-16,17-4 18 0,-17 4 1 0,0 0 1 15,0 0 11-15,22 10 6 16,-22-10-1-16,12 8 15 0,-12-8 5 0,6 11 5 16,-6-11 20-16,0 0 14 0,4 19 15 15,-4-19 16-15,0 0 14 0,0 0 11 0,0 0 10 16,-12 25 13-16,12-25-4 15,0 0 21-15,-20 4 13 0,20-4 15 0,0 0-2 16,0 0-9-16,0 0-12 0,-27-18-21 0,27 18-9 16,-7-14-14-16,7 14-10 0,0 0-11 15,0-26-9-15,0 26-9 0,0 0-24 0,11-20-45 16,-11 20-59-16,15-9-70 16,-9 4-70-16,-6 5-107 0,10-6-649 15,-10 6-400-15</inkml:trace>
  <inkml:trace contextRef="#ctx0" brushRef="#br0" timeOffset="-194817.3">5340 13666 2853 0,'-15'11'-105'16,"15"-11"18"-16,0 0 16 0,0 0 11 0,0 0 20 16,0 0 28-16,0 0 18 15,0 0 28-15,0 0 13 0,0 0 15 0,0 0 13 16,0 0 17-16,22-40 8 0,-22 40 18 16,10-12-6-16,-10 12-12 0,12-14-7 0,-12 14-10 15,16-12-9-15,-16 12-6 16,14-7-9-16,-14 7-8 0,22-6-3 0,-22 6-8 15,19 2 0-15,-19-2-6 0,16 7-2 0,-16-7-4 0,18 12-2 16,-12-5-2 0,-6-7-1-16,10 20-3 0,-6-11 2 0,-4-9 14 0,5 19 12 15,-5-19 5-15,0 0 13 16,-9 27 3-16,9-27 7 0,-12 15 0 0,4-7 4 16,8-8 4-16,-16 7-6 0,16-7-9 15,0 0-3-15,-23-1-9 0,23 1-13 0,0 0-26 16,-15-16-33-16,15 16-52 15,0 0-61-15,0-26-72 0,5 14-72 0,-5 12-100 0,12-24-170 16,-1 14-83-16,-3 1-202 0,5-1-156 16</inkml:trace>
  <inkml:trace contextRef="#ctx0" brushRef="#br0" timeOffset="-193907.13">7381 13575 2478 0,'-15'-6'-43'0,"15"6"34"0,0 0 26 16,0 0 24-16,0 0 8 16,0 0 18-16,0 0 25 0,-6-13 6 0,6 13-9 0,0 0 15 15,0 0 2-15,0 0-4 16,40-13-2-16,-27 9-8 0,3 0-13 0,4 2-7 15,1-1-9-15,0 0-6 0,2-1-9 0,-1 3-14 16,0-3-23-16,0 0-38 0,-3 2-31 16,2-2-38-16,-4 1-36 0,-3 0-44 15,0 2-44-15,-14 1-86 0,14-4-533 16,-14 4-176-16</inkml:trace>
  <inkml:trace contextRef="#ctx0" brushRef="#br0" timeOffset="-193637.38">7584 13458 2572 0,'0'0'-19'0,"-15"-8"11"0,15 8 13 16,0 0 17-16,0 0 9 0,0 0 27 0,0 0 23 16,0 0 0-16,0 0 0 0,0 0-2 15,0 0-4-15,0 0 0 0,0 0 4 0,0 0 3 16,0 0-2-16,0 0-7 16,0 0-3-16,7 39-6 0,-7-39 1 0,-7 29-3 15,3-14-2-15,-1 0 2 16,-1 3 7-16,0-2-3 0,2 1 0 0,0 1-5 0,-2-1 5 15,-2-1 1-15,6 2-8 16,2-18-10-16,-6 29 5 0,6-18-4 0,0-11-3 16,0 0-8-16,4 29-2 0,2-22-7 0,-6-7-13 0,20 12-46 15,-8-10-62 1,-12-2-79-16,30 1-81 0,-13-2-108 0,3-3-236 0,-2-1-344 16,4-1-356-16</inkml:trace>
  <inkml:trace contextRef="#ctx0" brushRef="#br0" timeOffset="-193257.04">8067 13573 2771 0,'12'-6'-61'0,"-12"6"31"0,0 0 17 0,0 0 10 16,15-5 16-16,-15 5 12 16,0 0 8-16,0 0 10 0,0 0 9 0,0 0 2 15,0 0 4-15,0 0 0 16,-15 43-1-16,15-43 1 0,-10 21 5 15,2-10 0-15,1 2 1 0,-2 1-5 0,-1-1-7 16,2-1-1-16,-3 1-6 0,2-1-3 0,-1-3-3 16,-1 3-5-16,11-12-2 0,-17 17-1 15,11-11 1-15,6-6 3 0,-15 11 0 16,15-11-3-16,0 0 1 0,-14 10-5 0,14-10 2 0,0 0 4 16,0 0-3-16,0 0-3 15,0 0 4-15,0 0 4 0,0 0 11 0,0 0 6 16,0 0 2-16,0 0-3 15,0 0-1-15,0 0-2 0,0 0-5 0,0 0-7 0,46 6-2 16,-33-3-3-16,-13-3-7 0,25 7 4 0,-10-3-8 16,-1 2-1-16,0 0-1 15,-14-6-7-15,25 14-7 0,-13-9-44 0,-12-5-51 0,20 10-82 16,-12-3-55-16,0-4-57 16,-8-3-104-16,18 11-145 0,-10-10-358 0,-8-1-269 15</inkml:trace>
  <inkml:trace contextRef="#ctx0" brushRef="#br0" timeOffset="-192927.01">8378 13744 2651 0,'0'0'-61'16,"12"-13"18"-16,-12 13 13 15,11-9 4-15,-11 9 2 0,0 0 21 0,15-11 0 16,-15 11 3-16,0 0 3 15,17-6-1-15,-17 6 2 0,0 0 4 0,0 0-5 0,0 0 0 16,0 0 4-16,18 21 4 0,-18-21 5 0,0 0 11 16,2 18 22-16,-2-18 9 15,0 0 14-15,0 0 13 0,-14 22 8 0,14-22 9 16,-14 7 6-16,14-7 6 0,-18 4 3 16,18-4 0-16,0 0 1 0,-23 0-12 0,23 0-10 15,0 0-9-15,-21-10-5 16,21 10-16-16,-9-11-5 0,9 11-6 15,0 0-10-15,-4-22-4 0,4 22-21 0,0 0-43 0,13-26-53 0,-13 26-74 16,13-15-61-16,-5 7-79 16,5 0-173-16,-3 0-454 0,-1 3-312 0</inkml:trace>
  <inkml:trace contextRef="#ctx0" brushRef="#br0" timeOffset="-191337.54">10418 12894 2753 0,'0'0'-95'0,"0"0"15"0,0 0 20 15,0 0 12-15,28-7 24 0,-28 7 31 0,17-8 30 16,-17 8 32-16,16-10 21 16,-2 3 6-16,-2 0 4 0,1-3 6 0,2-2-5 15,-3 3 5-15,5-4-3 0,1-3-3 16,-2 2-3-16,4-4-12 0,-6-1-6 0,3 0-8 16,-2-2-9-16,2-4-2 15,-3-1-10-15,0-3-6 0,-4-1-3 0,0-1-4 16,-1 1-4-16,-1-5-2 15,1 2-8-15,-5 1-3 0,0 2 1 0,1 2-1 0,-3 1 4 16,-2 6 2-16,0 1-1 0,2-2-3 0,-4 5-2 16,2 17-1-16,-5-27-4 15,-1 19 2-15,6 8-3 0,-13-9-4 16,13 9-3-16,0 0 5 0,0 0-3 0,-35 25 1 16,25-12-2-16,0 4-1 0,-2 5 2 0,3 4 0 15,-1 4-3-15,-1 3 1 16,5 1 1-16,-3 2-3 0,3 1 2 0,0 1 1 0,0 0-2 15,0 0 4-15,4 1-7 0,-2 0 4 0,0 1-1 16,0 0-2-16,0 0 3 16,-2-3-1-16,2 2-1 0,-3-3 2 15,0 1-2-15,1-5-1 0,-2 0 0 0,1-7 2 16,-1 0 4-16,0 0-4 0,-1-4 0 0,0-2 0 16,1-4 1-16,-2 0-2 15,1-1 2-15,0-3-1 0,1-2 0 0,-2 1 2 16,10-10-3-16,-15 7 0 15,15-7-3-15,0 0-1 0,0 0 0 0,0 0-3 0,-28-23-1 16,28 23-4-16,-4-22 2 0,4 22-2 0,2-27 2 16,-2 27-3-16,6-28 4 15,-2 13-2-15,3-1 1 0,-1 2-1 0,3 2 2 0,1-2-3 16,1 3 2 0,1-1 1-16,2 5 0 0,0-3 2 0,1 3-2 0,2 1 1 15,2 2 3-15,0 0 0 16,2 2-2-16,-1 0 2 0,2 2 2 0,0 2 3 0,-1 2-3 15,5 0 5-15,-2 2 2 0,0-1 1 0,1 3 0 16,-1-1 7-16,-1 3 1 16,0-2 13-16,0 1-4 0,3 1 4 15,-2-1 2-15,0-4 3 0,1 4-8 16,0-4 0-16,-6 1-1 0,5-2-3 0,0-2-4 0,-1 0 1 16,4-4-12-16,-5 0-30 15,3-4-41-15,-2-2-49 0,1 1-54 0,0-4-47 16,-4-1-42-16,-3-6-66 15,3 0-153-15,-6-1-509 0,-2-2-442 0</inkml:trace>
  <inkml:trace contextRef="#ctx0" brushRef="#br0" timeOffset="-190993.35">11462 12395 2959 0,'0'-17'-123'0,"0"17"16"0,0 0 26 0,0 0 19 15,0-23 23-15,0 23 19 16,0 0 11-16,0 0 23 0,0 0 11 0,0 0 5 0,0 0 6 16,0 0 8-16,0 0 3 15,0 0 11-15,0 0 13 0,-30 46 2 0,22-27 10 16,0 6 4-16,-1-1 2 15,3 4 1-15,-5 4 2 0,5 1-3 0,-1-5-2 0,2 6-7 16,0-5-12-16,3 1-1 0,2 2-5 0,2-1-7 16,-2-1-4-16,5 1-2 15,-2-1-7-15,4-1-6 0,-3-2-4 0,2 1-7 16,1-5-39-16,1 0-48 0,-1-2-57 16,1-2-42-16,-2-2-51 0,0-4-67 0,0-3-141 15,1 0-446-15,-1-3-223 16</inkml:trace>
  <inkml:trace contextRef="#ctx0" brushRef="#br0" timeOffset="-190517.3">11769 12614 2633 0,'0'0'-31'0,"0"0"7"16,0 0-10-16,17-9 8 0,-17 9 17 0,0 0 2 16,0 0 7-16,0 0 9 15,0 0 0-15,15-6-8 0,-15 6 5 16,0 0 0-16,14-11-1 0,-14 11-8 16,11-13 1-16,-11 13-4 0,13-16-1 0,-7 5 4 0,4-1-2 15,-5-1 7-15,-1-2-1 16,-4 15-4-16,9-30 3 0,-4 14 11 0,-5 0 20 15,0 16 8-15,2-29-3 0,-2 15 3 0,0 14-15 0,-2-22 1 16,2 22 6-16,-5-19-7 16,5 19 10-16,-7-14 3 0,7 14 4 0,0 0 6 15,-13-5 1-15,13 5 7 16,0 0 0-16,0 0-2 0,-29 20 0 0,22-7 5 0,-1 1 2 16,4 1-1-16,0 4-4 15,-1 0 0-15,1 7 5 0,2 2 8 0,0 0 7 16,0 1 7-16,0 1-3 15,0 0 5-15,-2 1-7 0,2 0-4 0,0 0-3 16,-1-4-3-16,1 5-7 0,-2-4-4 0,2 0-5 0,-2-1-6 16,-1-3-1-16,1 1-9 15,-1-2-13-15,1-4-40 0,-1 0-61 0,-4 1-81 0,3-5-70 16,-6-4-122-16,4 2-184 16,-2-3-413-16,-1-2-379 0</inkml:trace>
  <inkml:trace contextRef="#ctx0" brushRef="#br0" timeOffset="-190387.44">11610 13049 2836 0,'0'0'-64'0,"0"0"12"0,28-40-5 0,-18 32-16 15,3 1 3-15,2-3 6 0,0 1 1 16,3 0-3-16,4-3-14 0,1 1-13 0,1 1-39 16,-3-4-88-16,4 3-356 0,-1-3 228 15</inkml:trace>
  <inkml:trace contextRef="#ctx0" brushRef="#br0" timeOffset="-190087.16">12165 12673 1632 0,'0'0'17'15,"0"0"13"-15,0 0 11 16,-8-16 10-16,8 16 13 0,0 0 15 15,0 0 25-15,0 0 23 0,0 0 10 0,0 0 10 16,0 0 14-16,-36 30 4 0,30-19 4 0,-2 3 1 16,8-14-6-16,-9 31-2 0,4-15-7 0,1 1-13 15,1 2-15-15,1 0-11 16,2 0-13-16,0 1-11 0,0-1-12 0,0 0-9 0,5-2-5 16,-1 2-11-16,1-3-3 15,2 0-19-15,1-2-39 0,0-3-43 0,2-1-64 16,1-1-68-16,-1-3-49 15,-1-2-68-15,-9-4-137 0,17 1-526 16,-17-1-400-16</inkml:trace>
  <inkml:trace contextRef="#ctx0" brushRef="#br0" timeOffset="-189917.08">12244 12879 3020 0,'0'0'0'0,"4"-15"10"0,-4 15 10 0,0 0-5 15,5-15 0-15,-5 15-1 16,0 0-1-16,11-16-3 0,-11 16-2 15,13-9-1-15,-13 9 0 0,18-10-9 0,-18 10-23 0,20-7-22 0,-10 1-28 16,-10 6-19-16,22-7-24 16,-22 7-18-16,19-8-37 0,-19 8-63 15,15-11-465-15,-7 3 47 0</inkml:trace>
  <inkml:trace contextRef="#ctx0" brushRef="#br0" timeOffset="-189727.44">12358 12698 2009 0,'-21'0'9'0,"21"0"20"15,0 0 38-15,0 0 20 0,-19 13 27 0,19-13 14 0,-9 10 12 16,9-10 1-16,-4 18 0 0,4-18-4 16,-3 23-10-16,3-23-7 0,0 26-8 15,3-11-14-15,-3-15-7 0,2 33-5 16,0-16-15-16,0 2-7 0,0-4-9 0,0 2-6 16,1 0-22-16,-3-17-44 0,4 27-49 0,-2-13-62 15,-1-3-67-15,1-2-74 16,-2-9-183-16,0 16-398 0,0-16-197 0</inkml:trace>
  <inkml:trace contextRef="#ctx0" brushRef="#br0" timeOffset="-189491.72">12495 12708 2527 0,'13'-4'-84'16,"-13"4"23"-16,0 0 26 15,0 0 27-15,23 15 16 0,-23-15 38 16,13 20 14-16,-10-7 28 0,6 2 14 0,-6 2 8 0,1 2 2 0,0 0-6 16,2 2-9-16,-1-2-4 15,-3 2-9-15,-2 0-12 0,3 2-7 0,-2-2-16 16,-1 0-8-16,-1-2-49 0,-2 0-58 16,1 0-74-16,0-2-64 0,-3-2-114 0,-1-1-522 15,2-1-178-15</inkml:trace>
  <inkml:trace contextRef="#ctx0" brushRef="#br0" timeOffset="-188997.22">12839 12254 2493 0,'0'0'-58'0,"0"0"3"16,0-22 5-16,0 22 21 16,0 0 21-16,0 0 2 0,0 0 14 0,0 0 24 15,0 0 2-15,0 0 16 16,0 0 3-16,36 40 7 0,-30-27 5 0,1 2 10 0,0 4 16 16,2 2 9-16,-3 1 7 15,4 4-1-15,-5 0 8 0,5 6-12 0,-1 1-4 16,1 2-4-16,-4-1-3 15,1 2 0-15,-1-2-4 0,1 3-2 16,-2-1-2-16,-2 0-7 0,3 0-8 0,-6-4-8 0,0 3-7 0,0-3 2 16,-4 0-12-16,1 3-3 15,-1-1-7-15,-1-3-1 0,-2-3-8 0,3 0-24 16,-2-2-43-16,-1-2-46 16,-1-1-59-16,4-3-56 0,0-4-61 15,-1 0-125-15,3-1-586 0,-2-6-428 16</inkml:trace>
  <inkml:trace contextRef="#ctx0" brushRef="#br0" timeOffset="-188427.18">13470 13000 2874 0,'0'0'-134'0,"0"0"24"0,0 0 28 0,0 0 18 0,0 0 27 16,0 0 40-16,0 0 28 15,0 0 27-15,0 0 6 0,0 0 10 0,0 0 5 16,0 0 1-16,0 0-1 0,0 0 3 0,0 0-1 0,0 0-5 16,0 0-3-16,0 0-1 15,0 0-7-15,0 0-1 0,0 0-8 0,29 7-3 16,-29-7-6-16,0 0-8 16,25-4 1-16,-25 4-4 0,20-2-8 0,-20 2 2 0,20-1-6 15,-20 1-3-15,20-2 0 16,-20 2-5-16,21-3-1 0,-21 3 0 0,0 0-6 15,25-1-2-15,-25 1-18 16,0 0-20-16,19-4-35 0,-19 4-35 0,0 0-51 16,17-6-44-16,-17 6-87 0,0 0-639 0,6-9-323 15</inkml:trace>
  <inkml:trace contextRef="#ctx0" brushRef="#br0" timeOffset="-188067.49">13446 12846 2707 0,'0'0'-105'0,"0"0"20"0,0 0 15 0,0 0 10 15,0 0 14-15,0 0 15 16,-23-1 9-16,23 1 32 0,0 0 19 0,0 0-2 15,0 0 12-15,0 0 8 16,0 0 10-16,0 0 14 0,0 0 16 0,0 0 19 0,0 0 7 16,-21 4 5-16,21-4-5 0,0 0 6 15,0 0 4-15,0 0-6 0,0 0-9 16,0 0-8-16,0 0-8 0,0 0-6 0,0 0-5 16,0 0-5-16,63-4-10 15,-63 4-2-15,27 0-8 0,-11-2-4 0,-16 2-7 16,32-2-4-16,-32 2-8 0,24 0-10 15,-24 0-36-15,21-2-50 0,-21 2-63 16,20 0-71-16,-20 0-75 0,0 0-164 0,15-2-545 0,-15 2-440 0</inkml:trace>
  <inkml:trace contextRef="#ctx0" brushRef="#br0" timeOffset="-186447.15">14879 11955 732 0,'4'-16'318'0,"-4"16"-91"0,4-14-15 0,-4 14-69 0,0 0-11 16,8-18-13-16,-8 18-3 15,0 0-12-15,4-14 1 0,-4 14 6 16,0 0-8-16,0 0-7 0,2-18 1 16,-2 18-1-16,0 0-7 0,0 0-11 0,0 0-1 0,0 0-6 15,0 0-4-15,0 0 1 16,0 0 3-16,0 0-1 0,0 0-11 0,0 0 3 15,0 0-10-15,0 0-1 16,11 54-7-16,-9-33-8 0,1 0 2 0,-1 3-2 0,1 5-5 16,1 0-3-16,1-1-1 0,-1 5-2 0,-2 3 4 15,2 0-13-15,0 2 3 16,0 2 0-16,3-3-5 0,-3 6 2 0,2 4 0 0,-2-5 0 16,3 0-3-16,0 6-3 15,-1 0-1-15,0-6 4 0,0 2-5 0,-2-3 0 16,0 4 0-16,-2-2 0 15,2 1-1-15,0-1-2 0,-4-1 1 0,2 1 0 16,0-3-1-16,0-1 7 0,-4-4 9 0,2-3 12 0,-2 1 3 16,-4-3 8-16,0-2 0 15,0-1 0-15,0-2-1 0,-2 0-2 0,-3-4-4 16,0-2-1-16,-4-1-8 0,3-1 4 16,-5-5-3-16,0 0-2 0,-1-6-2 0,1-1 3 15,1-2-5-15,16-3-5 16,-30-4-4-16,30 4-25 0,-24-14-41 15,12 2-45-15,4 0-41 0,2-4-44 16,6 16-39-16,0-27-46 0,0 27-146 0,6-31-567 0,0 20-438 16</inkml:trace>
  <inkml:trace contextRef="#ctx0" brushRef="#br0" timeOffset="-186097.23">15284 13514 3040 0,'0'0'43'0,"0"0"56"16,0 0 25-16,0 0 18 16,11 8 12-16,-11-8 10 0,0 0 4 0,0 0-6 15,0 0 19-15,0 0-25 0,0 0-1 16,8 11-40-16,-8-11 0 0,0 0-21 0,0 0-45 16,0 0-51-16,0 0-80 15,0 0-107-15,0 0-88 0,0 0-210 0,0 0-121 16,0 0 40-16,0 0-275 0,0 0-184 15</inkml:trace>
  <inkml:trace contextRef="#ctx0" brushRef="#br0" timeOffset="-185237.1">15493 11653 2411 0,'0'0'-63'0,"0"0"31"0,8-16 15 0,-8 16 16 16,0 0 11-16,6-13 9 0,-6 13-4 15,0 0 10-15,0 0 25 0,0 0 32 16,0 0 3-16,0 0 1 0,0 0-3 16,0 0-3-16,0 0 5 0,0 0-13 0,0 0 4 15,-20 44 5-15,20-44-4 0,-16 17-4 0,11-9-3 16,-6-1-9-16,11-7-5 15,-19 17-6-15,9-9-6 0,10-8-4 0,-18 11-3 16,18-11-3-16,-18 8-5 0,18-8-4 0,-17 2 1 0,17-2-4 16,0 0 1-16,-26-3-4 15,26 3-3-15,-14-11-3 0,14 11 3 0,-12-13-4 0,12 13 6 16,-10-12-5-16,10 12 4 16,-6-14-5-16,6 14-3 0,0 0 0 0,-4-20 3 15,4 20-5-15,0 0 0 16,0 0 0-16,0 0-4 0,13-17 1 0,-13 17-2 15,0 0 3-15,23-2-2 16,-23 2 0-16,0 0 2 0,31 6-2 0,-31-6-1 0,25 3-1 16,-10-1 3-16,-15-2 0 0,30 4-1 0,-17-1 0 15,-13-3-1-15,28 1-1 16,-28-1 2-16,28 0-1 0,-28 0 3 16,22-4-4-16,-22 4-1 0,24-4 0 0,-14-1 2 15,2-1-5-15,1-2-5 0,-13 8-6 0,22-16-3 16,-12 4 4-16,1 1 0 0,-2-2 2 15,-1-1 0-15,-2 3 1 0,1-3 15 0,-1 2-4 16,-6 12 8-16,2-22 3 0,-2 22 2 16,0-20 4-16,0 20 4 0,0 0-3 15,-13-14-2-15,13 14-4 0,0 0 3 0,-25-5-3 16,25 5-2-16,0 0-8 0,-29 12-36 16,15-5-49-16,4 2-73 0,-3-2-66 0,13-7-109 15,-19 13-209-15,13-7-311 16,6-6-197-16</inkml:trace>
  <inkml:trace contextRef="#ctx0" brushRef="#br0" timeOffset="-184197.38">16664 12683 2547 0,'0'0'-11'0,"0"0"35"0,0 0 15 0,0 0 5 0,0 0 2 16,0 0 17-16,0 0 14 15,0 0 0-15,0 0-4 0,0 0-1 0,0 0-1 16,0 0-2-16,0 0 3 0,0 0-3 0,0 0-6 0,10 14-7 16,-10-14-4-16,0 0-8 15,0 0-2-15,0 0-7 0,35-16-2 0,-35 16-4 16,18-9-7-16,-9 2-1 16,-9 7-6-16,21-15 0 0,-11 8 1 0,-1-3 0 0,2-1-6 15,-3 2 4-15,1-3 0 16,-9 12 6-16,14-22 1 0,-10 12 3 0,-4 10-3 15,5-21 2-15,-5 21-5 16,2-19-3-16,-2 19-1 0,0-17 0 0,0 17-5 0,-9-15 2 16,9 15-4-16,-12-14-2 0,12 14 7 0,-17-10-1 15,17 10-6-15,-19-5-2 16,19 5-1-16,-19-3 3 0,19 3-5 0,0 0 7 16,-30 3-2-16,30-3-1 15,-17 7 5-15,17-7 5 0,-19 10 7 0,13-2 7 0,-5 0 3 16,11-8 4-16,-14 24-2 15,8-10 3-15,-2 1 1 0,4 0-1 0,0 2 1 16,0 0 1-16,0 2-2 0,2-2 4 0,2 2-2 16,0 1-2-16,0-20 1 0,4 36 6 15,-2-21-1-15,4 2 3 0,0-4 4 0,2 1 1 16,0-3 5-16,0 0-2 0,2-1 6 16,1-2-11-16,4 0-4 0,-2-3-6 0,3-1-6 15,-16-4 1-15,30 3-10 16,-13-3-10-16,-2-2-35 0,2-1-43 0,0-4-48 15,0-1-63-15,2-2-61 0,0-5-72 16,-2 0-170-16,0-3-124 0,0 2-371 0,-1 0-424 16</inkml:trace>
  <inkml:trace contextRef="#ctx0" brushRef="#br0" timeOffset="-182897.5">16990 12100 3019 0,'0'0'-26'0,"0"0"39"0,-15 7 22 15,15-7 24-15,0 0 19 16,0 0 12-16,0 0 12 0,0 0 2 0,0 0-14 0,0 0-4 15,0 0-9-15,0 0-10 0,0 0-6 0,0 0-7 16,0 0-4-16,0 0-8 16,0 0-7-16,63-11-3 0,-49 9-13 0,2-1-42 15,-16 3-47-15,34-6-54 0,-17 2-53 16,0 1-50-16,-2-3-93 0,4-1-628 0,-4 2-372 16</inkml:trace>
  <inkml:trace contextRef="#ctx0" brushRef="#br0" timeOffset="-182327.19">17479 11826 2695 0,'0'0'-171'16,"0"0"26"-16,0 0 25 0,0 0 22 0,0 0 19 16,0 0 19-16,0 0 23 0,0 0 14 15,0 0 6-15,0 0 14 0,0 0 15 0,0 0 19 16,0 0 9-16,-13-27 20 0,13 27-1 15,0 0-5-15,0 0 2 0,0 0 5 0,-36 8 0 16,36-8 3-16,-19 7-5 0,19-7 7 0,-21 10-8 16,21-10 2-16,-19 11-11 15,11-5 0-15,8-6-5 0,-16 13 0 0,16-13-8 16,-10 15-2-16,10-15-2 0,-4 18-7 16,4-18 2-16,0 0-2 0,10 21-2 0,-10-21-2 15,14 15-2-15,-6-9-4 16,-8-6 1-16,18 15 0 0,-4-8-5 0,-2 1-4 0,-1-2 0 15,1 1 0-15,-12-7-2 16,22 14 5-16,-14-6-2 0,-8-8-2 0,17 13-3 16,-17-13 3-16,13 13 0 0,-7-6 6 0,-6-7 5 15,6 16 11-15,-6-16 11 0,5 15 17 16,-5-15 2-16,0 0 10 0,-7 24 5 16,7-24 1-16,-10 16-2 0,1-7-4 15,9-9-14-15,-19 12-2 0,9-4-3 0,10-8-9 16,-20 9-5-16,10-5-39 15,10-4-56-15,-21 4-66 0,21-4-52 0,-15 2-76 16,15-2-146-16,0 0-511 0,-19-7-307 0</inkml:trace>
  <inkml:trace contextRef="#ctx0" brushRef="#br0" timeOffset="-182067.2">17617 11914 2718 0,'21'-4'-81'0,"-21"4"6"16,0 0 10-16,0 0 8 0,23-6 5 0,-23 6 6 15,17-3 3-15,-17 3 6 0,23-3 1 0,-23 3 10 16,26-4 2-16,-10 3-1 15,2-3-9-15,-18 4-10 0,31-7-19 0,-14 6-36 16,-4-3-51-16,-13 4-134 0,19-8-194 0,-12 4 357 0</inkml:trace>
  <inkml:trace contextRef="#ctx0" brushRef="#br0" timeOffset="-181784.07">17775 11797 1538 0,'0'0'92'0,"-10"-7"19"15,10 7 7-15,0 0 26 0,0 0 29 0,0 0 9 0,0 0 1 16,0 0-4 0,0 0-5-16,0 0-18 0,-2 34-8 0,2-34-5 0,2 22-12 15,-2-4-10-15,2-1-7 16,-2 2-6-16,0 0-4 0,2 1-10 0,0 0-2 0,-2-1-6 16,0 1-2-1,0-4-8-15,2 3-8 0,-2-2-4 0,2-2-8 0,-2-15-2 16,2 28-5-16,2-17-6 15,-4-11-4-15,9 22-5 0,0-13-4 0,-9-9 0 0,16 11-20 16,-5-7-32-16,-11-4-42 0,22 0-53 0,-22 0-63 16,26-10-63-16,-12 0-89 15,0 1-175-15,1-5-78 0,2-2-266 0,-4 0-198 16</inkml:trace>
  <inkml:trace contextRef="#ctx0" brushRef="#br0" timeOffset="-181167.31">17874 12727 2520 0,'0'0'1'0,"12"13"13"15,-12-13 7-15,0 0-2 16,0 0 2-16,0 0-6 0,20 0 3 0,-20 0-2 15,0 0 3-15,0 0 6 0,32-7-9 0,-32 7 5 0,19-6 4 16,-19 6-2-16,22-12-7 16,-12 8 1-16,3-6-4 0,-13 10 0 0,21-16 2 15,-10 4 5-15,-3 1-10 16,0-1 3-16,-2-1-9 0,-6 13 7 0,14-24-1 0,-10 12 16 16,-4 12 14-1,6-19 4-15,-6 19-8 0,4-17-1 0,-4 17-3 0,0 0-4 16,0 0-5-16,-6-22 2 15,6 22 1-15,0 0 12 0,-19-7 15 0,19 7 12 16,0 0 8-16,-28 7 9 0,28-7 2 0,-21 11-6 0,10-2-1 16,1 3-5-16,0-1 0 15,-2 2 0-15,2 1 2 0,4-1-1 0,0 2-4 0,2 1-1 16,-3-1-5 0,7-15-4-16,-6 28-3 0,4-16-1 0,2-12 0 0,2 22 1 15,-2-22-3-15,6 21-6 16,-2-10-3-16,-4-11-7 0,17 13-1 15,-5-6-4-15,2-3-6 0,-14-4 1 0,27 5 0 0,-12-5-10 0,-15 0-18 16,31-1-47-16,-13-3-50 16,0-2-61-16,2-2-64 0,1-5-64 15,-4-2-118-15,6-4-177 0,-1-2-372 16,-4-4-382-16</inkml:trace>
  <inkml:trace contextRef="#ctx0" brushRef="#br0" timeOffset="-178177.6">18518 12062 860 0,'0'0'185'0,"0"0"-39"16,0 0-20-16,0 0 24 0,0 0-23 0,0 0 6 16,0 0-17-16,0 0 12 15,0 0 4-15,13-9-1 0,-13 9-3 0,0 0-3 0,0 0-9 16,0 0-2-16,0 0-11 15,0 0-2-15,0 0-8 0,0 0-4 0,0 0-8 16,2-16-9-16,-2 16-12 0,0 0-1 0,0 0-8 0,0 0-5 16,0 0-2-16,-19-23-5 15,19 23-2-15,-10-9-6 0,10 9-5 0,-14-7-4 16,14 7 0-16,-14-10-3 16,14 10-2-16,-15-6-2 0,15 6-2 0,-15-6-3 0,15 6-5 15,0 0 6-15,0 0 0 16,-27 2 1-16,27-2 7 0,0 0-3 15,-15 17 2-15,15-17 2 0,-11 19-6 0,7-7 2 0,4-12-2 16,-6 23-4-16,4-12 2 16,2-11-1-16,-2 22-3 0,2-22 3 0,2 22-1 0,-2-22-3 15,4 17 3-15,-4-17-3 16,6 15 2-16,-6-15-4 16,0 0-3-16,13 14 4 0,-13-14-3 0,11 5-1 15,-11-5 2-15,0 0-1 0,0 0 1 0,25-4-3 0,-25 4 2 16,0 0-3-16,24-15 0 15,-16 6-3-15,0-1 2 0,-8 10 0 0,15-21-3 16,-6 10 4-16,-3 1-1 0,-6 10 3 0,12-18 1 16,-5 10-3-16,-7 8 3 0,8-14 5 15,-8 14-6-15,9-11 3 0,-9 11-3 0,0 0 1 16,11-10 3-16,-11 10 9 16,0 0 11-16,0 0 8 0,0 0 8 0,0 0 2 15,24 27 4-15,-22-18-5 16,-2-9-4-16,14 25-3 0,-8-13-4 0,2 1-2 0,1 1-3 15,-1-1-4-15,1-1-14 0,-1-1-57 0,1-2-62 16,1 3-81-16,1-5-80 16,-11-7-181-16,17 12-143 0,-9-8-276 0,-8-4-236 15</inkml:trace>
  <inkml:trace contextRef="#ctx0" brushRef="#br0" timeOffset="-177867.27">18773 11946 2615 0,'0'0'-53'0,"0"0"18"0,0 0 26 15,0 0 12-15,8-21 0 0,-8 21 3 0,0 0 9 0,20-6 2 16,-20 6 7-16,22-4 4 16,-7 0-9-16,4 3 0 0,-2-2-4 0,5-3 6 15,-4 5 1-15,3-3-5 0,-4 2-2 16,2-2-1-16,-19 4-28 0,32-3-39 0,-22-2-37 16,-10 5-40-16,22-3-54 15,-22 3-126-15,8-4-316 0,-8 4 155 0</inkml:trace>
  <inkml:trace contextRef="#ctx0" brushRef="#br0" timeOffset="-177617.63">18986 11839 1766 0,'-11'-7'-2'16,"11"7"27"-16,0 0 16 15,0 0 9-15,0 0 20 0,-12-10 18 0,12 10 13 0,0 0-3 16,0 0 0-16,0 0 2 16,0 0 12-16,0 0-7 0,0 0-4 0,0 0 2 15,-15 23-4-15,15-23-6 16,-8 20 2-16,1-6-4 0,3 3 8 0,-3-2 4 15,3 3-1-15,0 1 0 0,2-2-2 0,0 2-7 0,0-2-10 16,2 0-5-16,0-17-4 16,2 35-11-16,0-20-2 0,2-2-5 15,2 0-7-15,3 0-8 0,2-3 0 16,1-1-7-16,-1-2-8 0,3-4-39 16,-14-3-51-16,28 3-71 0,-8-3-71 15,-4-9-99-15,-1 2-217 0,4-2-438 0,-4-5-396 0</inkml:trace>
  <inkml:trace contextRef="#ctx0" brushRef="#br0" timeOffset="-176597.11">19516 12757 2875 0,'0'0'-110'16,"-2"-28"15"-16,0 13 15 0,2 15 16 0,-8-33 20 15,6 17 18-15,-2 1 37 0,-2 1 9 0,0 0 11 0,6 14 5 16,-15-24 9-16,6 12 14 16,-1 5 18-16,10 7 11 0,-23-12 14 0,11 8 4 15,12 4-1-15,-24 2 1 16,24-2-7-16,-28 11-6 0,15 1-10 0,3 1-6 15,-3 3-8-15,4 0-6 0,3 1-7 0,0 1-4 0,2 1-8 16,2-2-2-16,2 0-3 16,0 2-6-16,4-2-2 0,2-1-3 0,0-1-3 15,3-2-2-15,2 0-2 16,-1-1 0-16,3-5-1 0,-3 1-4 0,3-3 2 0,-13-5-2 16,21 9-3-16,-21-9 0 15,22 0-7-15,-22 0 2 0,0 0-1 0,25-18 0 16,-17 9-2-16,-1-6-2 15,-1-4 1-15,-2-4 1 0,-1-4-2 0,1-5-3 0,-2-2-6 16,0-5 4-16,0-2 0 0,-2 0-5 0,2-1 1 16,-2-1 1-16,0 1 0 15,0 0 1-15,2 4-4 0,-2 3 3 0,2 5 2 0,0 2 3 16,0 1 0-16,-2 4-2 16,2 4-1-16,0 2 1 0,0 1-2 0,-2 16 3 15,2-16 6-15,-2 16 5 16,0 0 6-16,0 0 8 0,0 0-1 0,0 0 10 0,0 0 6 15,0 0 9-15,6 49 2 0,-6-30 4 0,0 1-1 16,2 3 6-16,0 5-5 16,0 1 3-16,0-1 5 0,2 2-11 0,0 0-4 15,0 5-6-15,-2-5 0 0,5 4-4 16,-3-3-4-16,-2-4-4 0,2 2-6 0,3-5-3 16,-3 1-26-16,0-5-53 15,-2-1-65-15,5-1-82 0,1-4-69 0,-2 0-161 0,0-2-179 16,0-5 6-16,-2 3-248 15,-4-10-207-15</inkml:trace>
  <inkml:trace contextRef="#ctx0" brushRef="#br0" timeOffset="-176357.25">19801 12543 2470 0,'0'0'-106'0,"0"0"18"0,12-12 20 0,-12 12 7 16,16-6 20-16,-16 6 17 0,21-4 26 0,-21 4 5 15,29-3 22-15,-12-1-1 16,3 2 5-16,-2-2-8 0,4 3-6 16,-5-2 3-16,1-1-1 0,2 2-13 15,-20 2-41-15,32-7-32 0,-20 3-45 0,-1-2-66 0,-3 0-132 16,-8 6-203-16,8-11 316 15</inkml:trace>
  <inkml:trace contextRef="#ctx0" brushRef="#br0" timeOffset="-176077.53">20013 12403 1545 0,'-20'-4'32'0,"20"4"5"16,0 0 16-16,0 0 5 16,0 0 19-16,0 0 14 0,0 0 23 0,-16 18 23 15,16-18 4-15,-2 13 6 0,2-13-4 16,-2 19-8-16,2-19 0 0,-5 26-4 0,1-8-3 15,2 1-1-15,-2 0-3 16,2 4 0-16,-2-2 2 0,1-2-6 0,-1 1-4 16,2 2-3-16,-1-3-2 0,1-2-3 0,0 2-10 15,2-19 1-15,0 28-10 0,0-14-4 16,0-14 3-16,2 22-2 0,-2-22-1 0,11 20 9 16,-4-14-8-16,-7-6-8 15,17 7-13-15,-17-7-4 0,25 0-19 16,-25 0-43-16,31-7-61 0,-13-1-73 0,1-3-95 15,0-5-90-15,0 1-215 0,-3-1-89 0,-2 1 44 16,-2 2-262-16,-2 2-180 0</inkml:trace>
  <inkml:trace contextRef="#ctx0" brushRef="#br0" timeOffset="-174737.05">13511 15602 2461 0,'0'0'-93'0,"0"0"9"0,0 0 9 0,0 0 0 0,0 0 14 16,0 0 3-16,0 0 2 16,0 0 11-16,0 0 14 0,0 0 9 0,0 0 9 15,0 0 8-15,0 0 10 0,0 0 14 16,0 0 14-16,0 0 33 0,0 0 29 0,0 0 9 16,0 0 21-16,0 0 13 15,0 0 12-15,0 0 9 0,0 0 3 0,0 0-6 16,0 0-3-16,0 0-14 15,0 0-6-15,0 0-12 0,27 6-6 0,-27-6-6 0,0 0-1 16,29 0-10-16,-29 0-9 0,24-3-9 0,-24 3-5 16,27-1-10-16,-13-1-7 15,-14 2-8-15,26-1-8 0,-26 1-20 0,25-3-24 16,-25 3-28-16,23-4-33 16,-23 4-37-16,18-1-47 0,-18 1-38 0,0 0-52 0,20-2-68 15,-20 2-143-15,4-5-460 16,-4 5-301-16</inkml:trace>
  <inkml:trace contextRef="#ctx0" brushRef="#br0" timeOffset="-174487.25">13551 15520 2603 0,'0'0'-112'15,"-11"-8"18"-15,11 8 16 0,0 0 18 0,0 0 12 0,0 0 21 16,-10-13 21-16,10 13 15 15,0 0 21-15,0 0 21 0,0 0 9 0,0 0 23 16,0 0 8-16,0 0 12 0,0 0 9 0,0 0 1 16,0 0 5-16,0 0-1 15,0 0-3-15,25-14-11 0,-25 14-10 0,0 0-13 0,27-2-2 16,-27 2-17-16,23-3-14 16,-8 2-42-16,-15 1-42 0,27-2-68 0,-27 2-43 0,34-2-76 15,-20 2-146-15,3-2-476 16,-17 2-192-16</inkml:trace>
  <inkml:trace contextRef="#ctx0" brushRef="#br0" timeOffset="-173737.49">14543 14877 2627 0,'0'-24'0'0,"0"24"22"0,-2-19 18 0,2 19 4 16,-2-16-6-16,2 16-6 16,0 0 1-16,-4-16-6 0,4 16 1 0,0 0 7 15,0 0 12-15,0 0 1 0,0 0 4 16,0 0 0-16,-32 28-1 0,26-13 0 15,0 1 1-15,-2 5-2 0,4 2 0 16,-1 2-9-16,1 5-5 0,3 0 3 0,-3 7-8 16,2 2 2-16,0 3-4 0,2 0-2 0,2 5-2 0,-2 6-3 15,2 1-2-15,0-1 1 16,1 1-2-16,1 2-1 0,1-1-3 0,1 0 2 16,0-1-3-16,-2 0-3 15,0-2 2-15,-2-2 8 0,-2-3 13 0,0-5 8 0,0 4 7 16,-2-3 11-1,-2-3 4-15,-4 2 7 0,2-6 1 0,-1-2 7 0,0 0-4 16,-2-8 7-16,-2 5-20 0,0-5-9 0,-1-4-6 16,-1-3-3-16,-1-2-4 15,1-4-2-15,0-3-9 0,1-3-2 0,1 0-2 0,11-7-21 16,-22 0-29-16,22 0-40 16,0 0-56-16,-20-21-52 0,20 21-46 0,-5-22-39 15,3 9-98-15,2 2-162 0,0 11-416 16,7-25-347-16</inkml:trace>
  <inkml:trace contextRef="#ctx0" brushRef="#br0" timeOffset="-173507.33">14692 16357 2978 0,'7'13'60'0,"-7"-13"55"0,0 0 31 16,0 0 3-16,6 16-6 0,-6-16-13 15,0 0-15-15,0 0-15 0,0 0-32 0,12 7-47 0,-12-7-64 16,0 0-85-16,0 0-77 16,0 0-146-16,0 0-201 0,0 0-291 0,0 0-182 15</inkml:trace>
  <inkml:trace contextRef="#ctx0" brushRef="#br0" timeOffset="-172857.41">15045 14935 2536 0,'0'0'-51'0,"0"0"30"0,0 0 18 15,0 0 9-15,0 0 14 16,0 0 11-16,0 0 1 0,0 0 9 0,0 0 13 0,0 0 9 15,-29 38 9-15,29-38 6 0,-16 12 0 0,4-7 6 16,12-5 3-16,-22 8 1 16,9-4-1-16,13-4-5 0,-22 3-10 0,22-3-5 0,-26-3-7 15,26 3-8-15,-22-5-5 16,22 5-2-16,-16-12-4 0,5 4-6 0,11 8-6 16,-12-20 0-16,6 8-3 15,6 12-8-15,-4-23 4 0,4 23-4 0,0-23 0 0,0 23-2 16,0 0-3-16,10-22-3 15,-10 22 4-15,14-9-2 0,-14 9-4 0,0 0 3 16,23 5 0-16,-23-5-3 16,22 15 0-16,-11-8 0 0,6 3-1 0,-3 0 0 15,3 1-1-15,0-2-1 0,2 1-2 0,-2-5-1 0,-1 3-2 16,4-4-10-16,-2 0-14 16,2-3-14-16,-1 1-14 0,2-2-12 0,-21 0-9 15,34-7 1-15,-17 3 11 16,-2-4 3-16,0-1 2 0,-5 0 13 0,3-3 11 0,-4-1 22 15,-2-1 11-15,0 3 11 16,-7 11 10-16,7-24 8 0,-7 24 4 0,0-22 5 16,0 22 8-16,-9-18 4 0,9 18 9 0,-12-7 10 15,12 7 8-15,0 0-8 16,-31 0-7-16,31 0-7 0,0 0-6 0,-31 12-7 0,21-5-6 16,10-7-47-16,-19 14-69 15,12-7-93-15,7-7-100 0,-10 15-214 0,10-15-486 16,0 0-421-16</inkml:trace>
  <inkml:trace contextRef="#ctx0" brushRef="#br0" timeOffset="-172197.67">16097 15705 2869 0,'-15'4'-46'0,"15"-4"40"0,0 0 9 15,-13 8 0-15,13-8 10 0,0 0 3 0,0 0 13 16,0 0 19-16,0 0 13 0,0 0 4 16,0 0-1-16,0 0 1 0,0 0-11 0,0 0-6 15,0 0-6-15,38 13-2 16,-38-13-5-16,0 0-4 0,32-12-1 0,-20 7-5 15,-12 5-2-15,24-14-3 16,-13 7-3-16,-1-2-2 0,3-3 2 0,-4-1 0 0,1-2-1 16,-4-1 0-16,0-2-1 0,1 3-1 0,-3 0 6 15,1 0 9-15,-5 15 10 16,2-24 0-16,-2 24-4 0,-2-20-2 16,2 20-2-16,-14-13 2 0,14 13 8 0,-16-8 2 15,16 8 6-15,-24 3 4 0,24-3 4 0,-29 7-6 16,12 2 0-16,2-1-1 15,-3 6 2-15,0-1-8 0,3 2-6 0,1 3 5 16,1-2 2-16,2 3 0 0,3 1 0 0,0-2-3 16,4 2 0-16,-2-4 5 0,6 4 3 15,0-3 2-15,6-2-3 0,0 0 2 0,2 2-2 16,4-5-2-16,3 1 2 16,2-1 0-16,0-3-9 0,5 0-3 15,-2-2 2-15,4 0-10 0,-1-1-2 0,1-2-25 16,-4-3-31-16,4-2-49 0,-3-1-58 0,5-3-81 15,-2-5-88-15,0 0-205 0,-3-2-95 0,1-3 12 16,-6-2-278-16,2 0-233 0</inkml:trace>
  <inkml:trace contextRef="#ctx0" brushRef="#br0" timeOffset="-168127.25">16446 15095 2626 0,'0'0'-51'16,"0"0"35"-1,0 0 34-15,0 0 19 0,0 0 29 0,0 0 38 0,0 0 20 16,0 0 19-16,0 0 11 16,0 0 1-16,0 0 1 0,0 0-2 0,0 0-6 0,0 0-9 15,0 0-6 1,0 0-3-16,0 0-19 0,0 0 1 0,0 0-10 0,0 0-9 15,0 0-7-15,0 0-15 16,49-4-10-16,-49 4 2 0,21-1-12 0,-21 1-9 16,21 0-8-16,-21 0-9 0,26 0-20 0,-26 0-25 0,25 0-22 15,-25 0-31-15,23-2-34 16,-23 2-37-16,23-2-44 0,-13 2-38 0,-10 0-56 16,16-6-120-16,-16 6-163 0,12-7-352 15,-12 7-315-15</inkml:trace>
  <inkml:trace contextRef="#ctx0" brushRef="#br0" timeOffset="-167722.15">16939 14826 2686 0,'0'0'-93'0,"0"0"18"15,0 0 21-15,4-18 7 0,-4 18 21 16,0 0 32-16,0 0 23 0,0 0 14 0,0 0 11 16,0 0 13-16,0 0 4 15,0 0 14-15,0 0 5 0,-34 32 6 0,34-32 12 16,-10 21-1-16,1-5 2 15,3-3 2-15,0 2-7 0,2 2 5 0,0 1 0 0,-6 2-4 16,6-1-7-16,0 6-9 0,2-2-4 0,0-3-8 0,0 4-6 16,2-4-8-16,2 4-7 15,0-4-5-15,2 4-2 0,2-3-8 0,1-1-5 16,0-2-3-16,-1-2-4 16,2 0-21-16,3-3-38 0,-1-1-44 0,-1-1-50 15,4-2-63-15,-3 0-54 0,-2-6-81 16,6 1-154-16,-6 0-466 0,-8-4-364 0</inkml:trace>
  <inkml:trace contextRef="#ctx0" brushRef="#br0" timeOffset="-167087.56">17307 14802 2778 0,'0'0'-101'0,"0"0"27"0,-15-7 22 0,15 7 18 16,0 0 26-16,-24 1 40 15,24-1 29-15,0 0 23 0,-36 12 20 0,20-6 11 16,4-2 0-16,-3 4-3 15,3-1-10-15,12-7-14 0,-24 12-8 0,16-6-6 0,8-6-10 16,-16 15-4-16,16-15-5 0,-8 13-7 0,8-13-4 16,-2 13-5-16,2-13-5 15,0 0 0-15,0 0-4 0,10 24-5 0,-10-24-4 0,12 14-2 16,-12-14-1-16,16 11 0 16,-8-3-6-16,6-3 4 0,-4 3-6 0,0-1 1 15,3 1-3-15,0 0 6 16,-2 1-8-16,-1-1 2 0,0 2 1 0,-10-10 6 15,18 17 6-15,-10-8 7 0,-2 3 3 0,-6-12 7 0,9 19 3 16,-5-9 7-16,-4-10-1 16,2 20 6-16,-2-20 3 0,2 19 2 15,-2-19-10-15,-6 19 10 0,6-19-3 16,-9 17 2-16,9-17-28 0,-12 13-1 0,4-7-5 0,8-6-2 16,-16 10-3-16,16-10-3 15,-16 6-25-15,16-6-39 0,0 0-54 0,0 0-73 16,-28-6-54-16,28 6-48 15,-11-13-120-15,7 5-152 0,4 8-378 0,-6-14-339 16</inkml:trace>
  <inkml:trace contextRef="#ctx0" brushRef="#br0" timeOffset="-166747.22">17527 15032 2771 0,'0'0'-23'0,"0"0"44"15,0 0 23-15,0 0-1 0,22 4 7 0,-22-4 20 16,0 0 15-16,0 0 2 0,26-4 3 0,-26 4-6 0,20-1-7 16,-20 1-6-1,26-2-8-15,-11 0-9 0,-15 2-4 0,30-2-6 0,-14 0-12 16,1-2-30-16,-17 4-36 16,30-2-53-16,-18 1-45 0,-12 1-48 0,28-4-51 15,-28 4-128-15,21-7-469 0,-21 7-158 16</inkml:trace>
  <inkml:trace contextRef="#ctx0" brushRef="#br0" timeOffset="-166227.28">18044 14836 2481 0,'0'0'-55'16,"0"0"17"-16,-10-20 6 0,10 20 4 0,0 0 18 16,-19-5 16-16,19 5-2 0,0 0 24 15,-28 5 16-15,28-5 6 0,-22 5 2 0,22-5-7 16,-22 15 7-16,11-6-2 16,0 1 6-16,3 1 0 0,-1 3 3 0,3-1-5 15,6-13-4-15,-8 25-5 16,6-9-2-16,2-16-4 0,0 24-4 15,0-24-4-15,6 21-4 0,0-10 2 0,2 1-7 0,-8-12 3 0,15 15-8 16,-15-15-1-16,15 12-1 16,-15-12 8-16,17 3-11 0,-17-3-2 0,16 3-1 0,-16-3-2 15,0 0 0-15,0 0 0 16,20-18-2-16,-20 18 0 0,6-16-5 0,-6 16 4 16,2-24 0-16,1 11 14 15,-3 13 22-15,0-27 19 0,0 27 10 0,0-22 10 16,0 22 2-16,2-20-2 15,-2 20-10-15,0 0-6 0,0-22-5 0,0 22-8 0,0 0 0 16,4-12 23-16,-4 12 5 0,0 0 6 0,0 0-4 16,0 0 1-16,0 0-9 15,32 24-8-15,-32-24-5 0,14 18-4 16,-4-6-4-16,0-1-12 0,-2 3-7 16,0-4-14-16,1 2-46 0,2-2-48 0,-11-10-58 0,17 18-76 15,-11-11-54-15,-6-7-129 16,10 11-174-16,-5-7-392 0,-5-4-394 15</inkml:trace>
  <inkml:trace contextRef="#ctx0" brushRef="#br0" timeOffset="-165887.39">18245 14718 2801 0,'0'0'-100'0,"0"0"32"0,7-13 28 16,-7 13 19-16,0 0 26 16,0 0 17-16,10-10 31 0,-10 10 21 0,0 0 20 15,0 0 18-15,0 0 10 16,0 0 8-16,30 23 2 0,-24-10 0 15,4 0 0-15,-1 5-10 0,2 3-6 0,-3 0-10 16,1 1-10-16,-1 3-8 0,-2 1-14 0,1-2-10 16,0 2-4-16,-5 1-5 0,2 1-12 0,-2-2-35 15,0-3-60-15,-4 0-70 0,2-1-75 16,-4 0-80-16,0-5-171 0,-3 0-120 16,0-1-275-16,3-2-184 0</inkml:trace>
  <inkml:trace contextRef="#ctx0" brushRef="#br0" timeOffset="-165197.42">18635 14851 2438 0,'0'0'-10'0,"0"0"51"15,0 0 23-15,0 0 21 0,0 0 12 0,0 0 21 0,0 0 1 16,0 0-3-16,0 0-1 0,0 0-7 0,0 0-1 16,0 0-6-16,0 0 0 15,0 0-4-15,0 0-3 0,63-11-1 16,-41 7-2-16,-1 2-8 0,6-2-6 0,0 0-6 16,1 1-7-16,0-2-9 0,-5 5-6 0,1-2-7 15,-4-3-16-15,-1 5-39 16,-2-3-33-16,0-1-40 0,-17 4-44 0,26-5-52 15,-16 5-53-15,-10 0-81 0,13-4-160 0,-13 4-424 0,0 0-280 16</inkml:trace>
  <inkml:trace contextRef="#ctx0" brushRef="#br0" timeOffset="-164877.25">18819 14739 2755 0,'-15'-8'4'0,"15"8"18"0,-11-9 17 16,11 9 10-16,0 0 14 15,-10-10 17-15,10 10 13 0,0 0 13 0,0 0-1 0,-13-10-9 16,13 10 1-16,0 0 3 0,0 0 9 0,0 0 6 16,0 0-8-16,0 0-13 15,0 0-1-15,0 0-8 0,0 0-2 16,0 45-13-16,0-45-8 0,3 26-6 16,-1-10-5-16,0 0-2 0,-2 4 0 0,0-1 2 0,2-2 3 15,-2 2 2-15,0-1-14 16,2-1 3-16,0 0 2 0,-2-17 3 0,2 28 3 15,0-16-3-15,-2-12 28 16,2 20-5-16,-2-20 1 0,10 17-8 0,-10-17-5 0,16 10-12 16,-16-10-5-16,21 4-7 0,-21-4-18 0,25-6-29 15,-10 1-36-15,-1-2-35 16,4 0-42-16,-4-2-46 0,1 2-51 0,0-2-53 0,-2 2-74 16,1-2-174-16,0 2-65 15,-4 0-377-15,-10 7-401 0</inkml:trace>
  <inkml:trace contextRef="#ctx0" brushRef="#br0" timeOffset="-163577.34">19486 15754 2749 0,'0'0'-171'0,"0"0"15"0,0 0 15 0,0 0 14 16,0 0 28-16,0 0 19 16,0 0 19-16,0 0 24 0,0 0 22 0,0 0 14 15,14-10 22-15,-14 10 22 0,0 0 19 16,0 0 20-16,0 0 14 0,0 0 21 0,0 0 10 16,6-16-1-16,-6 16-9 15,0 0-8-15,0 0-11 0,0 0-5 16,0 0-7-16,-4-23-6 0,4 23-5 0,0 0 3 15,-10-17 4-15,10 17-5 0,-10-13 1 0,10 13-2 16,-13-12-3-16,13 12-8 0,-15-9-4 16,15 9-5-16,-17-7 2 0,17 7-8 0,-17-4 0 15,17 4 1-15,0 0-5 0,-27 1-5 0,27-1 1 16,-18 7-6-16,18-7-1 16,-14 12-4-16,14-12 2 0,-11 17-1 0,5-9 1 15,6-8-3-15,-4 23 0 0,4-23-3 16,-2 23-6-16,2-23 2 0,2 23 1 15,-2-23-3-15,8 22 2 0,-4-14-5 16,-4-8 3-16,11 17 0 0,-5-9-2 0,-6-8-5 16,13 13 2-16,-13-13-2 0,13 9-1 0,-13-9 0 15,12 7-8-15,-12-7 8 0,0 0-6 16,18 3 3-16,-18-3 0 0,0 0-2 0,0 0-1 16,20-10-5-16,-20 10 8 15,9-16-6-15,-9 16 2 0,8-27-2 16,-3 9 0-16,-1-1-1 0,0-3 1 15,1-5-4-15,-3-1-1 0,2-8-5 0,-2-3 2 0,4-2-6 16,-6-2 2-16,2 2-18 0,-2-1 0 0,0 2 5 16,0-2 2-16,0 4 1 15,-2 3 2-15,2 3 3 0,-2-1-3 0,2 1 5 0,0 2 2 16,-2-1 4-16,0 4-3 16,2 5 0-16,-2 3 0 0,2 0 2 0,0 19-2 15,-2-33-1-15,2 33 0 16,-2-20 0-16,2 20 3 0,-2-15-2 0,2 15 5 0,0 0-2 15,0 0 3-15,0 0 7 0,0 0 0 0,0 0 4 16,-16 46 7-16,16-27-4 16,-2 5 2-16,2-1-1 0,0 5 3 0,-2 2 4 15,4 0 1-15,0 1-1 0,-2 1-1 16,5 5 4-16,-1-2-5 0,0-2-3 0,3 0 3 16,-1-3-4-16,0-1-1 15,2-3-2-15,0 0-11 0,0-3-40 0,-2-5-43 16,0-1-44-16,0 0-71 0,1-3-45 15,1-3-66-15,-8-11-156 0,13 15-98 0,-9-8-288 16,-4-7-198-16</inkml:trace>
  <inkml:trace contextRef="#ctx0" brushRef="#br0" timeOffset="-163257.33">19765 15433 2611 0,'0'0'25'0,"0"0"28"16,0 0 4-16,0 0-7 0,0 0 2 0,0 0 9 15,0 0 19-15,24-6 13 0,-24 6 14 0,0 0-9 16,20 0-1-16,-20 0-5 15,20-2-10-15,-20 2-5 0,23 0-8 0,-23 0-9 0,27-3-4 16,-12 3-9-16,-15 0-19 0,32-4-29 0,-15 1-25 16,-2-3-26-16,-15 6-29 15,29-5-19-15,-16 3-30 0,-13 2-22 0,21-6-21 16,-13 3-12-16,-8 3-38 16,12-6-59-16,-12 6-491 0,0 0-66 0</inkml:trace>
  <inkml:trace contextRef="#ctx0" brushRef="#br0" timeOffset="-162917.5">19973 15321 2219 0,'-17'-10'-55'16,"17"10"27"-16,0 0 26 0,0 0 21 0,0 0 31 15,-13-9 20-15,13 9 28 16,0 0 16-16,0 0 10 0,0 0 9 0,0 0 1 0,0 0-7 16,0 0-9-16,-13-8 2 15,13 8 11-15,0 0 9 0,0 0-3 0,0 0-4 16,0 0-3-16,0 0-4 15,2 35-9-15,-2-35-4 0,-2 21-2 0,2-21-14 0,2 30-5 16,-2-14-6-16,0 3-5 0,2-1-1 16,-2 2-8-16,2 2-5 0,-2-1-1 15,0 1-9-15,2 1-2 0,-2 0-13 16,2-1 5-16,-2 1-6 0,0 2-6 16,3-5-1-16,-3 1-2 0,0-3 1 0,2 0-2 15,0-3 3-15,-2-15 0 0,5 28-3 16,-5-15 0-16,0-13-1 0,8 19-5 0,-8-19 3 15,8 15-1-15,-8-15-12 0,15 5-23 16,-15-5-40-16,17 0-35 0,-17 0-51 16,0 0-75-16,29-19-76 0,-17 5-155 0,-2 1-150 0,0-3-16 15,1-2-375-15,-3 3-439 16</inkml:trace>
  <inkml:trace contextRef="#ctx0" brushRef="#br0" timeOffset="-158707.49">21039 15695 1263 0,'0'0'122'0,"0"0"-18"0,0 0-24 15,0 0-40-15,0 0-9 16,0 0-4-16,0 0 5 0,0 0-6 0,0 0 2 15,0 0-2-15,0 0 0 0,0 0 1 0,0 0 10 16,0 0 10-16,0 0 12 0,0 0 16 16,0 0 17-16,0 0 11 0,0 0 5 0,0 0 11 15,0 0 2-15,0 0-3 16,0 0 9-16,0 0-4 0,-25-2-12 0,25 2-7 0,0 0-8 16,0 0-9-16,0 0-11 15,0 0 0-15,0 0-3 0,0 0 5 0,0 0-6 16,0 0 3-16,0 0 4 15,65 2-3-15,-65-2-3 0,26 0-2 0,-26 0-6 0,27 0 0 16,-13-2-5-16,-14 2 0 0,26 0-5 0,-26 0-7 16,28 0-1-16,-15-1-6 15,-13 1-5-15,26-2-3 0,-26 2-3 0,20 0-5 16,-20 0-3-16,22-2-6 16,-22 2-8-16,19-2-12 0,-19 2-14 0,0 0-14 15,25 0-15-15,-25 0-19 0,17-1-15 16,-17 1-29-16,0 0-32 0,0 0-43 0,22-2-37 15,-22 2-36-15,0 0-98 0,6-6-605 0,-6 6-398 0</inkml:trace>
  <inkml:trace contextRef="#ctx0" brushRef="#br0" timeOffset="-158337.3">21008 15547 2871 0,'-19'-2'-109'15,"19"2"35"-15,0 0 10 0,0 0 18 16,0 0 12-16,0 0 25 0,0 0 4 0,0 0 25 15,0 0 17-15,0 0 13 0,0 0 15 0,0 0 11 16,0 0 2-16,0 0 15 0,0 0 2 16,0 0 11-16,0 0 5 0,0 0 3 15,0 0 6-15,58-4-8 0,-58 4-3 16,30-1-5-16,-13 1-10 0,-17 0-12 0,34 0-9 16,-16-3-5-16,-18 3-20 15,33 0-31-15,-14 0-34 0,-2 0-43 0,-17 0-57 0,32 0-50 16,-18 0-47-1,-14 0-72-15,28 0-176 0,-15-2-416 0,-13 2-245 0</inkml:trace>
  <inkml:trace contextRef="#ctx0" brushRef="#br0" timeOffset="-156287.59">22598 14940 2482 0,'0'0'-115'0,"0"0"35"0,0 0 18 0,0 0 23 16,0 0 7-16,6-14 29 0,-6 14 30 15,0 0 26-15,0 0 21 0,0 0 15 0,0 0 16 16,0 0-1-16,0 0 4 16,0 0-3-16,0 0 3 0,0 0-2 0,0 0-1 0,0 0 8 15,0 0 11-15,0 0 7 16,0 0-2-16,0 0-3 0,0 0-12 15,0 0-4-15,0 0-9 0,0 0-4 0,0 0-9 0,0 0-5 0,6 49-3 16,-6-49 1-16,0 26 2 16,0-10 28-16,2 2-8 0,0-3 2 0,-2 6-7 15,2-2-3-15,0 6 4 16,3 0-6-16,-3-2-4 0,2 1-3 0,0 1-5 16,1 0-9-16,-1-1-5 0,0-1-7 15,3 0-7-15,-3-1-5 0,0-2-7 0,0-3-6 16,0 2-1-16,0-3-4 15,0-2-4-15,2 1-14 0,-6-15-18 0,6 25-27 0,-4-13-37 16,0 0-44-16,0-5-66 0,0 5-91 16,-2-12-108-16,0 14-225 0,0-14 8 15,0 0 21-15,0 0-388 0,-6 23-401 0</inkml:trace>
  <inkml:trace contextRef="#ctx0" brushRef="#br0" timeOffset="-155527.33">22144 15747 2975 0,'0'0'-31'0,"-14"-7"25"16,14 7 20-16,0 0 12 16,0 0 12-16,0 0 26 0,0 0 18 0,0 0 9 15,-9-12 7-15,9 12-3 16,0 0 6-16,0 0 6 0,0 0 3 0,0 0-1 0,0 0 0 15,0 0 1-15,0 0-6 16,0 0-3-16,0 0-3 0,45-2-3 0,-45 2-7 16,25 2-18-16,-25-2 1 0,38 0-7 0,-12 0-26 15,6-2 2-15,1 2-3 16,7-1-1-16,4-2-4 0,3 2 3 0,0-2-4 0,1 2 4 16,4-1-7-16,5-2 1 15,-9 2-7-15,9-2 0 0,-8 2 1 0,-3-2 2 16,2 3-10-16,-4-4-1 15,-3 2-1-15,-4 1-7 0,-3 0 3 0,-4-1 0 0,-1 0-4 16,-6 2-1-16,-2-1-16 0,-1 0-18 0,-2 2-29 16,-4-2-46-16,-14 2-68 15,25 0-73-15,-17-2-95 0,-8 2-185 0,0 0-64 0,0 0-374 16,0 0-403-16</inkml:trace>
  <inkml:trace contextRef="#ctx0" brushRef="#br0" timeOffset="-154777.66">22318 16341 2884 0,'13'-20'-100'15,"-13"20"31"-15,8-13 28 16,-8 13 28-16,7-10 16 0,-7 10 22 0,0 0 12 0,8-15 11 16,-8 15-6-16,0 0-2 15,0 0-2-15,2-16 0 0,-2 16-8 0,0 0 0 16,0 0-1-16,0 0 0 15,0 0-6-15,-32-4 2 0,32 4 3 16,0 0 7-16,-33 7 12 0,19-2 1 0,14-5-2 0,-22 8 4 16,9-5-8-16,13-3-4 0,-19 10-2 15,19-10-3-15,-15 9 3 0,15-9-3 0,-8 10-3 16,8-10 3-16,0 0 0 0,0 0-1 16,0 19 4-16,0-19-1 0,0 0 0 0,16 17 1 15,-16-17 1-15,17 12 5 16,-8-5-1-16,-9-7-4 0,21 11 0 0,-9-3-6 15,0 0-2-15,0 1 2 0,-2 0-11 0,3-1 0 0,-2 3 0 16,-3-2-7-16,3 1 1 16,-11-10-1-16,14 18 2 0,-7-10-4 0,-7-8 4 15,11 17-2-15,-11-17 3 16,4 17 0-16,-4-17 6 0,2 19 6 0,-2-19 9 0,-4 17 9 16,4-17-7-16,-6 17 0 15,6-17-2-15,-16 15-5 0,8-6 0 0,-2-2-2 16,10-7-3-16,-24 11-4 15,11-7-1-15,13-4 0 0,-22 8-5 0,22-8-2 0,-24 2-3 16,24-2-23-16,-24-2-23 0,24 2-29 0,-21-8-35 16,21 8-34-16,-18-7-39 15,18 7-40-15,-9-12-54 0,4 6-131 0,5 6-151 16,0 0-326-16,2-17-239 16</inkml:trace>
  <inkml:trace contextRef="#ctx0" brushRef="#br0" timeOffset="-151367.58">22750 16544 1291 0,'0'0'205'0,"0"0"-62"16,0 0-27-16,0 0-17 0,0 0-15 15,-15-12-10-15,15 12 17 0,0 0-19 0,0 0 6 16,0 0-1-16,0 0 4 0,0 0-2 15,0 0 6-15,-11-13 4 0,11 13 6 0,0 0-1 16,0 0-1-16,0 0-2 0,0 0-6 0,0 0-2 16,0 0-13-16,0 0-4 15,0 0-5-15,0 0-7 0,0 0-5 0,0 0-7 0,0 0-6 16,22-19-2 0,-22 19-9-16,16-4 4 0,-16 4-7 0,22-4-2 0,-22 4 1 15,25-9-7-15,-14 5 0 16,-11 4-1-16,25-4 3 0,-12 0-5 0,-13 4-3 15,29-8 2-15,-19 5-2 0,-10 3 3 0,22-6-6 0,-22 6 3 16,19-6-6-16,-19 6 1 16,15-3-1-16,-15 3 1 0,0 0-2 0,17-4 3 15,-17 4-4-15,0 0 3 16,0 0-5-16,16-6-25 0,-16 6-28 0,0 0-45 16,0 0-48-16,0 0-45 0,18-4-80 15,-18 4-178-15,0 0-358 0,8-4-125 0</inkml:trace>
  <inkml:trace contextRef="#ctx0" brushRef="#br0" timeOffset="-150527.36">23283 16355 2371 0,'0'0'-90'0,"0"0"18"0,0 0 7 16,0 0 3-16,0 0 18 0,0 0 20 16,0 0 5-16,0 0 15 0,0 0 6 15,0 0 1-15,0 0 11 0,0 0 1 0,0 0-7 0,0 0-2 16,0 0 7-16,0 0 0 15,0 0 1-15,-30-19 17 0,30 19-10 0,0 0 9 16,0 0 10-16,-29 4 6 0,29-4-5 0,0 0-8 16,-24 5-1-16,24-5 3 0,-16 6-11 15,16-6 4-15,-15 8-9 0,15-8 6 16,-15 7-3-16,15-7-1 0,-13 10 0 16,13-10 6-16,-12 10 4 0,12-10 3 0,-9 11 6 15,9-11-3-15,-9 9-1 16,9-9 1-16,0 0-8 0,-4 16-2 0,4-16-1 0,0 0-3 15,0 0-4-15,0 0 3 0,11 21-9 0,-11-21-10 16,0 0-11 0,21 8-10-16,-21-8-12 0,17 2-13 0,-17-2-1 0,22 3 2 15,-22-3-4-15,16 2 13 0,-16-2-7 16,0 0 13-16,22 4 6 0,-22-4 8 0,0 0 16 16,16 0 10-16,-16 0 5 15,0 0-7-15,0 0-4 0,0 0-3 0,21-9-14 16,-21 9 4-16,0 0-9 15,9-14-10-15,-9 14-5 0,7-12 14 0,-7 12-19 0,0 0 4 16,6-19 6-16,-6 19-3 0,0 0 5 0,4-17 0 16,-4 17 5-16,0 0 4 15,2-15 5-15,-2 15 10 0,0 0 4 0,0 0 7 0,0 0-3 16,0-19 2 0,0 19 1-16,0 0 5 0,0 0 0 0,0 0-10 0,0 0 5 15,0 0 8-15,0 0 4 16,0 0 6-16,0 0-3 0,2-17 5 0,-2 17 0 0,0 0 2 15,0 0 6-15,0 0 1 0,0 0 12 16,0 0 6-16,0 0 7 0,0 0 4 16,0 0 8-16,0 0-4 0,0 0-2 0,0 0-5 15,0 0 1-15,0 0-7 0,0 0-5 16,0 0 3-16,0 0 3 0,0 0-3 16,0 0 3-16,0 0-2 0,0 0-5 15,26 32-6-15,-26-32-2 0,0 0-6 0,4 19-2 16,-4-19-4-16,4 15-2 15,-4-15-5-15,2 17 0 0,-2-17-5 0,2 18-2 0,-2-18-1 16,4 15-3-16,-4-15-2 0,5 15-8 0,-5-15-36 16,0 0-40-16,6 19-55 15,-6-19-65-15,7 13-83 0,-5-7-220 0,-2-6-425 16,0 0-315-16</inkml:trace>
  <inkml:trace contextRef="#ctx0" brushRef="#br0" timeOffset="-141877.16">26054 15050 2590 0,'0'0'-152'0,"-10"-10"25"16,10 10 25-16,0 0 11 0,0 0 19 0,0 0 6 16,0 0 8-16,0 0 13 15,0 0 6-15,0 0 0 0,0 0 4 0,0 0 7 0,0 0 14 16,0 0 4-16,0 0 25 15,0 0 16-15,0 0 25 0,-15-8 26 0,15 8 10 16,0 0 11-16,0 0 17 0,0 0 13 16,0 0 7-16,0 0 3 0,0 0 11 0,0 0 0 15,0 0 3-15,0 0-4 0,0 0-6 16,-4-16-3-16,4 16-8 0,0 0-12 16,0 0-8-16,0 0-12 0,0 0-9 0,0 0-6 15,0 0-3-15,0 0-10 0,0 0-1 16,0 0-11-16,0 0-7 0,0 0-8 0,4 55-3 15,-1-42-4-15,-3-13-4 16,2 32-6-16,-2-13 0 0,0 0-1 0,2 0-7 16,-2 3 2-16,2 1-6 0,0-4 0 0,0 3 1 0,0-1-5 15,0 3 0-15,-2-4-3 16,2 1 0-16,0 0-1 0,0-2-4 0,0 3 0 16,-2-7-3-16,3 3-11 15,-3 0-22-15,0-1-18 0,0-17-21 0,0 27-20 16,0-27-18-16,0 20-18 15,0-20-19-15,0 19-19 0,0-19-22 0,0 0-14 16,0 0-2-16,-5 16 2 0,5-16 6 0,0 0 14 0,0 0 15 16,0 0 7-16,0 0 18 15,0 0 12-15,-36-42 9 0,27 23 14 0,0 0 15 16,0-3 14-16,-1-3 16 16,-2-1 15-16,3-5 13 0,0 1 21 0,0-2 5 0,-2 0 17 15,5 3 13-15,3 1 8 16,1-1 22-16,-1-2 14 0,0 4 18 15,6-1 4-15,0 1 8 0,2 3 5 0,-1-1-4 0,4 2-10 0,1 1-8 16,3 3-8-16,-3 1-13 16,5 3-4-16,1 1-7 0,-4 2-7 15,3 5-2-15,-1 1-5 0,-13 6 0 16,25-2-7-16,-25 2-2 0,25 8-4 0,-15-1 0 0,3 3-6 16,-3 2 1-16,-1 1-4 15,0 2 1-15,-4-1 0 0,-3 0 3 0,0 4-6 16,-2-1 2-16,0-17-3 15,-6 33-1-15,-2-18 4 0,2 0-5 0,-5 0 0 0,4-1 4 16,-2-2-3-16,0-2 6 0,9-10 0 0,-15 19 8 16,9-11 1-16,6-8 2 15,-8 9-4-15,8-9 1 0,0 0-8 16,-11 11-4-16,11-11 3 0,0 0-2 0,0 0-2 16,0 0 6-16,0 0 1 0,0 0 10 0,0 0 7 15,0 0 5-15,29 15 7 16,-29-15 6-16,15 8 8 0,-3 2 4 0,-5-3 1 15,6 4 9-15,1 3 0 0,-3-2-9 16,5 4-6-16,-3 0-5 0,0 2-8 0,3-1-5 16,-1 0-1-16,-1 2-9 0,2-1-13 0,-4-3-34 15,-2-2-39-15,1 1-51 16,1-3-61-16,-5 0-68 0,1-3-84 0,0-1-213 16,-2 0-77-16,-6-7-268 15,0 0-236-15</inkml:trace>
  <inkml:trace contextRef="#ctx0" brushRef="#br0" timeOffset="-141467.28">26434 15366 2476 0,'0'0'-128'0,"0"0"13"16,0 0 2-16,0 0 23 0,0 0 22 15,0 0 30-15,9-12 28 0,-9 12 5 16,0 0 30-16,0 0-5 0,0 0 6 0,0 0 0 0,0 0 6 15,0 0 9-15,0 0-13 16,16-5 5-16,-16 5 2 0,0 0-15 0,18-8-1 16,-18 8 17-16,13-10 5 0,-13 10 7 0,16-13-2 15,-16 13 4-15,13-14 0 16,-13 14 1-16,7-17 9 0,-3 9 2 0,-4 8-3 0,6-20-2 16,-6 20-6-16,2-15-4 15,-2 15-5-15,0 0-2 0,-10-22-8 0,10 22-4 0,-9-10-1 16,9 10 0-16,0 0 1 15,-22-7 0-15,22 7 1 0,0 0 0 0,0 0 16 16,-32 22 4-16,23-12 5 0,1 3 4 0,3 0 5 16,0 3 1-16,1 0 2 15,-1 0-2-15,3 1-3 0,2 2-5 16,2-2-6-16,1 0-5 0,3 0-3 0,0 3 0 16,4-3-7-16,1 1-3 0,3-1-4 0,-1-4-1 15,1-2-8-15,1-2-30 16,2-1-44-16,-2-2-69 0,3-3-73 15,-2-5-90-15,4 2-207 0,-2-3-394 0,-4-3-260 0</inkml:trace>
  <inkml:trace contextRef="#ctx0" brushRef="#br0" timeOffset="-141167.16">26877 15047 2660 0,'0'0'-73'0,"0"0"15"16,0 0 16-16,0 0 33 0,-31 32 15 0,28-20 25 0,-4 4 11 15,0 3 7 1,1 2 6-16,1 3 10 0,1 0 0 0,2 0-3 0,2 4 1 15,0-3-6-15,0 5-9 0,2-4-3 0,5 0-6 0,-3 1-7 16,5 0-36-16,0-2-44 16,0-3-48-16,2 0-63 0,3-1-56 0,-5-4-122 15,7-2-376-15,-5-4 26 16</inkml:trace>
  <inkml:trace contextRef="#ctx0" brushRef="#br0" timeOffset="-140697.31">27227 15091 2006 0,'0'0'-81'0,"0"0"17"16,0 0 21-16,-17-12 14 0,17 12 8 0,0 0 24 15,-26 3 13-15,26-3 24 0,-24 9 8 0,10-1 43 0,1 0 0 16,0 1-1-16,-2 1-8 16,3-1 4-16,0 1-7 0,1 1-10 0,4-1 0 15,-2 1-20-15,9-11 10 16,-9 23-8-16,9-23-5 0,2 22-3 0,-2-22-3 0,7 19-7 16,0-6-2-16,0-4-4 15,4 0-6-15,0 2-7 0,2-3 8 0,-4 3-5 16,5-4 7-16,-1 2-12 15,-3-1-2-15,3 0 7 0,-4 1 3 0,4-2 8 16,-4 4 5-16,0-2 3 0,-9-9 0 0,12 23 5 0,-10-12 7 16,-2-11 9-16,6 23 11 15,-6-23 4-15,-6 21 3 0,6-21 8 0,-10 25 4 0,4-15-3 16,-3-1-2-16,0 1-8 16,-3-1-6-16,0 0-5 0,-2-2-8 0,1 0-3 15,13-7-5-15,-26 11-14 16,11-7-28-16,-1-2-34 0,16-2-35 0,-22-2-39 15,22 2-51-15,0 0-48 0,-28-8-37 0,28 8-72 0,-13-11-649 16,9 6-395 0</inkml:trace>
  <inkml:trace contextRef="#ctx0" brushRef="#br0" timeOffset="-140287.3">27398 15084 2853 0,'0'0'-126'0,"0"0"14"15,0 0 18 1,18 0 22-16,-18 0 20 0,0 0 28 0,15 23 28 0,-10-12 4 16,3 5 15-16,-3 0 12 15,3 5 18-15,-2 1 17 0,0 3 1 0,1-3 6 16,0 3 2-16,0 0-9 15,0 0 5-15,-3-1-16 0,-2 1-8 0,2-4-5 16,-4 1-4-16,0-2-3 0,-2-2-5 0,0 4-9 0,-2-3-48 16,2-2-49-16,-2 2-71 15,-4-6-81-15,2 1-172 0,-1-1-345 16,2-2-16-16</inkml:trace>
  <inkml:trace contextRef="#ctx0" brushRef="#br0" timeOffset="-139467.65">27808 15163 2076 0,'0'0'-94'16,"0"0"17"-16,-10-15 12 0,10 15 14 16,0 0 30-16,0 0 11 0,0 0 16 0,0 0 22 15,0 0 15-15,0 0 2 16,0 0 17-16,0 0 0 0,0 0 19 0,0 0 7 15,0 0 7-15,0 0 7 0,0 0 4 0,0 0 2 0,0 0-6 16,0 0-4 0,0 0-10-16,0 0-6 0,0 0-8 0,0 0-8 0,0 0-7 15,0 0-4-15,0 0-9 16,42 19-1-16,-42-19-4 0,23 13-9 0,-12-8-2 0,3 0-1 16,1 2-6-16,-4-2-1 15,3 1-2-15,-1 1-1 0,-1-3-2 0,-12-4-4 16,20 10 1-16,-20-10-5 15,17 8 1-15,-17-8-3 0,12 4 1 0,-12-4-1 16,0 0-1-16,16 11 5 0,-16-11 2 0,0 0 5 16,0 15 2-16,0-15 1 0,0 0 3 15,-12 23 6-15,4-11-1 0,-2-1-2 16,-1 2-1-16,0 0-5 0,-2 5 2 16,1-3-4-16,-3 4-2 0,0-2 1 0,3 0-5 0,-2 2-4 15,0-1-14-15,2-1-43 16,-1 0-48-16,3-4-64 0,1 0-58 0,0-1-95 15,2-1-623-15,2-3-355 0</inkml:trace>
  <inkml:trace contextRef="#ctx0" brushRef="#br0" timeOffset="-138887.45">28339 15247 2769 0,'0'0'-92'0,"-2"-18"-7"0,2 18 17 15,0 0 21-15,-10-17 20 0,10 17 29 16,0 0 33-16,-20-7 23 0,20 7 11 0,0 0 5 0,0 0 5 16,-36 20-3-16,24-8 8 15,3-1-2-15,-1 2 0 0,2 2-5 0,-4 4-1 16,5-1-6-16,4-2-3 15,-1 2-3-15,4-1-10 0,0-17-3 0,-2 29-2 0,4-14-8 16,-2-15 2-16,7 21-9 0,0-13-15 0,-7-8-16 16,14 14-13-16,-14-14-6 15,16 7 2-15,-16-7 7 0,19-3 2 0,-19 3 14 16,0 0 14-16,26-15 13 0,-18 5 10 16,-8 10 8-16,13-21 14 0,-2 10 19 0,-3 2 22 15,-8 9 7-15,10-16 5 16,-10 16-6-16,10-12-10 0,-10 12 15 0,0 0 8 15,0 0-2-15,0 0-7 0,0 0-6 0,0 0-2 0,35 20-14 16,-27-8-6 0,2-1-8-16,2 3-13 0,0 3-10 0,1 0-36 0,0-2-62 15,-1 1-72-15,1-1-71 16,0-4-92-16,-2 2-169 0,-1-3-156 0,0 1-351 16,0-3-404-16</inkml:trace>
  <inkml:trace contextRef="#ctx0" brushRef="#br0" timeOffset="-138047.31">30206 13625 2729 0,'15'-4'-182'15,"-15"4"23"-15,0 0 27 0,0 0 24 0,0 0 18 0,0 0 33 16,19 26 10-16,-15-12 17 15,0 1 12-15,-2 6 20 0,2 4 11 16,-2 2 8-16,4 3 9 0,-4 8 7 0,2 0 6 0,0 2 8 16,-2 4-15-16,2-2 0 15,-2 10-8-15,4-2 5 0,-4 2-7 0,3-1-4 16,-1 0-1-16,1 3 4 0,-3 0-11 16,0-2 6-16,2 1-4 0,-2-1-2 0,0-2 0 15,0 2 0-15,0-6-2 16,1 6 0-16,1-1 3 0,0-2-7 0,0 2 8 0,0 3-8 15,0-3 5-15,3 0-2 0,0 3-4 0,-1-2 1 16,2-1 1-16,0 1 0 16,1-1 0-16,0 1 6 0,-3-1-5 0,2-1 2 15,-1 1 3-15,1-2 7 16,-2-1 5-16,1 0 4 0,0-7 7 0,-3 1 11 16,0 1-1-16,0-4 12 15,0 0 3-15,0 0 7 0,0-2-6 0,0-1-1 0,2 0-7 16,-2 0-6-16,0-5-3 15,0-1-6-15,-2-1-3 0,2 0-8 0,-2-1-2 0,2-1-2 16,-2-2-20-16,1 4-52 0,-1-7-69 16,0-1-78-16,-2-2-134 0,0-4-526 15,0-15-203-15</inkml:trace>
  <inkml:trace contextRef="#ctx0" brushRef="#br0" timeOffset="-137287.37">29406 15404 2467 0,'0'0'-102'0,"22"-3"18"0,-8-2 14 0,-14 5 13 16,32-5 28-16,-13 3-8 0,0 0 10 0,2 0 18 16,3 0-4-16,-4 0 7 15,10 1 14-15,-1-2 12 0,5 3 1 0,3-1 18 16,-1-2 18-16,6 2 12 0,3 1 3 16,1-2 9-16,1 0 3 0,-1 2 6 0,5-2-18 15,-3 2-7-15,1-2-4 16,2 0-8-16,-4 2-4 0,2-1-4 0,-1-2-6 15,-1 2-7-15,-1-2 1 0,1 3-9 0,-1-4-5 0,1 4 4 16,-1-1-2 0,1-1 1-16,1-2 0 0,1 4-3 0,0-4 8 0,2 2 1 15,6-1 1-15,2-2 1 16,-1 2 1-16,-1-2-5 0,0 0-9 0,3 0 5 16,-2 1-3-16,-1-1-7 0,0 1 0 15,-1 0-3-15,-1 0 2 0,-1 0-5 16,3 1 1-16,-7 0 0 0,-1 2 3 15,-1 1-6-15,1 0 3 0,1 0-3 0,-3 0 1 16,1 0 0-16,-3 1 2 0,-1 2-3 0,-8-2-37 0,-1-1-36 16,-1 2-38-16,-5-1-56 15,-4-2-61-15,-4 2-159 0,-1-2-402 0,-20 1-85 16</inkml:trace>
  <inkml:trace contextRef="#ctx0" brushRef="#br0" timeOffset="-135807.33">30876 13581 2139 0,'0'0'-149'16,"0"0"26"-16,0 0 22 0,0 0 24 15,0 0 17-15,0 0 15 0,0 0 11 0,0 0 7 16,0 0 7-16,0 0 13 0,0 0-5 0,0 0 4 16,0 0 6-16,0 0 5 15,10 45 14-15,-10-45 17 0,2 24 0 0,0-6 3 0,2-1-1 16,-4 2 3-16,2 3-5 16,-2-1 6-16,0 1 1 0,0 7-12 15,0-1 9-15,0 1-15 0,-2 3-1 16,2-1 9-16,0 1-15 0,0 3 8 0,0-2 2 0,2 0-12 15,-2-1 4-15,0 3-2 16,0-3-5-16,-2 4 1 0,2-4 4 0,0 1-2 16,-2-1-4-16,2 0 9 0,0 0-13 0,0-2 0 15,-2-2 5-15,2 3-6 16,0-2 0-16,0 0 3 0,0-1-2 0,0-2 2 0,0 1-4 16,-2 0-4-16,2-3 10 15,0 3-7-15,-2-5 5 0,2 1-5 0,0-1-3 16,0 1 3-16,0 0-2 0,0-3 1 15,0 5 1-15,0-3 0 0,2 0 14 16,-2 0-10-16,2 2-9 0,0-2 7 0,2 2-4 0,-2 2 4 16,2-1 0-16,1 0-4 15,-3 2-4-15,2-4 9 0,0 3 0 16,1 0-1-16,-1-1 3 0,2 0-8 0,-1 0 4 16,1 0 3-16,0-2-4 0,0 1-8 0,1-1 17 15,0 0-12-15,-1 2 0 16,0-2 6-16,2 0 7 0,-4-1-13 0,3 2 3 15,0 0 0-15,-1 0-3 0,0 0 0 16,0 1-5-16,1 0 7 0,1 1-4 0,-2 0-2 16,1 0-6-16,2 1 14 0,-3-1-12 0,0 1 5 15,0-2 6-15,2 1-3 16,0 1 1-16,-2-2 15 0,2 1 5 0,-2 1-1 16,3 0 0-16,-3 0 7 0,0 1 1 15,1-1 11-15,-1-1-12 0,-1 2 8 0,-1 0-7 16,0-1 0-16,0-1-1 15,0 0-11-15,-2 1 8 0,2 0-9 0,-2-2-5 16,4-1-47-16,-4-1-47 0,0-4-73 0,-2-2-151 16,2-1-355-16,-4-5 101 0</inkml:trace>
  <inkml:trace contextRef="#ctx0" brushRef="#br0" timeOffset="-135287.4">31337 13628 1792 0,'0'0'-102'16,"0"0"24"-16,0 0 24 15,-17-3 22-15,17 3 26 0,0 0 24 0,0 0-3 0,-30 30 7 16,18-10 0-1,-2-2 0-15,0 8-4 0,-3 5 9 0,-5 4-2 0,0 1-4 16,-2 4-1-16,1 1-2 0,1 1-3 0,0 0-7 16,0 0-21-16,-1-1-30 0,2 1-33 15,2-6-31-15,-1-6-62 16,4-2-274-16,3-1 401 0</inkml:trace>
  <inkml:trace contextRef="#ctx0" brushRef="#br0" timeOffset="-135057.33">31609 13947 1193 0,'0'0'-33'0,"-6"24"13"0,-4-1 13 15,-6 8 14-15,-2 6 9 0,-1 3 11 0,-13 20 1 16,0 1 8-16,0-2-15 15,1 2 3-15,-1-2-1 0,2-2-8 0,7-8-6 16,6-5-18-16,0-6-30 0,1 2-34 0,4-7-54 0,4-6-232 16,6 0 115-16</inkml:trace>
  <inkml:trace contextRef="#ctx0" brushRef="#br0" timeOffset="-134857.59">31847 14608 1041 0,'0'0'94'16,"0"0"4"-16,0 0 8 16,0 0-12-16,-32 45-7 0,14-22-5 0,-2 6-9 15,-8 3-3-15,1 4-5 16,-3 2-8-16,-8 12-7 0,2 0-5 0,0 1-22 0,7-9-25 16,5-3-17-16,3-3-31 15,1 0-29-15,8-6-41 0,0-4-57 0,1 0-320 16,5-5 334-16</inkml:trace>
  <inkml:trace contextRef="#ctx0" brushRef="#br0" timeOffset="-134627.15">32084 15019 1535 0,'0'0'64'15,"12"16"9"-15,-12-16-4 16,0 0 25-16,-20 41 6 0,2-14 3 0,-1 0 1 15,-4 2 5-15,-2 2-7 0,-3 4-9 0,1-3-9 16,-3 2-3-16,4 1-16 0,-1-3-2 16,4 1-9-16,4-6-2 0,-1-1-3 0,4 0-14 15,3-6-20-15,2 1-28 16,1-2-34-16,3-4-30 0,1-1-17 0,4-3-47 16,2-2-43-16,0-9-98 15,6 15-382-15,1-8 100 0</inkml:trace>
  <inkml:trace contextRef="#ctx0" brushRef="#br0" timeOffset="-134477.18">32050 15515 2093 0,'0'0'104'0,"13"15"17"15,-13-15 4-15,0 0-6 0,-32 43 1 0,12-18 7 0,-2 2-4 16,-8 4-5-16,-4 1-15 16,-11 10-14-16,-1 0-9 0,-1 1-12 0,-1-6-56 15,-1 2-75-15,9-4-94 16,1-8-157-16,1-1-561 0,3-5-240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9T17:01:32.2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1619 6582 993 0,'0'0'223'16,"0"0"-79"-16,0 0-55 0,0 0-30 0,0 0 3 15,-15 10 3-15,15-10 2 0,0 0 5 16,0 0 15-16,0 0 14 0,0 0-5 16,0 0 7-16,0 0 12 0,0 0 0 15,0 0 9-15,0 0 0 0,0 0-4 0,0 0-13 16,0 0-8-16,0 0-10 0,0 0-13 16,0 0-6-16,0 0-7 0,38 5-5 15,-38-5-9-15,0 0-7 0,25-4-2 0,-25 4-5 0,20-6-2 16,-20 6-3-16,16-7-2 15,-16 7-5-15,18-10-1 0,-18 10-5 0,14-11 2 0,-5 4-5 16,-9 7 2-16,11-15 1 16,-11 15-3-16,10-18 5 0,-5 9 3 0,-5 9 0 15,6-21 2-15,-6 21 2 16,2-22 4-16,-2 22 4 0,0-22 2 0,0 22 1 16,-2-20 3-16,2 20 2 15,-2-16 3-15,2 16-2 0,-9-14-1 0,9 14 1 0,0 0-3 16,-13-12-1-16,13 12-2 0,0 0 2 0,-22 0-5 0,22 0 4 15,0 0-5-15,-23 9 0 16,23-9-3-16,-12 14-1 0,4-2 0 0,2-1 3 16,-4 3 8-16,4 2-6 15,0-1 2-15,-1 0-3 0,1 2 4 0,0 0-2 0,2 1 6 16,-3 0-5-16,5-3-2 16,-2 3 2-16,2-1 1 0,0-1-5 0,2-16 0 15,-4 26 5-15,4-26-1 16,0 26-2-16,4-14-1 0,-4-12 2 0,10 21 3 0,-1-9 3 15,-1-3 0-15,5 1-1 0,-1-1-8 0,2-2 1 16,0-1 1-16,3 1-9 16,-3-3 2-16,6-1-1 0,-3 0-19 0,0-3-23 15,2 0-22-15,0 0-27 16,0-2-36-16,-2-3-45 0,-1 2-58 0,1-4-60 0,-1-5-71 16,-4-1-152-16,1 3-124 15,-4-8-19-15,-3 3-206 0,0-8-173 0</inkml:trace>
  <inkml:trace contextRef="#ctx0" brushRef="#br0" timeOffset="550.09">2023 5992 2493 0,'11'-8'-46'0,"-11"8"16"15,0 0 21-15,0 0 9 0,0 0 26 0,0 0 34 16,0 0 33-16,0 0 22 16,0 0 19-16,0 0 3 0,0 0 9 0,0 0-2 0,2 34 0 15,-2-34-6-15,0 0-1 16,-11 31-9-16,11-31-9 0,-4 25-7 0,2-14-8 16,2-11-9-16,0 26-15 15,0-26-4-15,0 26-5 0,2-16-9 0,-2-10-11 16,7 22-3-16,-7-22-24 0,8 15-35 0,-8-15-42 0,10 11-54 15,-10-11-61-15,13 8-74 16,-13-8-113-16,11-2-195 0,-11 2-402 0,0 0-384 16</inkml:trace>
  <inkml:trace contextRef="#ctx0" brushRef="#br0" timeOffset="700.14">1994 5799 3129 0,'0'0'75'0,"-9"-17"-8"15,9 17-8-15,-8-12-2 0,8 12-1 0,0 0 0 16,0 0-8-16,-3-15-6 16,3 15-33-16,0 0-64 0,0 0-73 0,0 0-107 0,0 0-174 15,-2-9-440-15,2 9-195 16</inkml:trace>
  <inkml:trace contextRef="#ctx0" brushRef="#br0" timeOffset="1360.04">2301 6232 2512 0,'0'0'-69'0,"0"0"5"16,0 0 10-16,0 0 16 15,0 0 7-15,0 0 25 0,0 0 18 0,0 0 19 0,0 0 20 16,0 0-4-16,0 0 6 0,0 0 11 0,-26-35-1 15,26 35 6-15,2-23 18 16,-2 23 0-16,2-27 8 0,0 12 6 0,-2 15 0 16,4-30-6-16,1 15-4 15,0 2-5-15,-1-4-10 0,-4 17-3 0,12-28-9 0,-6 17-6 16,3-1-9-16,0 1-4 16,-9 11-7-16,16-18-1 0,-7 10-10 0,-9 8 1 15,19-12-7-15,-8 9 0 16,-11 3-2-16,0 0-1 0,31 3-3 0,-31-3 4 0,25 13-7 15,-12-3 0-15,-3 2-2 0,4-2-1 0,-4 4-2 16,2-1 1-16,-2 1 0 16,0 0 0-16,-2 3 0 0,-2-2 0 0,-1 0 1 0,-3 0 4 15,-2-15 7 1,0 28 4-16,-2-12 4 0,2-16 2 0,-7 23 5 0,1-12 7 16,6-11-2-16,-14 19 6 15,8-13 4-15,6-6 13 0,-18 10-1 0,18-10 0 16,0 0 3-16,-25-1 0 0,25 1-1 0,0 0-4 0,-24-17-3 15,24 17-10-15,-10-13 0 16,10 13-8-16,-4-17-2 0,4 17-9 0,0 0-5 16,4-23-14-16,-4 23-28 15,10-15-19-15,-10 15-40 0,19-15-44 0,-10 7-67 0,4 0-68 16,-5 1-118-16,2 1-196 16,0 0-63-16,-2 1-239 0,-8 5-239 0</inkml:trace>
  <inkml:trace contextRef="#ctx0" brushRef="#br0" timeOffset="2040">2855 6782 2581 0,'0'0'-111'15,"0"0"2"-15,0 0 9 0,0 0 12 0,0 0 5 0,0 0 13 16,0 0 16-16,0 0 12 16,0 0 16-16,0 0 13 0,0 0 5 0,0 0 13 15,0 0 1-15,0 0 9 16,0 0 3-16,58-4-7 0,-58 4-6 0,29 0 12 0,-29 0-7 16,34 0 0-16,-15 0 11 15,0 0-17-15,-1-1 4 0,-18 1-16 0,39 0 2 16,-20 0-13-16,-2-3-28 0,-17 3-19 0,28-1-29 15,-16 1-61-15,-12 0-115 0,19-3-165 16,-19 3 411-16</inkml:trace>
  <inkml:trace contextRef="#ctx0" brushRef="#br0" timeOffset="2240.17">2908 6679 1474 0,'-19'-3'145'0,"19"3"-11"0,0 0-12 15,0 0-17-15,0 0 0 0,0 0 4 0,0 0 7 0,0 0 3 16,0 0-3-16,0 0-10 16,0 0-12-16,0 0-14 0,64-7-9 0,-50 7-8 15,-14 0-20-15,39-2-42 16,-19 2-38-16,4 0-73 0,-3-3-54 0,0 2-82 16,-2-1-515-16,3 2-46 15</inkml:trace>
  <inkml:trace contextRef="#ctx0" brushRef="#br0" timeOffset="2915.21">3713 6525 2154 0,'6'-10'-55'0,"-6"10"24"15,8-19 12-15,-4 10 9 0,-4 9 10 0,6-17 24 0,-6 17 25 16,8-14 1-16,-8 14 8 0,0 0 3 0,2-15-6 15,-2 15 5-15,0 0-6 16,0 0-2-16,0 0-6 0,0 0-1 0,0 0 2 16,0 0 2-16,-43 31-3 0,34-16 10 15,1-2-2-15,-1 5 0 16,1 1-4-16,0 0-2 0,2 2-1 0,-2-1-4 16,4 0 2-16,0-2-2 0,2 1-2 0,2 1-4 15,0-1-6-15,2-2 3 16,0 1-7-16,2-4 0 0,-4-14-7 0,12 25 6 0,-6-18-4 15,2 1-3-15,-8-8-2 0,17 10-4 0,-17-10-3 16,17 0-5-16,-17 0-5 16,23-10 0-16,-13 1 7 0,2-1-10 0,0-3-1 0,-1-4 8 15,1 2-8-15,1-3 4 16,0 1 1-16,-1 1 3 0,4 0-4 0,-4 0 0 16,0 1 4-16,2 1-4 15,-2 5 7-15,1-2 1 0,-1 2-4 0,4 1 4 16,-2 2 6-16,1 0 0 0,2 3 2 0,0-1 1 0,-17 4 4 15,30 0 3-15,-30 0 3 16,30 6 3-16,-18-3 6 0,0 5 7 0,-12-8 11 16,20 13 5-16,-14-6 5 15,-6-7 3-15,6 18 1 0,-6-18 3 0,-2 19 8 0,2-19-13 16,-10 17-3-16,10-17-8 16,-18 15-4-16,8-7-8 0,10-8 0 15,-22 10-8-15,22-10-9 0,-18 5-38 0,18-5-36 16,-19-2-45-16,19 2-55 0,0 0-45 15,-21-10-37-15,16 4-48 0,5 6-138 0,-2-15-547 0,2 15-404 16</inkml:trace>
  <inkml:trace contextRef="#ctx0" brushRef="#br0" timeOffset="3230.2">4353 6424 2846 0,'16'-6'-66'0,"-16"6"26"0,0 0 20 0,0 0 4 15,12-7 16-15,-12 7 22 16,0 0 23-16,0 0 13 0,0 0-11 0,0 0 2 16,0 0 2-16,0 0 0 15,-38 23-2-15,38-23 1 0,-8 13-3 16,8-13-5-16,0 0-3 0,-4 21-6 0,4-21 0 16,4 19-2-16,-4-19-6 0,12 21-2 0,-2-10-3 15,4 1 1-15,-2-1-9 16,3 3 3-16,-2-3 0 0,0 1-8 0,-1 1 5 0,-4-2 6 15,2 3 8-15,-2 0 23 0,-4-2 16 0,-4-12 5 16,-2 24 2-16,2-24-8 16,-10 20-4-16,0-11-7 0,0 1-8 0,-2-2-6 15,12-8-26-15,-28 11-48 16,15-8-46-16,13-3-71 0,-26 1-54 0,26-1-51 0,-22-6-108 16,13 1-540-16,1-2-291 15</inkml:trace>
  <inkml:trace contextRef="#ctx0" brushRef="#br0" timeOffset="4085.13">4726 6819 2711 0,'0'0'-62'0,"-10"16"21"0,10-16 30 0,0 0 28 0,0 0 35 15,0 0 24-15,0 0 24 16,0 0 10-16,0 0-5 0,0 0-1 0,0 0-2 15,0 0-6-15,0 0-12 0,0 0-2 0,-22-32-13 0,22 32-8 16,-2-21-4-16,2 21-7 16,0-26-7-16,0 26-2 0,2-34-7 0,0 14-2 15,3-1-6-15,-3 3-2 16,2-2-3-16,3-3-1 0,-1 5-4 0,-2 0 0 16,5-1-3-16,-1 0 1 0,0 4-3 15,4-1 2-15,-4 3-2 0,2 1 2 0,1 1-4 16,0 0 0-16,-1 2 0 0,3 1-6 0,-13 8 4 15,21-10 2-15,-21 10-2 16,21-3 1-16,-21 3 0 0,21 3 5 0,-21-3-5 16,19 12 11-16,-10-5 0 0,-1 5 6 15,0-3 0-15,3 5 4 0,-4-1 4 0,1 2-1 16,-2 0-2-16,2 1 3 16,0 0-3-16,-4 1-3 0,2 2 1 0,-2-1-2 0,-2-1-4 15,0 1 0-15,0-1-1 16,-4 0-3-16,2-17 0 0,-6 32-1 0,2-19-1 15,-2 0 0-15,-4-1-2 0,2-1 3 0,8-11-2 16,-23 15 2-16,12-8 1 0,-1-3 9 16,12-4-1-16,-23 1-3 0,23-1 3 15,-26-5 5-15,14-3-1 0,-2 0-2 16,14 8 10-16,-20-15 5 0,9 7-20 0,11 8 0 16,-17-19-8-16,10 12 0 0,7 7-2 15,-10-16 2-15,10 16-2 0,-8-13-3 16,8 13-3-16,0 0-2 0,0 0-1 0,2-23 0 0,-2 23 2 15,0 0-6-15,14-10-8 16,-14 10-17-16,20-6-27 0,-20 6-40 0,25-7-52 16,-8 5-73-16,-2-1-71 0,1-1-121 15,0 0-192-15,0 0-13 0,-16 4-232 16,32-7-192-16</inkml:trace>
  <inkml:trace contextRef="#ctx0" brushRef="#br0" timeOffset="4429.75">5317 6674 2556 0,'0'0'6'16,"0"0"21"-16,0 0 8 0,0 0 12 15,0 0 18-15,0 0 9 0,8 15 0 0,-8-15 3 16,0 0-5-16,0 0-5 16,0 0-12-16,20 2 3 0,-20-2-15 0,16 2-2 15,-16-2-5-15,20 2-4 0,-20-2-2 16,25 1-3-16,-10-1-5 0,-15 0-8 0,25 0-37 15,-25 0-29-15,28 0-56 0,-28 0-43 0,20-1-67 16,-20 1-134-16,20-4-438 16,-14 0-96-16</inkml:trace>
  <inkml:trace contextRef="#ctx0" brushRef="#br0" timeOffset="4689.85">5414 6589 2250 0,'0'0'-41'0,"0"0"16"0,-8-10 22 16,8 10 16-16,0 0 22 15,0 0 34-15,0 0 21 0,0 0 13 0,0 0 9 16,0 0 6-16,0 0-3 0,0 0-5 16,0 0 1-16,-3 45-2 0,3-45-3 0,3 27-7 15,-3-11-7-15,0-16-10 16,2 35-9-16,0-17-7 0,-2-1-5 0,2 2-4 0,-2-2-11 15,2-1-6-15,-2-16-24 0,0 30-38 0,2-17-72 16,-2-13-67-16,3 22-66 16,-3-22-107-16,0 16-593 0,0-16-334 0</inkml:trace>
  <inkml:trace contextRef="#ctx0" brushRef="#br0" timeOffset="5090.05">5767 6582 2762 0,'0'0'-77'0,"0"0"21"0,0 0 20 0,0 0 2 0,0 0 13 15,0 0 18-15,0 0 18 0,0 0 13 0,0 0 0 16,5 38 3-16,-5-38-4 16,0 31-2-16,0-13 1 0,3 2-2 0,-1 1-2 15,2 2 4-15,-4 0 10 16,4 1 10-16,-2 1 4 0,-2 1 10 0,2-4 12 0,-2-1 9 16,0-2 6-16,0 2 7 15,0-4 3-15,0-17 2 0,-6 34 6 0,4-18-2 16,-2-4 0-16,4-12-7 0,-12 22-10 0,4-15-9 0,8-7-6 15,-21 12-8-15,21-12-8 16,-21 2-8-16,21-2-9 0,-23-5-14 0,23 5-36 16,-28-18-45-16,13 4-56 15,2-2-73-15,-1-6-88 0,-1-4-183 0,3 0-525 16,-2-4-436-16</inkml:trace>
  <inkml:trace contextRef="#ctx0" brushRef="#br0" timeOffset="5240.25">5698 6378 3340 0,'8'-13'124'0,"-8"13"-8"0,0 0-17 15,4-14-9-15,-4 14-10 16,0 0-9-16,0 0-10 0,0 0-23 0,7-13-60 0,-7 13-97 16,0 0-91-16,0 0-174 15,0 0-598-15,6-3-442 0</inkml:trace>
  <inkml:trace contextRef="#ctx0" brushRef="#br0" timeOffset="6120.21">6426 6527 2842 0,'7'-16'-179'0,"-7"16"15"0,0 0 15 16,0 0 16-16,0 0 19 15,0 0 14-15,-24-21 11 0,24 21 21 0,-18-4 18 0,18 4 5 16,-26-5 24-16,26 5 24 16,-28-2 19-16,13 2 22 0,15 0 2 0,-32 2 20 15,32-2 8-15,-27 2-4 16,14 1-5-16,13-3-1 0,-25 3-11 0,25-3 5 15,-22 6-12-15,22-6 0 0,-12 7-4 0,12-7-4 0,-10 8-3 16,10-8-7-16,0 0-5 16,0 0 2-16,0 0-19 0,16 31-6 15,-16-31-19-15,22 16-11 0,-10-8 9 16,1 4 6-16,0-3-6 0,2 1 6 0,-1 0-7 0,0 1 1 16,-2 0 4-16,-2 0 5 15,1 1 1-15,-2 1 13 0,-1-1 18 0,-2-1 27 16,-6-11 19-16,5 24 25 0,-5-24 14 0,-3 22 19 0,3-22 6 15,-6 18 5-15,-2-10-3 16,8-8-8-16,-18 15-6 0,8-9-14 16,-2 0-14-16,12-6-9 0,-26 3-7 15,26-3-9-15,-26 0-8 0,26 0-17 16,-23-4-39-16,11-4-46 0,-2 1-48 0,6-6-66 16,8 13-51-16,-16-24-79 0,11 9-142 0,1 1-415 15,2-1-189-15</inkml:trace>
  <inkml:trace contextRef="#ctx0" brushRef="#br0" timeOffset="6350.26">6504 6605 2539 0,'13'13'-69'0,"-6"-6"24"0,-7-7 20 16,8 18 36-16,-4-7 31 0,-4-11 16 15,9 23 15-15,-5-9 4 0,0-1-1 16,0 1-1-16,1 1-9 0,-1 0-6 0,-4-15-9 0,6 26 0 16,-1-11-5-16,-3-3-11 15,-2-12-16-15,6 19-52 0,-6-19-74 0,6 18-76 0,-6-18-146 16,4 7-442 0,-4-7-68-16</inkml:trace>
  <inkml:trace contextRef="#ctx0" brushRef="#br0" timeOffset="6509.83">6566 6470 2520 0,'0'-17'91'16,"0"17"-14"-16,0 0-12 0,0-21-15 0,0 21-21 0,0 0-19 16,0 0-17-1,0 0-38-15,0-21-56 0,0 21-74 0,0 0-170 0,2-10-338 16,-2 10 75-16</inkml:trace>
  <inkml:trace contextRef="#ctx0" brushRef="#br0" timeOffset="6890.29">6712 6587 2034 0,'6'18'-35'0,"-2"-1"5"0,0-4 6 16,1 3 9-16,-1-3-6 15,1 0 5-15,-5-13 10 0,4 27 4 0,0-16 13 0,-4-11 1 16,4 22 9-16,-2-11-2 16,-2-11 5-16,4 17 3 15,-4-17 4-15,3 15 12 0,-3-15 12 0,0 0-2 16,4 13-8-16,-4-13-6 0,0 0-6 0,0 0-10 0,0 0-13 16,0 0-3-16,0 0-12 15,0 0-10-15,23-43 5 0,-16 30 7 0,-1 1 5 16,2-2 12-16,-8 14 1 0,15-22 5 0,-6 12 17 15,-1 3 22-15,-8 7 13 16,17-11 24-16,-17 11 17 0,17-7 19 0,-17 7 2 0,0 0-1 16,25 5-11-16,-25-5-1 15,16 11-5-15,-8-2-10 0,-8-9 0 16,14 21-22-16,-5-10-6 0,-3 1-8 16,3 0-9-16,-3-3-6 0,-6-9-12 0,11 19-21 0,-11-19-56 15,8 15-56-15,-2-7-77 16,-6-8-69-16,0 0-145 0,11 11-582 0,-11-11-404 15</inkml:trace>
  <inkml:trace contextRef="#ctx0" brushRef="#br0" timeOffset="7250.35">7262 6421 2858 0,'0'0'-113'0,"0"0"20"0,-33-1 21 16,33 1 10-16,0 0 23 0,-24 21 24 0,18-9 32 15,0-1 22-15,-1 4 12 0,1 1 4 0,1 0 5 0,1 4 13 16,2 1 11 0,0 0 8-16,4 2-1 0,0 3-3 15,0-1-9-15,5 2-7 0,-1-2-4 0,3-1-9 16,-1-1-3-16,0 1-5 0,0-2-20 0,4-3-39 0,-4-2-51 16,0-1-60-16,1-6-75 15,-3 0-77-15,-6-10-607 0,11 14-245 0</inkml:trace>
  <inkml:trace contextRef="#ctx0" brushRef="#br0" timeOffset="7710.12">7356 6782 2677 0,'2'-12'-29'0,"-2"12"27"0,6-16 17 16,-6 16 6-16,8-21 8 0,-3 8 11 0,-1-3 9 15,2 3 9-15,-2-4 5 16,2 2 2-16,1-1 0 0,2 1-6 0,-3 0-5 15,0 1 1-15,2 1 2 0,1 1-4 0,0 1-6 0,1 2-5 16,-10 9-9-16,21-17 0 16,-12 12-6-16,-9 5-1 0,21-9-4 0,-21 9-1 15,24 0 4-15,-24 0 2 16,22 8 5-16,-7-1 4 0,-4 1 11 0,0 5 0 0,1-2-1 16,-2 6-3-16,0-1 0 15,-2 1-3-15,-2-2 2 0,-2 4 3 0,-2-1 1 16,0 1 7-16,-2-4 8 0,0-15 8 0,-6 35 2 0,2-22 1 15,-4 0 2-15,2 0-2 16,6-13 3-16,-20 20-1 0,12-11 5 0,8-9 0 16,-21 8 8-16,21-8 24 15,-20 2-2-15,20-2-5 0,0 0-3 0,-24-12-9 16,24 12-2-16,-18-14-7 16,12 7-2-16,6 7-7 0,-11-16-7 0,11 16-7 0,-6-19-6 15,6 19-9-15,0-16-5 0,0 16-6 0,0 0-8 16,9-25-12-16,-9 25-21 0,12-15-24 15,-4 9-15-15,-8 6-34 0,24-12-22 0,-14 7-25 16,3 0-39-16,-13 5-45 16,26-8-57-16,-12 3-58 0,-4 2-108 15,2-1-159-15,-12 4-13 0,18-6-344 0,-11 3-375 16</inkml:trace>
  <inkml:trace contextRef="#ctx0" brushRef="#br0" timeOffset="7940.13">7791 6531 2886 0,'15'-13'-72'0,"-15"13"3"15,0 0 13-15,15-7-4 0,-15 7 9 0,0 0 9 0,20 0 42 16,-20 0 42 0,0 0 16-16,24 16 17 0,-17-8 14 0,1 5 3 0,1 0 8 15,-3 0 2-15,1 5-3 0,1 3 0 0,-2 0-9 16,-2 4-12-16,3-3-4 15,-5 5-12-15,3-2-5 0,-5 1-11 0,0-3-45 0,0 2-70 16,-5 3-78-16,-2-4-89 16,-3-2-189-16,-2 1-439 0,-1-2-217 0</inkml:trace>
  <inkml:trace contextRef="#ctx0" brushRef="#br0" timeOffset="10090.07">1897 8724 2419 0,'0'0'-149'0,"0"0"26"0,0 0 28 15,8-15 20-15,-8 15 23 16,0 0 17-16,0 0 12 0,0 0 14 0,7-14 15 15,-7 14 10-15,0 0-4 0,0 0 2 0,9-11 10 0,-9 11 2 16,0 0 6-16,0 0 10 16,0 0-6-16,7-15 21 0,-7 15-2 0,0 0 1 15,0 0 8-15,0 0-8 16,6-14-4-16,-6 14-2 0,0 0-3 0,0 0-5 0,0 0-1 16,0 0-6-16,0 0 1 15,0 0-2-15,-25-9-5 0,25 9 2 0,0 0 2 16,0 0-4-16,-35 19 21 0,26-10-17 0,-2 3 0 15,-2 1 0-15,-2 5 8 16,3-2 0-16,1 5 2 0,-2-1 2 0,5 0-5 0,-4 4 1 16,5-3-4-16,-1 0-3 15,3-3 2-15,1 1-5 0,2 1-4 0,2-4 3 16,0-16-2-16,0 30 0 16,0-17-3-16,0-13-5 0,8 21 0 0,-8-21-7 0,11 13-4 15,-11-13-6-15,15 8-4 0,-15-8-9 0,15-3 1 16,-15 3 4-16,0 0-11 15,31-21 2-15,-21 10-7 0,3-5 5 0,0-4 0 0,-1 1-2 16,1-2 12-16,1 2-1 16,-2 0 6-16,3 0 1 0,0 0 1 0,2 3-1 15,-1 1 5-15,1 0-2 16,4 4 1-16,-1 1-1 0,1 0 6 0,-2 5 11 0,-2 1 17 16,1 4 3-1,-18 0 5-15,32 2 0 0,-17 4-1 0,-4-1-3 0,0 4 0 16,-11-9-5-16,12 16-1 0,-8-6-3 0,-4-10 1 15,0 0-6-15,-4 26-1 0,4-26-6 16,-18 16 4-16,11-9-8 0,7-7-29 0,-24 12-37 16,14-11-52-16,10-1-50 15,-22 5-46-15,22-5-34 0,0 0-61 0,-24-6-607 16,24 6-283-16</inkml:trace>
  <inkml:trace contextRef="#ctx0" brushRef="#br0" timeOffset="10420.19">2406 8661 2557 0,'0'0'-117'0,"18"-10"10"15,-18 10 17-15,12-8 19 16,-12 8 13-16,10-4 20 0,-10 4 12 0,0 0 17 16,0 0 23-16,13-8 29 0,-13 8 31 15,0 0 19-15,0 0 10 0,0 0 8 16,0 0 4-16,0 0-2 0,0 0-1 0,0 0-12 0,-31 32-10 15,31-32-6-15,-4 15-12 16,4-15-5-16,0 17-5 0,0-17-8 0,4 20-6 16,2-7 2-16,0-2-12 15,0 3-3-15,3 0-3 0,-3-2-4 0,2 3 0 0,1-1 2 16,-2-3 1-16,-3 5 1 16,-4-16 6-16,6 20 2 0,-4-8 7 0,-2-12-4 15,0 0-8-15,-8 29 0 0,2-22-6 16,6-7-10-16,-22 14-25 0,12-13-43 0,10-1-44 15,-23 4-47-15,23-4-51 0,-26 0-45 0,26 0-77 16,-23-9-587-16,12 5-280 16</inkml:trace>
  <inkml:trace contextRef="#ctx0" brushRef="#br0" timeOffset="11810.11">2806 8642 2493 0,'0'0'-185'15,"0"0"27"-15,-6-25 30 16,6 25 30-16,0 0 23 0,0 0 28 0,0 0 23 15,0 0 17-15,0 0 7 0,0 0 15 0,0 0 17 0,0 0 11 16,0 0 17-16,-8-13 4 16,8 13 3-16,0 0-7 0,0 0 1 15,0 0-8-15,0 0 0 0,0 0 15 0,0 0 13 16,0 0 9-16,0 0 3 0,0 0 0 0,0 0 6 16,0 0 6-16,0 0 1 15,0 0-2-15,-32 25-5 0,32-25-5 0,-13 13-3 16,13-13-5-16,-10 18-4 0,4-9-4 0,-4 2-4 0,10-11 1 15,-10 23-10 1,4-9-4-16,0-2-4 0,-1 2-7 0,3 1-1 0,4-15-2 16,-7 31-5-16,7-16-3 15,0-15-2-15,0 32-4 0,0-16-2 0,2 1-6 0,-2-17 0 16,2 30-4-16,1-19-3 16,-3-11 4-16,4 23-5 0,-4-23 2 0,2 20-2 15,-2-20 4-15,3 15 5 16,-3-15 0-16,2 13 0 0,-2-13 0 0,0 0-2 0,0 0-7 15,0 0 2-15,0 0 3 0,0 0-10 0,0 0 0 16,0 0-2-16,0 0 0 16,0 0 0-16,0 0-2 0,0 0-4 15,0 0-1-15,0 0 2 0,0 0-4 0,0-57 0 16,0 57-1-16,2-25 1 0,0 12 1 0,-2 13-3 16,6-28 0-16,-2 12-1 15,0 0 0-15,2 2-1 0,-1-1 2 0,2-1-2 16,-1 3 1-16,-6 13 0 0,10-26-1 0,-3 13 2 0,-1 2 5 15,-6 11-10-15,13-19 4 16,-7 11 0-16,-6 8 0 0,13-13-2 0,-13 13 1 16,12-7-4-16,-12 7 3 15,18-4 1-15,-18 4 2 0,0 0-6 0,0 0 4 16,25 19 2-16,-19-12-1 0,-6-7-1 16,11 24 1-16,-7-9 5 0,-2-2-3 0,0 2 7 15,0 3-7-15,-2-18 0 16,0 32 1-16,-2-17 0 0,0 1 1 0,2-16 3 0,-6 28-2 15,2-13 6-15,-1-3-6 0,5-12 5 0,-11 22 2 16,5-12-2-16,6-10 9 16,-14 15-9-16,6-9 10 0,8-6 7 15,-20 8 6-15,20-8 5 0,-17 3 1 16,17-3 8-16,0 0-7 0,-28-5-5 0,28 5-3 0,-14-13-1 16,14 13-3-16,-10-16-3 15,10 16-5-15,-6-19-3 0,6 19-5 0,0-19-5 0,0 19-24 16,0 0-18-16,12-28-27 0,-8 18-40 0,-4 10-48 15,12-15-53-15,-3 6-39 16,-1 5-37-16,-8 4-76 0,15-10-143 0,-6 6-469 16,-9 4-414-16</inkml:trace>
  <inkml:trace contextRef="#ctx0" brushRef="#br0" timeOffset="12090.28">3166 8873 2939 0,'13'11'-31'15,"-13"-11"14"-15,0 0 21 0,0 0 0 0,0 0 11 0,13 7-8 16,-13-7-2-16,0 0 3 0,18 5 3 0,-18-5-4 15,0 0 0-15,24 1-1 16,-24-1 0-16,19 2-2 0,-19-2 0 0,21 2-31 16,-21-2-27-16,23 0-38 0,-23 0-35 15,20-2-31-15,-12 0-30 0,-8 2-65 0,0 0-404 16,19-9 112-16</inkml:trace>
  <inkml:trace contextRef="#ctx0" brushRef="#br0" timeOffset="12239.99">3295 8841 1914 0,'0'0'7'15,"0"0"23"-15,-21-6 31 0,21 6 17 0,0 0 10 0,-12-6-2 16,12 6-8-16,0 0 5 16,0 0-6-16,0 0-1 0,0 0-6 15,0 0-7-15,0 0-12 0,0 0-3 16,0 0-10-16,0 0-35 0,48-7-61 0,-48 7-46 0,25-3-46 16,-25 3-65-16,26-4-97 15,-13 3-325-15,1-3 140 0</inkml:trace>
  <inkml:trace contextRef="#ctx0" brushRef="#br0" timeOffset="12909.96">4149 8386 1805 0,'0'0'-78'0,"0"0"5"0,0 0 9 0,0 0 11 0,0 0 15 15,0 0 16 1,0 0 29-16,0 0 37 0,0 0 8 0,0 0 28 0,0 0 29 16,0 0 15-16,0 0 16 15,0 0 14-15,0 0-6 0,0 0-5 0,0 0-9 16,-12 46-13-16,8-31 7 16,4-15-9-16,-2 34-3 0,0-16-10 0,0 1-11 0,2 1-10 15,0-2-12-15,2 1-6 0,-2 1-9 0,2-3-14 16,-2 2-48-16,0 0-55 15,2-4-76-15,-2-15-75 0,-2 26-130 0,0-14-537 0,-2 0-244 16</inkml:trace>
  <inkml:trace contextRef="#ctx0" brushRef="#br0" timeOffset="13159.91">3844 8933 2554 0,'0'0'-93'0,"0"0"2"0,-8 10 12 0,8-10 8 16,0 0 10-16,0 0 14 15,0 0 8-15,0 0 19 0,37 6 24 0,-37-6 7 0,26 0 17 16,-10 2 15-16,4 0 18 16,-2-2 13-16,4 2 5 0,1-2-6 0,1 2-6 15,2-1-6-15,0-1-4 0,0 0-22 0,-1 0-17 16,-1 2-55-16,-4 1-42 0,2-3-43 15,-3 1-51-15,-19-1-116 0,28 0-334 0,-18 3 160 16</inkml:trace>
  <inkml:trace contextRef="#ctx0" brushRef="#br0" timeOffset="13569.89">4038 9160 1836 0,'-10'11'2'15,"10"-11"18"-15,0 0 14 16,-11 8 14-16,11-8 8 0,0 0 16 0,0 0 16 0,0 0 9 16,0 0 9-16,0 0 8 15,0 0 2-15,0 0-10 0,0 0-11 0,0 0-9 0,0 0-13 16,0 0-3 0,0 0-10-16,0 0-7 0,55-7-6 0,-55 7-4 0,19 2 0 15,-19-2-6-15,22 4-7 16,-22-4-3-16,20 7 0 0,-8-2-5 15,-2 2 5-15,-10-7-3 0,19 15-3 0,-11-5 0 0,-8-10 0 0,7 19 2 16,-3-8 0-16,-4-11 13 16,-2 22 13-16,2-22 13 0,-9 27 11 0,5-13 12 15,-5 0 6-15,3-1 2 0,-2 0 0 16,0-3 0-16,8-10-3 0,-14 25-5 16,10-16-12-16,4-9-3 0,-10 15-2 15,10-15-8-15,-6 15-4 0,6-15-4 0,0 0-7 16,0 0-5-16,10 23-6 0,-10-23-8 0,20 11-4 0,-6-7-26 15,5 0-36 1,2-2-38-16,2-1-56 0,7-1-67 0,0-1-57 0,-1-3-62 16,3-2-146-16,-2 1-115 15,-3-3-298-15,1-1-246 0</inkml:trace>
  <inkml:trace contextRef="#ctx0" brushRef="#br0" timeOffset="14050.14">4781 8549 2603 0,'0'0'-94'0,"0"0"16"0,0 0 15 0,0 0 22 15,0 0 15-15,0 0 29 0,0 0 24 0,0 0 24 16,0 0 13-16,0 0 7 15,0 0 9-15,0 0 15 0,0 0 6 0,-34 44 5 0,26-27 2 16,2 0 3-16,-3 4 2 16,3 2-5-16,-3 1-4 0,3 3-7 0,2-2-4 15,-3 2-5-15,5 2 0 16,-2-1-5-16,4 1-2 0,2-1-8 0,-2 1-4 0,4 1-7 16,0-1-7-1,1-1-6-15,1-1-4 0,3 0-11 0,-1-1-14 0,-1-3-19 16,1-2-36-16,0 0-39 0,1-2-46 0,0-6-56 15,1 3-50-15,-2-5-62 16,3-1-140-16,-4-5-491 0,1-1-318 0</inkml:trace>
  <inkml:trace contextRef="#ctx0" brushRef="#br0" timeOffset="14540.08">4979 8878 2674 0,'0'0'-130'0,"0"0"21"16,0 0 15-16,0 0 21 0,0 0 22 0,0 0-5 16,24 3 10-16,-24-3 2 0,0 0 11 15,24 1 1-15,-24-1-2 0,21-4 10 0,-21 4 6 16,22-4-4-16,-22 4-1 0,22-5 13 0,-11 1 4 15,-11 4 8-15,21-11-4 16,-21 11 16-16,17-12 12 0,-11 6 2 0,-6 6-12 0,11-14 16 16,-11 14-5-16,9-16 0 15,-9 16-8-15,2-13 0 0,-2 13 7 0,0 0-15 16,0 0 7-16,0 0 1 16,-11-26 2-16,11 26 4 0,0 0 4 0,-15-9 15 0,15 9 11 15,0 0 7-15,0 0 4 0,-27 9 1 0,27-9 3 16,0 0-3-1,-22 16 5-15,14-6-4 0,0 0 4 0,2 2 3 0,-4 2-2 0,2-1 10 16,0 3-1 0,0 0-4-16,1 1 3 0,1 1 0 0,2 1 4 0,-1-2 0 15,1 2-2-15,4 0 1 16,0 1 0-16,2-1 4 0,0-5-1 0,5 4-8 0,1-3-2 16,5 2-8-16,-1-2-9 15,6-1-5-15,-4-5-7 0,1 2-5 0,2-7-20 16,2 2-47-16,-2-2-56 0,2-4-76 15,0 0-59-15,0-4-88 0,-19 4-171 0,32-9-492 16,-17-1-410-16</inkml:trace>
  <inkml:trace contextRef="#ctx0" brushRef="#br0" timeOffset="15689.7">5323 8463 1389 0,'0'0'191'15,"7"-16"-66"-15,-7 16-2 0,0 0-26 0,10-12-4 16,-10 12 9-16,9-8 7 0,-9 8 4 0,0 0 15 15,14-12 7-15,-14 12-1 0,0 0-7 16,12-7-1-16,-12 7 11 0,0 0 21 0,0 0 9 16,0 0-4-16,0 0-12 15,0 0-20-15,0 0-5 0,0 0-4 0,-8 52-4 16,2-38-11-16,0 2-24 0,2 0-4 16,0 2 0-16,-1-1-9 0,1 0-4 0,2 0-5 15,0 1-5-15,0-1-6 16,2-17-6-16,0 31 16 0,0-18-6 0,0-13-11 0,6 20-35 15,1-10-43-15,-3-4-60 0,-4-6-66 0,14 7-71 16,-14-7-55-16,18-4-88 16,-18 4-163-16,16-11-79 0,-12 3-236 0,1-3-201 15</inkml:trace>
  <inkml:trace contextRef="#ctx0" brushRef="#br0" timeOffset="15829.87">5353 8301 2677 0,'-4'-11'192'16,"4"11"12"-16,0 0-2 0,-2-23-21 15,2 23-23-15,0 0-18 0,0 0-19 16,6-21-16-16,-6 21-28 0,0 0-41 0,8-13-53 16,-8 13-65-16,0 0-78 15,6-11-78-15,-6 11-145 0,8-5-582 0,-8 5-405 16</inkml:trace>
  <inkml:trace contextRef="#ctx0" brushRef="#br0" timeOffset="16400.09">5605 8512 2809 0,'0'0'-146'0,"10"12"30"15,-10-12 30-15,0 0 19 0,9 9 24 0,-9-9 25 16,0 0 16-16,0 0 21 0,0 0 10 0,10 8-17 0,-10-8 19 15,0 0-4 1,0 0 12-16,0 0 9 0,0 0 5 0,18-23 1 0,-18 23-2 16,6-17-2-16,-2 4-7 15,-4 13-2-15,10-27-5 0,-4 12 1 16,2 0-1-16,-4-1-2 0,2 0 7 0,0 0-4 16,0 1-4-16,-2 1 2 0,3 1-5 0,-7 13-2 15,9-21-3-15,-9 21-7 16,8-15 1-16,-8 15-4 0,6-12 0 0,-6 12-4 0,0 0 1 15,0 0-2-15,0 0 0 0,0 0 0 16,0 0-2-16,25 32 0 0,-17-19-1 16,-4 2 0-16,0 2 3 0,0-1-3 0,0 1 3 15,0 2-1-15,-2-3 0 16,2 4-1-16,-2-1 6 0,-2 0-1 0,0-19 2 0,-2 33 1 16,-2-17 5-16,0-1 3 15,-4-1 1-15,0-2 1 0,-2-2-3 0,0 0 5 0,10-10 7 16,-23 16 12-16,12-13 2 15,11-3 3-15,-21 6 2 0,21-6-2 0,-21-2 4 16,21 2 6-16,-19-7 7 0,19 7-3 0,-15-12-5 16,15 12 3-16,-11-14-2 0,11 14-5 15,-4-15-7-15,4 15-4 0,0 0-6 16,0-21-5-16,0 21-4 0,0 0-6 16,20-19 6-16,-10 16-14 0,-10 3-18 0,22-11-41 15,-12 8-49-15,-10 3-65 0,27-6-51 16,-14 3-69-16,-13 3-112 0,23-5-153 15,-13 4-361-15,2-2-286 0</inkml:trace>
  <inkml:trace contextRef="#ctx0" brushRef="#br0" timeOffset="17619.84">6265 8951 2630 0,'0'0'-76'0,"0"0"12"0,0 0 11 15,0 0 6-15,0 0 8 0,0 0 3 0,0 0-3 16,0 0 13-16,0 0 5 0,0 0-3 0,0 0 5 0,0 0 14 15,0 0 11 1,53-2 27-16,-53 2 20 0,24-2 19 0,-24 2 11 0,23-2 1 16,-23 2-5-16,28 0-7 15,-28 0-12-15,24-2 1 0,-24 2-9 0,24 0-7 16,-24 0-10-16,23 0-35 16,-23 0-53-16,22 2-58 0,-12 0-50 0,-10-2-86 0,0 0-485 15,21 0-2-15</inkml:trace>
  <inkml:trace contextRef="#ctx0" brushRef="#br0" timeOffset="18520.16">6731 8860 2082 0,'0'0'-60'0,"0"0"17"16,0 0 9-16,0 0 11 16,0 0 15-16,0 0 7 0,0 37 1 0,0-37 8 0,0 0 6 15,0 0 2-15,0 0 2 16,11 10 19-16,-11-10 3 0,0 0 13 0,0 0-5 15,14 3-11-15,-14-3-1 0,0 0-8 0,0 0 3 0,23 0-5 16,-23 0-6-16,0 0 14 16,0 0-19-16,26-7 7 0,-26 7-18 0,12-10 10 15,-12 10 1-15,12-9-4 16,-12 9 4-16,0 0-12 0,12-17-8 0,-12 17 4 16,6-13-2-16,-6 13 3 0,0 0-17 15,7-18-1-15,-7 18 6 0,0 0 13 0,4-14-13 16,-4 14 3-16,0 0-2 0,0 0-1 0,0 0 3 0,0 0-3 15,-2-23 5 1,2 23 6-16,0 0 10 0,0 0-13 0,0 0-1 0,0 0 6 16,0 0 15-16,0 0-12 15,0 0 7-15,0 0 6 0,-7-20-9 0,7 20-4 16,0 0-1-16,0 0 8 16,0 0-2-16,-8-11 3 0,8 11 2 0,0 0 5 0,0 0-3 15,0 0-1-15,-17-8 1 16,17 8 10-16,0 0 8 0,0 0 15 0,-19-2 12 0,19 2 6 15,0 0-6-15,0 0-7 0,-21 0-3 0,21 0-1 16,0 0-5-16,0 0-2 16,0 0-5-16,-26 6-5 0,26-6-4 0,0 0 2 15,0 0-8-15,-14 4 3 16,14-4-3-16,0 0-4 0,0 0-1 0,0 0 1 0,0 0-3 16,-18 4 1-16,18-4-3 15,0 0-2-15,0 0 1 0,0 0-3 0,0 0 4 16,0 0-4-16,0 0-2 0,0 0 4 0,0 0-1 0,0 0 0 15,0 0 1-15,0 0-6 16,0 0 2-16,-16 3-2 0,16-3-1 0,0 0 1 16,0 0 1-16,0 0 0 15,0 0-3-15,0 0 0 0,0 0 1 0,0 0-4 16,0 0-4-16,0 0 6 0,0 0-4 16,0 0 3-16,0 0-3 0,0 0 4 0,0 0-1 15,0 0 11-15,0 0 7 0,0 0 6 0,0 0 5 0,0 0 2 16,0 0-4-1,0 0-2-15,0 0-4 0,0 0-5 0,0 0-5 0,0 0-23 16,0 0-25-16,0 0-29 16,0 0-33-16,0 0-33 0,0 0-10 0,0 0-5 15,0 0 0-15,0 0 11 0,0 0 22 16,0 0-6-16,0 0 15 0,0 0 22 0,0 0 17 16,0 0 12-16,0 0 12 15,0 0 6-15,0 0-14 0,-2 10-34 0,2-10-56 0,0 0-130 16,0 0-285-16,0 0 261 0</inkml:trace>
  <inkml:trace contextRef="#ctx0" brushRef="#br0" timeOffset="19119.86">6379 8841 1535 0,'0'0'-54'0,"0"0"10"0,0 0 3 16,0 0 5-16,0 0 8 0,0 0 11 0,14-10 10 15,-14 10 14-15,0 0 14 16,0 0 42-16,0 0 22 0,0 0 36 0,0 0 15 16,0 0 32-16,0 0 13 0,0 0-6 15,0 0-11-15,0 0-7 0,2 36-11 0,-2-36-9 16,0 0-3-16,0 29-2 0,0-29-9 0,2 22 1 15,0-7-3-15,-2 1-10 16,0-16-4-16,4 30-18 0,-2-12-12 0,0-3-5 16,0 2-8-16,0-1-8 0,-2 0-4 15,0-16-10-15,4 30-15 0,-2-16-26 0,-2-14-39 16,2 23-50-16,-2-23-57 16,5 19-42-16,-5-11-49 0,0-8-88 0,4 13-633 0,-4-13-391 15</inkml:trace>
  <inkml:trace contextRef="#ctx0" brushRef="#br0" timeOffset="19879.88">6684 8943 2806 0,'0'0'-136'0,"0"0"23"0,0 0 28 0,0 0 27 16,0 0 23-16,0 0 32 15,0 0 1-15,0 0 4 0,-2-21 12 0,2 21-13 0,0 0 7 16,0 0-7-16,18-4 2 0,-18 4 8 15,0 0-11-15,18-8-6 0,-18 8-5 16,17-5 2-16,-17 5 6 0,15-8 3 0,-15 8-6 16,13-9 9-16,-13 9-3 15,12-10 0-15,-12 10 26 0,9-13-47 0,-9 13 16 16,6-11-1-16,-6 11 6 16,0 0-9-16,5-19 12 0,-5 19-2 0,0 0 1 0,2-20-2 15,-2 20-5-15,0 0-2 16,0 0 11-16,0 0 15 0,-7-24-4 0,7 24-6 0,0 0 17 15,0 0 12-15,0 0 14 0,-11-12 4 0,11 12 3 16,0 0 4-16,0 0 2 16,0 0 1-16,0 0 6 0,0 0-4 0,-39 20 4 15,39-20 0-15,-18 13 1 0,10-3 0 16,-2-1-6-16,1 2 6 0,0 2-5 0,1-1 8 16,0 2 0-16,-1-2 0 15,3 4 3-15,-1-3 0 0,1 1-6 0,2 1-2 16,-1 1-9-16,5-16 2 0,-6 24-11 0,4-11-1 0,2-13 1 15,2 25 2-15,-2-25-3 16,8 23 0-16,-3-12-2 0,3 0-3 0,3-1-4 16,0-1-4-16,-1 1-5 15,5-4-4-15,0 0-2 0,-1 0-10 0,-14-6-20 0,32 3-35 16,-15-5-47-16,-17 2-45 16,36-5-53-16,-18 1-48 0,-4-4-40 15,3-1-85-15,0-1-157 0,-2-3-379 0,-1-2-272 16</inkml:trace>
  <inkml:trace contextRef="#ctx0" brushRef="#br0" timeOffset="20260.25">6949 8488 2602 0,'0'0'-96'0,"0"0"13"16,0 0 19-16,0 0 13 0,0 0 11 0,0 0 20 0,0 0 1 15,0 0 30-15,0 0 30 16,0 0 2-16,0 0-20 0,0 0 9 0,38-7-8 16,-38 7-2-16,28-3-33 15,-28 3-53-15,27-4-46 0,-12 1-57 0,2-1-153 0,-3 0-242 16,0 1 249-16</inkml:trace>
  <inkml:trace contextRef="#ctx0" brushRef="#br0" timeOffset="20950.14">7381 8211 1650 0,'0'0'4'15,"0"0"21"-15,0 0-4 0,2-22 6 0,-2 22 10 16,0 0-2-16,0 0 2 0,0 0 10 0,0 0 5 0,0 0 16 15,0 0 11-15,0 0 3 16,0 0 13-16,0 0 22 0,0 0 13 0,0 0 0 16,0 0 1-16,0 0-6 15,0 0-7-15,0 0 0 0,-13 49 2 0,13-49-1 0,-6 29-2 16,4-14 1-16,-2 0-5 16,2 2-4-16,2-17-3 0,-5 32-2 0,3-17-18 15,2-15 1-15,0 27-10 16,2-12-6-16,-2-15-5 0,5 22-6 0,-1-11-7 15,-4-11-4-15,8 18-11 0,-8-18-13 0,15 11-44 0,-15-11-60 16,12 4-63-16,-12-4-73 16,0 0-74-16,24-4-134 0,-24 4-177 0,12-11-278 15,-8 1-245-15</inkml:trace>
  <inkml:trace contextRef="#ctx0" brushRef="#br0" timeOffset="21099.74">7425 8082 2825 0,'0'0'77'15,"-4"-19"18"-15,4 19 9 16,-4-13-11-16,4 13-8 0,0 0-12 0,0 0-9 0,0 0-12 16,-2-18-9-16,2 18-32 15,0 0-40-15,0 0-58 0,0 0-61 0,0 0-75 16,0 0-119-16,2-13-485 0,-2 13-161 16</inkml:trace>
  <inkml:trace contextRef="#ctx0" brushRef="#br0" timeOffset="21769.65">7686 8499 2373 0,'0'0'-82'15,"0"0"17"-15,-32-18 17 0,32 18 21 0,0 0 20 0,-5-20 10 16,5 20 14-16,-2-17 0 16,2 17 8-16,2-21 14 0,-2 21 0 0,7-28 7 0,-5 12 6 15,2-2-5-15,-1 3 9 16,1-2 1-16,0 2 4 0,0 0 0 0,-4 15-2 16,9-27-7-16,-3 14-1 15,-2 2-5-15,-4 11-4 0,11-19-7 0,-11 19-2 16,13-15-8-16,-13 15 3 0,12-11-6 0,-12 11 0 0,17-7-4 15,-17 7 3-15,0 0 1 16,23 4 4-16,-23-4 13 0,19 15 1 0,-8-4-2 16,0 1-5-16,-3 1-2 15,0 3 0-15,0-1-9 0,0 2 4 0,-4 0-8 16,0 0 0-16,-2 1 4 16,0-4-6-16,-2 4 4 0,0-18 2 0,-8 29 7 0,4-16 7 15,-6-2 1-15,0 0 3 16,10-11-2-16,-23 18 4 0,10-12 3 0,1 0 8 0,12-6 11 15,-23 5 7-15,23-5 7 0,-24 0 4 0,24 0 3 16,0 0-14-16,-30-8 2 16,30 8-3-16,-12-9-7 0,12 9-11 0,0 0 5 15,-7-15-11-15,7 15-7 16,0 0-3-16,0 0-3 0,0 0-5 0,30-21-9 16,-19 17-7-16,-11 4-27 0,25-3-43 15,-8 0-48-15,-17 3-66 0,34-4-69 0,-19 4-92 16,1-1-152-16,0 1-130 0,-2-2-247 0,-14 2-214 0</inkml:trace>
  <inkml:trace contextRef="#ctx0" brushRef="#br0" timeOffset="22639.7">8148 8345 2446 0,'0'0'-131'16,"0"0"24"-16,0 0 20 0,0 0 21 0,0 0 26 0,0 0 24 15,0 0 20-15,0 0 23 16,0 0 30-16,0 0 10 0,0 0 15 0,20 16-2 15,-20-16-5-15,0 0-5 0,6 14-7 0,-6-14-6 0,5 13 2 16,-5-13 0-16,6 15 1 16,-6-15 0-16,11 22 5 0,-7-12 3 0,0 2-3 15,-4-12-6-15,11 26 5 0,-5-13-7 16,0 2-30-16,0 2 7 0,2-3-5 0,-2 3 2 16,-2 2 3-16,2-1-4 15,-2 0 2-15,0 0 0 0,3 2-2 0,-3 3 3 16,1-2-5-16,-3-2 2 0,0 1 5 0,0 2-2 0,0-1-1 15,0 2 8-15,0 4-3 16,-2-6 5-16,0 1 2 0,0 1-4 16,0-2-3-16,-4 6-3 0,0-1-2 15,0 1-2-15,-3-2-7 0,0 1 2 16,1-1-5-16,-2 0 0 0,0-1-2 0,-1 2-7 16,0-2-4-16,-1-3-32 0,-1 2-52 15,1-4-49-15,-1 3-67 0,-2-4-85 0,1 1-164 0,-4-4-464 0,0 1-296 16</inkml:trace>
  <inkml:trace contextRef="#ctx0" brushRef="#br0" timeOffset="24199.88">1960 10641 2651 0,'0'0'-133'0,"0"0"17"0,0 0 7 16,10-10 11-16,-10 10 12 0,0 0 7 15,0 0 15-15,10-9 25 0,-10 9 17 0,0 0 18 16,0 0 32-16,0 0 2 0,0 0 14 16,0 0 2-16,11-9-7 0,-11 9 4 0,0 0 1 15,0 0-13-15,0 0 3 0,0 0-12 0,0 0 14 0,0 0-7 16,0 0 6-16,0 0-3 15,0 0 17-15,-57 1 7 0,57-1 5 0,-25 6 2 16,11-3 5-16,0 3-8 16,-2-2-4-16,16-4-2 0,-29 9-7 0,15-2-6 15,14-7 0-15,-22 9-8 0,14-5-2 16,8-4-2-16,-12 11 2 0,12-11-8 0,0 0-2 16,0 0-1-16,0 17-3 15,0-17 1-15,0 0-3 0,20 14-1 0,-20-14 0 16,22 7-3-16,-10-1-2 0,4-2 2 0,-1 1-4 0,-1 1-2 15,2 2 1-15,-2-2-1 16,0 1 1-16,-1 2-5 0,0 1 4 0,0 0 1 16,-3-1 0-16,-2 1 1 15,1 2 13-15,-2-2 2 0,-7-10 10 0,8 22 8 16,-8-22 12-16,2 19 5 16,-2-19 6-16,-4 19 1 0,4-19 3 0,-8 14-1 15,8-14-1-15,-14 13-5 0,14-13-1 0,-14 7-5 0,14-7-8 16,-17 2-7-16,17-2-5 15,0 0-13-15,-26-12-24 0,26 12-23 0,-14-13-26 16,6 5-39-16,8 8-42 0,-12-17-47 16,12 17-44-16,-6-17-35 0,6 17-99 0,-4-17-519 15,4 17-244-15</inkml:trace>
  <inkml:trace contextRef="#ctx0" brushRef="#br0" timeOffset="24420.15">2163 10816 2626 0,'19'7'-79'15,"-19"-7"28"-15,14 10 33 0,-14-10 1 0,12 12 17 0,-12-12 15 16,10 13 11-16,-4-6 11 16,-6-7 11-16,8 18 11 0,-8-18 10 0,9 17 6 15,-7-7-4-15,-2-10-8 0,6 19-4 0,-6-19-8 16,7 17-9-16,-7-17-13 15,4 13-37-15,-4-13-49 0,7 13-59 0,-7-13-56 0,0 0-95 16,0 0-505-16,4 14-63 16</inkml:trace>
  <inkml:trace contextRef="#ctx0" brushRef="#br0" timeOffset="24594.98">2211 10721 2470 0,'0'-20'86'0,"0"20"18"15,-1-16 5-15,1 16-3 16,0 0-18-16,1-21-14 0,-1 21-14 0,0 0-15 16,5-19-33-16,-5 19-33 15,0 0-46-15,2-14-53 0,-2 14-49 0,0 0-75 16,0 0-541-16,0 0-85 0</inkml:trace>
  <inkml:trace contextRef="#ctx0" brushRef="#br0" timeOffset="25000.02">2372 10835 2237 0,'7'19'-100'0,"-7"-19"13"0,4 17 22 16,-4-17 12-1,2 18 22-15,-2-18 10 0,0 0 8 0,3 21 13 0,-3-21 5 16,2 13 3-16,-2-13 7 0,0 0 1 0,0 0 11 15,4 17 10-15,-4-17 18 16,0 0-9-16,0 0-4 0,0 0 5 16,0 0-4-16,0 0-4 0,0 0 5 15,0 0-14-15,0 0-4 0,0 0 7 0,0 0-16 0,23-33-5 16,-23 33 11-16,13-15-11 16,-13 15-3-16,10-15 5 0,-10 15-6 0,11-13-1 15,-11 13 1-15,10-12 4 16,-10 12 1-16,11-10 1 0,-11 10 8 0,0 0 44 0,17-5 25 15,-17 5 21-15,0 0 9 0,0 0 6 0,0 0 7 16,26 9 0-16,-26-9-2 16,10 10-8-16,-10-10-7 0,12 13-12 0,-12-13-11 0,13 16-10 15,-6-9-12-15,-7-7-5 16,12 15-18-16,-5-7-31 0,-7-8-48 0,12 14-62 16,-12-14-82-16,11 11-71 15,-11-11-141-15,9 6-594 0,-9-6-433 16</inkml:trace>
  <inkml:trace contextRef="#ctx0" brushRef="#br0" timeOffset="26050.09">2810 10930 2931 0,'0'0'-96'0,"0"0"35"0,0 0 51 15,0 0 30-15,0 0 21 16,0 0 13-16,0 0 8 16,6-49 9-16,-6 49 7 0,8-27 3 0,-4 12-4 15,2-2-3-15,-2 0-10 0,2-2-6 0,1 1-1 0,-1 1-4 16,1-1-5-16,1 4-8 0,1-4-1 0,1 6-7 15,-2-4-2-15,1 2-5 16,2 5-3-16,-3-2-1 0,2 3-4 16,4 0 1-16,-14 8-5 0,20-5 2 0,-20 5-4 15,21 2 3-15,-21-2-3 0,24 13-1 0,-14-1 5 16,4 1-6-16,-4 4 1 16,0 0 0-16,1 4 1 0,-3-2 6 0,1 2 3 0,-5 1 2 15,1-3 3-15,-1 0-2 16,-2-1 5-16,-2 0-3 0,0-18 3 0,-6 29-2 15,1-13 1-15,-3-5-3 0,-1 1 1 0,-1-4-5 16,-3-1 4-16,13-7 5 16,-26 10 15-16,26-10 2 0,-22 0 14 0,22 0 0 0,-26-2 5 15,26 2 0-15,-19-8 2 16,19 8-6-16,-17-7-23 0,17 7-3 16,0 0-9-16,-11-15 1 0,11 15-4 15,0 0-2-15,0 0-6 0,0 0-5 16,26-21-9-16,-26 21-31 0,25-8-36 0,-10 4-49 0,0 0-53 0,3 2-54 15,0-1-41-15,-1-1-45 16,-1 0-102-16,2 0-111 0,-4 2-363 0,2-2-253 0</inkml:trace>
  <inkml:trace contextRef="#ctx0" brushRef="#br0" timeOffset="27939.99">3452 10984 2547 0,'0'0'-66'16,"-12"11"14"-16,12-11 5 0,0 0 3 16,0 0 4-16,0 0 7 0,0 0 5 15,0 0 3-15,0 0 4 0,0 0 13 0,37 0 11 0,-37 0 19 16,20-1 23-16,-20 1 17 16,22-3 2-16,-22 3 6 0,26-2 5 0,-26 2-10 15,26-2-3-15,-12 1-8 16,-14 1-6-16,25-2-4 0,-25 2-8 0,26-2-10 15,-26 2-10-15,20-2-38 0,-20 2-31 0,16-2-36 0,-16 2-25 16,11-2-31-16,-11 2-29 16,0 0-35-16,0 0-444 0,0 0 115 0</inkml:trace>
  <inkml:trace contextRef="#ctx0" brushRef="#br0" timeOffset="28129.95">3558 10919 1866 0,'0'0'-49'0,"-13"-6"19"0,13 6 29 0,0 0 25 15,0 0 14-15,-14-8 19 0,14 8 10 16,0 0 19-16,0 0 34 0,0 0 17 0,0 0 17 16,0 0-2-16,0 0-5 15,0 0-9-15,0 0-20 0,0 0-13 0,0 0-10 16,33-16-12-16,-33 16-15 0,19-3-17 16,-19 3-46-16,23-3-58 0,-23 3-54 15,30-2-56-15,-15-1-39 0,2 2-71 16,-17 1-538-16,34-4-133 0</inkml:trace>
  <inkml:trace contextRef="#ctx0" brushRef="#br0" timeOffset="28519.81">4339 10568 2420 0,'10'-9'-47'0,"-10"9"25"0,0 0 36 0,0 0 17 15,0 0 10-15,0 0 10 0,0 0 11 0,0 0 6 16,0 0 12-16,2 40 12 16,-2-40 7-16,-4 23 11 0,4-23 6 15,-4 30 6-15,0-13-3 0,4 0 0 0,-2 1-7 16,0 1-10-16,2 0-14 0,-2-2-11 0,2 2-5 16,0-19-6-16,0 35-12 15,0-19-15-15,0-16-43 0,0 25-54 16,2-14-87-16,-2-11-79 0,-2 21-112 0,0-11-194 0,2-10-323 0,-7 14-204 15</inkml:trace>
  <inkml:trace contextRef="#ctx0" brushRef="#br0" timeOffset="28860.14">4048 10980 2563 0,'0'0'-61'0,"-18"2"20"0,18-2 27 0,0 0 13 0,0 0 10 15,0 0 2 1,0 0 8-16,0 0 11 0,0 0 15 0,0 0 13 0,0 0 17 16,0 0 10-16,0 0 12 15,0 0-1-15,57 9 1 0,-38-9 1 0,6 3 1 16,3-2-1-16,-2-1-5 0,5 2 1 0,3 0 0 15,0 0-8-15,2-2-4 16,-3 2-5-16,1 0-12 0,-1-2-6 0,-1 2-9 16,-1-1-3-16,-4-1-10 0,-1 2-9 15,-3-2-18-15,-4 0-32 0,0 0-38 0,-19 0-30 0,30 3-40 16,-30-3-46 0,19 0-57-16,-19 0-81 0,12 1-638 0,-12-1-378 0</inkml:trace>
  <inkml:trace contextRef="#ctx0" brushRef="#br0" timeOffset="29449.96">4098 11394 2839 0,'0'0'-106'0,"0"0"43"16,-15 5 26-16,15-5 16 0,0 0 27 16,0 0 16-16,0 0 14 0,0 0 14 0,0 0 15 15,0 0 5-15,0 0-5 16,0 0-9-16,0 0-5 0,0 0-6 0,0 0-4 0,0 0-5 15,19-48-5-15,-19 48-1 16,8-15-1-16,-8 15-11 0,13-15-2 0,-13 15 2 16,10-13-2-16,-10 13-5 0,16-11-2 0,-16 11-1 15,14-7 3-15,-14 7 0 0,15-5-4 16,-15 5-1-16,19-3 2 0,-19 3-2 16,0 0 0-16,25 7 1 0,-25-7 2 15,20 7-7-15,-20-7 6 0,14 14 0 0,-10-7-2 16,-4-7 1-16,11 18 1 0,-11-18-1 0,3 20 5 15,-3-20-2-15,0 21 9 0,0-21 2 16,-10 25 4-16,4-12 2 0,2 0 8 16,-2 1 4-16,0-1 9 0,-3 1 3 15,0-3 0-15,9-11-6 0,-14 22-6 0,7-9-3 0,7-13-1 16,-10 15-4-16,10-15-1 16,-8 15 0-16,8-15 1 0,-9 11 1 0,9-11 1 15,0 0 2-15,-7 16-3 16,7-16 5-16,0 0-4 0,0 0-6 0,0 0 3 0,0 0-8 15,20 15-4-15,-20-15-7 0,19 4-21 0,-19-4-39 16,23-3-43-16,-23 3-50 16,23-3-46-16,-23 3-43 0,28-4-46 15,-16 0-66-15,1 3-580 0,0-2-327 0</inkml:trace>
  <inkml:trace contextRef="#ctx0" brushRef="#br0" timeOffset="29779.95">4542 11456 2772 0,'0'0'-92'16,"17"-10"30"-16,-17 10 34 0,0 0 18 0,0 0 17 16,0 0 8-16,0 0 12 0,0 0 4 0,22 16-5 15,-22-16-5-15,2 17 8 16,-2-17 4-16,0 21 10 0,0-21 6 0,0 25 5 0,0-10 4 15,0-15 4-15,-2 32 3 0,2-14-4 0,-3-3 5 16,3-15 2-16,-2 34 1 16,0-17 3-16,-1 0 5 0,1-1-2 0,-2-1-2 15,4-15-4-15,-6 28-3 16,4-16-4-16,2-12-4 0,-6 21-4 0,6-21-6 0,-9 17-4 16,9-17-4-16,-9 15-7 15,9-15-7-15,-12 8-14 0,12-8-32 0,-15 6-35 16,15-6-49-16,0 0-44 0,-26-4-49 0,26 4-53 0,-24-12-90 15,14 3-585-15,-2-2-331 16</inkml:trace>
  <inkml:trace contextRef="#ctx0" brushRef="#br0" timeOffset="30010.2">4504 11268 2826 0,'0'0'-9'16,"17"-8"51"-16,-17 8 37 0,0 0 16 0,12-7-2 15,-12 7-7-15,0 0-11 0,0 0-6 16,16-7-10-16,-16 7-8 0,0 0-16 0,0 0-40 16,0 0-51-16,0 0-54 15,14-5-70-15,-14 5-76 0,0 0-148 16,0 0-369-16,8-4-66 0</inkml:trace>
  <inkml:trace contextRef="#ctx0" brushRef="#br0" timeOffset="30759.97">5199 10681 2229 0,'0'0'-75'0,"0"0"24"0,0 0 9 0,0 0 17 0,0 0 7 16,0 0 10-16,8-12 5 15,-8 12 13-15,0 0-1 0,0 0 1 16,0 0 7-16,0 0-2 0,0 0 5 0,0 0 9 0,0 0 5 15,0 0 10-15,0 0 4 16,0 0 13-16,0 0 14 0,0 0-2 0,0 0 2 0,-30 32 3 16,30-32 2-16,-10 18-6 15,4-7-4-15,-1 3-7 0,-2 0-9 0,3-1 2 16,0-1-7-16,-3 4-3 16,3 1-4-16,-2-2 2 0,1 3 5 0,-2-2 1 0,3 2-6 15,0-1 2 1,2-2 0-16,-2 2-1 0,2 1-1 0,-2-1-4 0,2 0 2 15,0-2 5-15,-2 2-2 0,4 0 6 0,0 0 5 16,-2 1 8-16,4-18-2 16,-2 32 1-16,2-15-4 0,2-2-4 0,0 4-6 0,2-3-3 15,0-1-7-15,0 0-1 16,2-2-8-16,2 3 0 0,-2-3-6 0,2-2-13 16,0 1-33-16,-2-1-42 0,3-2-51 15,-9-9-74-15,17 19-66 0,-10-12-125 0,-1-2-205 16,-6-5-258-16,12 10-184 0</inkml:trace>
  <inkml:trace contextRef="#ctx0" brushRef="#br0" timeOffset="31690.21">5323 10930 2461 0,'0'0'-82'0,"0"0"16"15,0 0 21-15,0 0 24 0,0 0-1 0,0 0 6 0,0 0 7 16,0 0 7-16,9 33 19 16,-9-33 22-16,0 0 2 0,0 0 0 0,0 0 10 0,15 2-12 15,-15-2 4-15,0 0-9 16,0 0-10-16,0 0-1 0,36-12-8 0,-36 12 6 15,20-7-8-15,-9 3 6 0,-11 4-16 0,24-13-3 16,-14 3 6-16,3 2-9 0,-2-2 5 16,-3-1-1-16,2-1-7 0,-10 12 0 0,16-20 3 15,-10 11 9-15,-6 9-3 16,8-18-3-16,-8 18 6 0,4-13-3 0,-4 13-3 16,0 0 3-16,0 0 0 0,0 0 6 15,-16-21 7-15,16 21 8 0,0 0 14 16,-24-2 3-16,24 2 7 0,0 0 6 0,-32 13 5 0,20-7 5 15,12-6 9-15,-21 17 7 16,10-6 4-16,0 1 8 0,3-1-3 0,0 1 3 0,-2 1-2 16,4 1-3-16,0-1-1 15,6-13-4-15,-8 25-1 0,4-14-4 0,4-11-5 16,-2 22-3-16,2-22-2 16,2 19-5-16,-2-19-2 0,8 16-6 0,-8-16-3 0,12 16-5 15,0-9-3-15,-2-1-10 0,-10-6-2 0,23 10-3 16,-10-6-2-16,2-1-11 15,-15-3-19-15,28 2-47 0,-28-2-47 0,26 0-56 16,-26 0-60-16,32-5-49 16,-19 1-78-16,2 0-134 0,-2-2-450 0,-5-4-331 0</inkml:trace>
  <inkml:trace contextRef="#ctx0" brushRef="#br0" timeOffset="33100.17">5842 10407 1089 0,'0'0'111'15,"0"0"-60"-15,0 0 4 0,0 0-20 0,0 0 14 16,0 0 3-16,0 0 4 0,0 0 9 16,0 0 9-16,0 0 11 0,0 0 5 0,0 0 15 15,0 0-2-15,0 0 8 16,0 0 5-16,0 0-10 0,0 0-7 0,0 0-4 0,0 0-5 16,0 0 0-16,2 55-16 15,0-42 0-15,-2-13-13 0,2 25 0 16,-2-25 1-16,0 25-3 0,0-11-8 0,0-14 2 0,-4 23-2 15,0-10 6-15,4-13 0 16,-9 20-5-16,9-20-7 0,-10 18-3 0,4-11-4 0,6-7-1 16,-14 13-8-16,14-13-18 15,-12 8-47-15,12-8-62 0,0 0-69 0,-17 0-90 16,17 0-177-16,-13-12-382 0,13 12-139 16</inkml:trace>
  <inkml:trace contextRef="#ctx0" brushRef="#br0" timeOffset="33290.18">5799 10155 2602 0,'0'0'72'0,"11"-13"19"0,-11 13-4 0,0 0-3 0,11-14-8 16,-11 14-5-16,0 0-12 15,12-13-6-15,-12 13-5 0,0 0-7 0,9-9-9 16,-9 9-41-16,0 0-35 0,0 0-66 0,4-6-65 0,-4 6-104 15,0 0-551-15,0 0-161 16</inkml:trace>
  <inkml:trace contextRef="#ctx0" brushRef="#br0" timeOffset="33930.03">5993 10526 2408 0,'0'0'-72'16,"0"0"18"-16,0 0 23 15,0 0 23-15,0 0 16 0,0 0 9 0,0 0 6 16,0 0 4-16,10-37 0 0,-10 37 1 16,4-22-10-16,-2 7 0 0,0-2 2 0,0 0-3 15,0 0 4-15,2-1 8 0,-1 0-2 0,1 0-5 16,0 3-2-16,3 0 1 15,-3-1-5-15,0 3-1 0,2-2 1 0,-6 15 0 16,13-21-7-16,-7 11 1 0,-6 10 4 16,14-11-7-16,-14 11 5 0,12-9 1 0,-12 9 12 15,0 0 0-15,0 0-4 16,0 0-2-16,28 19 13 0,-22-10-16 0,-2 5 1 16,0 0 9-16,3 4-13 0,-3-1-3 15,0 2 0-15,0 0 3 0,2 1-3 0,-3-1 5 16,1-2-2-16,-2-1 8 0,0 2-8 0,-2-18 1 15,0 26 3-15,0-12 3 0,0-14 8 16,-6 20-2-16,6-20-4 0,-11 13 4 16,11-13 6-16,-17 12 9 0,17-12 4 15,-16 4 12-15,16-4 12 0,0 0 9 0,-26-4 6 16,26 4 8-16,0 0 1 16,-17-13-4-16,17 13-4 0,0 0-8 0,-13-16-8 15,13 16-7-15,0 0-8 0,0 0-3 16,0 0-10-16,0 0-11 0,22-24-8 0,-22 24-42 15,22-4-62-15,-4 2-72 0,1 0-78 0,-2 2-97 0,4-1-158 16,-3-1-432-16,0 2-317 16</inkml:trace>
  <inkml:trace contextRef="#ctx0" brushRef="#br0" timeOffset="34540">6670 10907 2753 0,'0'0'-93'0,"0"0"14"15,-22 3 19-15,22-3 11 0,0 0 27 0,0 0 18 16,0 0 27-16,0 0 19 15,0 0 25-15,0 0 7 0,0 0 10 0,0 0 3 16,0 0-2-16,0 0-4 0,0 0 1 16,0 0-6-16,0 0 0 0,0 0-7 0,0 0-2 15,54 5-2-15,-54-5-7 16,16 2-8-16,-16-2-2 0,19 2-8 0,-19-2-2 0,19 0-5 16,-19 0-6-16,19 2-2 15,-19-2-1-15,18 4-3 0,-18-4-8 0,16 1-15 16,-16-1-48-16,18 3-42 0,-18-3-60 0,0 0-59 15,18 1-94-15,-18-1-602 16,11-1-297-16</inkml:trace>
  <inkml:trace contextRef="#ctx0" brushRef="#br0" timeOffset="37569.94">7154 10892 502 0,'0'0'99'0,"0"0"-43"0,0 0-8 16,0 0 5-16,0 0-2 15,-28 29 4-15,28-29 1 0,0 0 3 0,0 0-2 0,0 0 10 16,0 0-3-16,-8 11 2 16,8-11 2-16,0 0 1 0,0 0-1 0,0 0 0 15,0 0 1-15,0 0 11 16,0 0-2-16,0 0 9 0,0 0 9 0,0 0-5 0,0 0 8 16,0 0-27-16,0 0 7 15,28 7-9-15,-28-7-7 0,0 0-6 0,0 0 2 16,36-13-9-16,-36 13 2 0,23-9-9 0,-13 3 1 0,4-1 3 15,-14 7-15 1,25-14 1-16,-12 5-5 0,-3 1-7 0,1-1 4 0,-1-1-2 16,-2-2 7-16,-8 12 1 15,14-20-3-15,-10 11 2 0,-4 9-5 0,4-18-1 0,-4 18 0 16,0 0-5 0,0 0-2-16,-12-28 1 0,12 28-4 0,-14-6-5 0,14 6 5 15,-21 0-6-15,21 0 8 16,0 0 1-16,-32 10 11 0,32-10 0 0,-20 12 1 15,8-4-1-15,0 2 1 0,2-1-4 0,1 3 3 0,-2 1 5 16,3 1 8-16,2-1 9 16,-1 0 4-16,3 2 7 0,-2-1 11 0,6-14-6 15,-4 26-1-15,4-26-1 0,0 23-4 16,0-23-3-16,4 22 0 0,-4-22 1 0,8 16-2 16,-2-8-3-16,-6-8-4 15,19 11-3-15,-6-7-7 0,0 2-3 0,-13-6-4 16,30 3-5-16,-14-3-9 0,4 0-9 0,-20 0-17 0,35 0-29 15,-15-3-37-15,-2 1-41 16,0-2-30-16,3-2-36 0,-5 3-24 0,4-5-27 16,-4 2-34-16,0-3-86 15,-2-1-534-15,-1-1-261 0</inkml:trace>
  <inkml:trace contextRef="#ctx0" brushRef="#br0" timeOffset="37959.94">7569 10376 2671 0,'0'0'-72'16,"0"0"20"-16,0 0 23 16,0 0 17-16,0 0 0 0,0 0 14 0,0 0 10 0,0 0 30 15,0 0 20-15,0 0 9 16,0 0-1-16,0 0 3 0,0 0-4 0,0 0-9 15,0 0 2-15,0 0-17 0,0 0-2 0,0 0-4 16,0 0-7-16,0 0-6 0,54 10-6 16,-54-10-20-16,0 0-47 0,24 0-55 15,-24 0-60-15,0 0-82 0,24-3-198 16,-24 3-257-16,10 0 51 0</inkml:trace>
  <inkml:trace contextRef="#ctx0" brushRef="#br0" timeOffset="40069.74">7891 10330 1883 0,'0'0'-140'0,"0"0"11"0,0 0 8 0,0 0 5 0,0 0 9 15,0 0 14-15,0 0 12 16,0 0 12-16,0 0 17 0,0 0 20 0,0 0 21 0,0 0 11 16,0 0 15-16,0 0 13 15,0 0 1-15,0 0 0 0,0 0-3 0,0 0 1 16,0 0-8-16,0 0 2 0,0 0-3 0,0 0-2 15,0 0-6-15,0 0-3 0,0 0 11 16,0 0-13-16,4-19 13 0,-4 19 1 16,0 0 12-16,0 0 4 0,0 0 4 15,0 0 13-15,0 0 4 0,0 0 15 0,0 0-7 16,0 0 1-16,0 0 5 16,0 0-11-16,0 0 2 0,0 0-9 0,0 0 1 15,0 0-16-15,0 0-1 0,0 0 3 0,0 0-11 0,0 0-1 16,0 0-5-16,0 0 8 15,0 0 4-15,0 0 21 0,0 0-3 0,0 0 5 0,0 0 22 16,0 0-20-16,0 0-2 16,0 0 1-16,0 0 0 0,0 0-8 0,0 0-4 15,0 0-3-15,0 0-3 16,0 0-8-16,0 0-4 0,0 0-2 0,0 0 1 16,0 0-2-16,0 0 1 0,0 0 10 15,0 0 6-15,0 0-1 0,0 0 2 0,0 0 1 16,0 0-3-16,0 0 3 0,0 0-4 0,0 0-3 15,0 0 2-15,17 32 5 16,-17-32 0-16,0 0 3 0,4 16-3 16,-4-16 0-16,0 0-5 0,2 17 1 0,-2-17-4 15,0 0-3-15,0 19-2 0,0-19-2 0,0 0-4 16,4 19-1-16,-4-19-3 16,0 15-1-16,0-15-5 0,0 0-1 0,5 23 0 0,-5-23 1 15,2 13-4-15,-2-13-1 0,3 16-1 0,-3-16 0 16,0 0 1-16,4 16-3 15,-4-16-2-15,0 0 0 16,2 17-2-16,-2-17 3 0,0 0-1 0,2 16-2 0,-2-16-1 16,0 0 2-16,0 0-1 0,0 0-1 15,0 17 1-15,0-17 2 0,0 0-5 16,0 0 0-16,0 0 2 0,0 0 2 0,0 0-4 16,-2 21 4-16,2-21-1 15,0 0 1-15,0 0-2 0,-14 8 1 0,14-8-1 0,0 0-1 16,-16 7 2-16,16-7 0 0,0 0-3 0,-19 4-2 15,19-4-6-15,0 0-23 16,-22 4-40-16,22-4-58 0,0 0-48 0,-20 0-33 0,8-1-44 16,12 1-80-16,-16-4-554 15,16 4-265-15</inkml:trace>
  <inkml:trace contextRef="#ctx0" brushRef="#br0" timeOffset="40289.96">7855 10065 2612 0,'0'0'-29'0,"0"0"21"0,8-15 8 0,-8 15 6 0,0 0-6 16,0 0-9-16,0 0-24 0,11-10-36 0,-11 10-36 15,0 0-51-15,0 0-102 16,6-9-361-16,-6 9 165 0</inkml:trace>
  <inkml:trace contextRef="#ctx0" brushRef="#br0" timeOffset="40919.83">8090 10441 1723 0,'0'0'-64'0,"0"0"14"15,8 9 13-15,-8-9 18 16,0 0 9-16,0 0 15 0,0 0 16 0,0 0 14 0,0 0 13 16,0 0 13-16,0 0 12 15,0 0 2-15,0 0-1 0,0 0-6 0,0 0-10 16,0 0-10-16,9-40 5 16,-9 40-17-16,0-19-1 0,0 19-11 0,0-26 1 15,2 8 4-15,0 1-7 0,0-4-8 16,1 4 12-16,-1-2-9 0,2 0-4 0,0 0-2 15,0 3 7-15,2 0-1 0,-2 3 9 0,-4 13-10 16,10-28 8-16,-4 19-10 16,-6 9 4-16,10-14-3 0,-10 14-2 0,15-10-1 15,-15 10 1-15,17-1-1 0,-17 1 6 16,0 0 1-16,27 15-4 0,-16-5-5 0,0 4 4 16,-1-1 6-16,-2 2-1 15,1 4-10-15,0 2 17 0,-3 0-3 0,0-2 6 0,-2 0-1 16,1 0 2-16,-3-2-3 0,-2 0 6 0,0-17 3 15,-4 31 2-15,-1-18-9 16,-1-1 4-16,-2-1-8 0,8-11 8 0,-20 17 2 0,8-9-1 16,2-2 5-16,10-6 14 15,-22 5 5-15,22-5 0 0,-23-1 10 0,23 1 3 16,0 0 0-16,-26-14-3 16,26 14-4-16,-10-12-8 0,10 12-3 0,0 0-10 0,2-19-5 15,-2 19-6-15,0 0-10 0,19-13-31 0,-19 13-50 16,21-8-47-16,-21 8-51 15,25-3-39-15,-11 1-49 0,-14 2-93 16,24-2-540-16,-11 2-245 0</inkml:trace>
  <inkml:trace contextRef="#ctx0" brushRef="#br0" timeOffset="41419.81">8570 10519 2589 0,'0'0'-77'15,"0"0"26"-15,0 0 34 0,0 0 16 0,0 0 17 16,0 0 6-16,0 0 5 0,0 0 4 0,0 0 20 0,0 0 14 15,0 0 0-15,0 0-1 16,0 0 21-16,0 0 7 0,0 0-2 0,0 0-6 16,0 21-4-16,0-21-5 0,2 22-10 15,0-6-6-15,-2 1-1 0,2 1 2 0,1 2-7 16,1 1 4-16,-2 3-2 16,3 2-7-16,-3-2-2 0,2 3-6 0,-2 0-1 15,-2-4-5-15,2-2-8 0,-4 2 3 16,2-3-6-16,-4 0 2 0,-2-2-24 0,-1 0-60 15,-2-1-93-15,-1-4-78 0,-7 0-144 16,0-1-586-16,-2-1-395 0</inkml:trace>
  <inkml:trace contextRef="#ctx0" brushRef="#br1" timeOffset="71109.89">12282 8705 1580 0,'0'0'22'16,"16"5"3"-16,-16-5 5 0,0 0 10 0,0 0-22 15,0 0 5-15,0 0 2 16,0 0 17-16,0 0 20 0,0 0 9 0,0 0 9 16,0 0-3-16,0 0 6 0,24-13 1 15,-24 13-2-15,0 0 6 0,0 0-8 0,0 0-5 16,15-11-4-16,-15 11-5 16,0 0-9-16,14-12-11 0,-14 12 1 0,11-11-7 15,-11 11-5-15,10-13-2 0,-1 5-6 16,-9 8-1-16,13-20-7 0,-6 8 2 0,-2-2-3 15,1-1-6-15,-2 1 5 0,3-6-9 0,-2 0 4 0,-3 2-6 16,0-1-1-16,1-2 2 16,-3 2-5-16,2-2 2 0,-2 4 1 0,0-2-3 15,0 19 0-15,0-32 2 16,0 32-1-16,-2-23 5 0,2 23-9 0,-3-24 5 0,3 24-4 16,-2-15-3-1,2 15 6-15,0 0-3 0,0 0 0 0,0 0 0 0,0 0 2 16,0 0-2-16,0 0 3 0,-29 34 0 0,25-18 5 15,-2 3-4-15,2 4 0 16,0 1 3-16,0 1 0 0,-1 2 0 0,-1 2-6 0,1 0 5 16,2 0 2-16,-1 8 2 15,-3-3-5-15,3-4 0 0,0 6 1 0,0-7 1 16,0 2 2-16,-2-3 1 0,3 1-1 16,-3-2 5-16,1-2-1 0,-1-1 5 0,1-1-3 15,1-4 2-15,1-3 6 16,-4 0 6-16,3 0 4 0,-3-3-4 0,7-13 3 15,-11 19-3-15,11-19-3 0,-13 12-4 0,13-12 1 0,-17 4-1 16,17-4 0-16,0 0-5 16,-27-8-2-16,27 8-2 0,-17-8-1 0,17 8-2 15,-16-13 0-15,16 13-1 16,-15-12 0-16,15 12 3 0,-11-9-1 0,11 9 0 0,0 0-2 16,-8-14 0-1,8 14-1-15,0 0 5 0,0 0 0 0,0 0 5 0,0 0 6 16,36-15 7-16,-36 15 4 0,31-1-2 15,-14 1 4-15,5-3 0 0,-2 3 1 16,3 0 2-16,-3 0-6 0,6 0 1 0,-5-1-6 0,2 1 1 16,0-2-7-16,1 2-4 15,-2-4-6-15,1 1-20 0,-3 0-43 0,-2-2-49 16,0 1-70-16,-2-4-77 16,0-2-145-16,-1 1-210 0,-5 0-249 0,3-1-197 0</inkml:trace>
  <inkml:trace contextRef="#ctx0" brushRef="#br1" timeOffset="71494.89">12835 8567 2511 0,'0'0'-89'0,"0"0"17"0,0 0 9 16,-7-18 26-16,7 18 23 0,0 0 15 15,0 0 12-15,0 0 10 0,-29 29 19 0,19-18 5 16,2 4-4-16,1 4 36 0,-5 0 2 0,3 4 5 15,1 2 5-15,1 0 3 16,0 2 5-16,2 2-1 0,3-1-5 0,0-1-8 16,0 5-4-16,2-4-10 0,2 4-3 15,0-3-11-15,2 2-7 0,4-3-4 0,-1-1 0 16,1 0-13-16,1-3-33 16,1-1-56-16,3-1-59 0,1-2-72 0,-6-5-108 15,1-1-617-15,2-2-308 0</inkml:trace>
  <inkml:trace contextRef="#ctx0" brushRef="#br1" timeOffset="72200.03">13262 8658 2612 0,'0'0'-131'0,"0"0"18"15,-1-23 27-15,1 23 16 0,0 0 22 16,-7-18 2-16,7 18 4 0,0 0 5 0,-11-11 20 15,11 11 17-15,0 0 20 0,0 0 12 0,-27 6 22 0,27-6-1 16,-23 19 3-16,15-4-2 16,-1 2 2-16,-3 2 5 0,3 2 0 0,1 4-3 15,1-2 5-15,0 0 2 16,2 2-12-16,1-2-5 0,2-1-1 0,0-1-4 0,2-2-5 16,0 0 2-1,0 0-8-15,2-3-2 0,2-1 1 0,-4-15-4 0,7 21-2 16,-2-12 2-16,-5-9-8 0,9 10-2 0,-9-10-2 15,0 0 0-15,0 0-4 16,0 0-4-16,40-25-5 0,-31 10-4 0,3 0 4 0,0-2-1 16,-2-1-2-16,3 1 5 15,-6 4 3-15,7 0-2 0,-3 1 5 0,-1 3 2 16,0-1 5-16,-10 10 2 0,20-11 7 16,-20 11 2-16,18-4 2 0,-18 4 2 0,0 0-1 15,23 8-2-15,-23-8-2 16,9 9-6-16,-9-9 3 0,0 0-4 0,2 19 1 15,-2-19-7-15,0 0-1 0,0 0 2 0,0 0-14 16,-11 24-19-16,11-24-37 0,0 0-45 16,-16 8-39-16,16-8-37 0,0 0-43 0,0 0-66 15,0 0-517-15,0 0-114 16</inkml:trace>
  <inkml:trace contextRef="#ctx0" brushRef="#br1" timeOffset="72509.81">13609 8705 2310 0,'13'-6'-84'0,"-13"6"30"16,0 0 30-16,0 0 12 15,0 0 24-15,0 0 21 0,0 0 19 0,0 0 20 16,0 0 14-16,0 0 1 0,0 0-2 16,-38 33-15-16,38-33 1 0,-12 11-10 15,12-11-4-15,-10 11-7 0,10-11 2 0,-5 14-10 0,5-14-2 16,0 0-6-16,10 25-3 15,-10-25-2-15,13 19-4 0,-6-9-2 0,5 1 1 0,-4-2-7 16,1 3 2-16,0-1-1 16,-2 1 6-16,2 1 6 0,-3-2 14 0,-6-11 10 15,3 25 8-15,-3-25-3 16,0 25-5-16,0-25-7 0,-7 23-10 0,-2-14-6 0,0 2-36 16,9-11-51-1,-16 16-67-15,16-16-63 0,-18 9-86 0,18-9-176 0,-15 3-349 16,15-3-106-16</inkml:trace>
  <inkml:trace contextRef="#ctx0" brushRef="#br1" timeOffset="72980">13982 8591 2342 0,'0'0'-72'0,"0"0"16"0,0 0 17 0,0 0 15 0,0 0 20 16,0 0 8-16,0 0 29 16,0 0 30-16,0 0 25 0,0 0 11 0,0 0 11 15,0 0-5-15,0 0-3 0,-42 19 2 0,34-7-1 16,2 2-2-16,3 1 1 0,-5 3-9 15,4 0-4-15,1 4-8 0,1 1-5 0,2-2-12 16,-3 5-4-16,3 1-8 16,3 0-3-16,-1 0-7 0,1-1-3 0,1 3-5 15,4-5-10-15,-3 1-44 16,5-2-63-16,-2 0-73 0,1-4-57 0,0-3-99 0,5-1-618 16,-6-4-342-16</inkml:trace>
  <inkml:trace contextRef="#ctx0" brushRef="#br1" timeOffset="73609.75">14416 8826 2705 0,'-7'-18'-134'0,"7"18"24"0,-8-15 19 0,8 15 20 0,-11-18 22 16,11 18 22-16,-12-12 1 0,12 12 18 0,-19-12 3 15,19 12 8-15,-17-8 5 16,17 8 11-16,-21-4 14 0,21 4 15 0,-24 0 7 0,24 0 21 16,-23 8 4-16,10-1-8 15,2 6 4-15,1-2 0 0,2 2-3 0,-1 2 0 16,0 1-3-16,3 1 0 0,2-1-7 16,0 3-5-16,4-2-4 0,0 1-3 0,0-18-6 15,2 34-3-15,2-19-1 0,-1-1-4 16,4-3-4-16,0 0-1 0,-7-11-1 15,13 18-2-15,-4-12-3 0,-9-6 0 0,16 8-8 0,-16-8 2 16,0 0-5-16,0 0-2 16,29-14-1-16,-29 14-2 0,13-21-1 0,-6 6-4 15,-2-1 3-15,1-2 1 0,-2 0 6 16,-3 1 12-16,1 0 10 0,2 1 11 16,-4 16 10-16,8-26 8 0,-6 17-1 15,-2 9-1-15,2-20-9 0,-2 20-6 0,0 0-6 16,6-13 9-16,-6 13-3 0,0 0 4 0,0 0-2 0,0 0 2 15,0 0-6 1,19 33-2-16,-14-20-8 0,-5-13-4 0,12 26 2 0,-7-13-5 16,1 3-3-16,2-1-3 15,1-1-4-15,-3 1 2 0,2-2-27 0,-2-1-50 16,-6-12-58-16,11 18-65 0,-2-12-74 16,-5-2-133-16,-4-4-194 0,12 6-394 0,-12-6-417 15</inkml:trace>
  <inkml:trace contextRef="#ctx0" brushRef="#br1" timeOffset="73919.72">14586 8753 2912 0,'0'0'-127'0,"0"0"28"16,0 0 13-16,0 0 13 0,0 0 19 0,0 0 16 16,0 0 20-16,0 0 18 15,0 0 20-15,0 0-2 0,0 0 3 0,0 0 6 0,0 0 14 16,22-14-2-16,-22 14 8 16,21-1-4-16,-21 1 7 0,25-2-6 0,-10-1-4 15,-15 3-5-15,30-5 5 16,-14 2-14-16,-2 0-2 0,-14 3-15 0,26-5-25 15,-26 5-58-15,21-7-38 0,-21 7-46 0,16-5-79 0,-16 5-495 16,10-8-2-16</inkml:trace>
  <inkml:trace contextRef="#ctx0" brushRef="#br1" timeOffset="74180.03">14711 8667 2298 0,'0'0'43'0,"0"0"13"0,-17-4 8 0,17 4 4 0,0 0 15 15,0 0 28-15,0 0 19 16,0 0 9-16,0 0 1 0,0 0-1 0,-7 24-15 16,7-24-8-16,0 20-10 15,0-20-7-15,0 25-8 0,0-25-4 0,2 32 1 16,-1-17-11-16,1 5-1 16,0-4-6-16,1 4-3 0,1-1-3 0,0 0 2 0,2-2-11 15,-2 0-6-15,0 0-3 0,2-2-3 0,-1 1-6 0,3-3-4 16,0-2-6-16,3-3-40 15,-11-8-54-15,16 10-71 0,-16-10-88 0,21-3-92 16,-8 2-176-16,-13 1-93 16,17-14-283-16,-17 14-231 0</inkml:trace>
  <inkml:trace contextRef="#ctx0" brushRef="#br1" timeOffset="74458.37">14960 8743 2569 0,'0'0'-97'15,"4"-15"10"-15,-4 15 9 16,0 0 11-16,4-18 18 0,-4 18 19 0,0 0 0 0,7-13 11 16,-7 13 10-16,0 0-6 15,0 0 3-15,9-15 12 0,-9 15 25 0,0 0 30 16,0 0 25-16,0 0 14 0,16-2 17 16,-16 2 1-16,0 0 9 0,0 0 2 0,20 19 1 15,-20-19-10-15,11 21-2 0,-6-8-9 0,1 5-6 16,1-1-5-16,-2 4-11 0,2 0-8 15,-2 2-4-15,-4-1-10 0,1 4-4 0,1-2-6 16,-6 3-11-16,1-2-39 16,-1-3-66-16,-3 3-71 0,2-6-57 0,1-1-80 15,-6-1-164-15,3-2-404 0,-2-2-184 16</inkml:trace>
  <inkml:trace contextRef="#ctx0" brushRef="#br1" timeOffset="75519.6">15279 8541 2385 0,'0'0'-129'0,"0"0"27"0,0 0 21 16,0 0 15-16,0 0 18 0,0 0 21 0,0 0 9 15,0 0 20-15,0 0 9 16,0 0 18-16,0 0-2 0,0 0 18 0,7-14 6 0,-7 14 4 16,0 0 0-16,0 0 4 15,0 0 14-15,0 0 17 0,0 0 13 0,0 0 1 16,0 0 4-16,0 0-1 0,0 0-2 0,0 0-10 15,0 0-6-15,19 31-10 16,-19-31 0-16,8 16-15 0,-8-16-4 0,11 17-8 0,-2-5-4 16,-3-1-6-16,0 0-4 15,0 3-2-15,3 1 12 0,-3-2-4 0,3 2 1 16,-3 2-3-16,3-1-2 0,-1 5 1 16,-2-4-3-16,-2 2-1 0,6 0-6 0,-4 2-2 15,-2 2 1-15,-1-6 0 16,4 2-3-16,-5 1 0 0,2-1 1 0,-1 0-2 0,-1 3 1 15,0-2-2-15,0-1 2 0,-2-1 1 0,0 1-3 16,-2-1-2-16,2 0-1 16,0 1 0-16,-2-1-2 0,2 0-3 0,-2 0-1 15,-1-1-1-15,-1 2-2 0,2-1-2 16,-3-2-2-16,2 1 1 0,-1 1-1 0,-2-4-6 16,2 2-33-16,-4-3-41 15,8-13-49-15,-8 23-60 0,4-12-56 0,4-11-100 16,-10 14-200-16,5-10-373 0,5-4-300 0</inkml:trace>
  <inkml:trace contextRef="#ctx0" brushRef="#br1" timeOffset="76159.83">15756 8967 2721 0,'0'0'-88'0,"0"0"29"16,0 0 20-16,0 0 25 15,0 0 11-15,0 0 20 0,0 0 28 0,0 0 7 0,0 0 11 16,0 0 11-16,0 0 9 0,0 0 3 15,0 0 2-15,0 0 4 0,0 0-6 16,0 0-3-16,0 0-10 0,0 0-3 0,0 0-8 0,0 0-7 16,0 0-8-16,0 0-1 15,52 4-7-15,-52-4 0 0,0 0-9 0,28 0 0 16,-28 0-7-16,20 0 1 0,-20 0-8 16,23-3 0-16,-23 3-11 0,18-1-23 0,-18 1-30 15,0 0-28-15,24-4-22 16,-24 4-32-16,0 0-18 0,16-5-35 0,-16 5-54 15,0 0-155-15,5-7-392 0,-5 7-86 0</inkml:trace>
  <inkml:trace contextRef="#ctx0" brushRef="#br1" timeOffset="76360.67">15771 8867 2253 0,'0'0'-25'0,"0"0"33"0,-15-7 3 0,15 7-4 15,0 0 12-15,0 0 3 16,0 0 7-16,0 0 32 0,0 0 10 0,0 0 2 0,0 0-11 16,0 0-4-16,0 0-5 15,0 0-6-15,44-10-6 0,-44 10-11 0,22-2-21 0,-22 2-61 16,22-4-67-16,-8 1-63 16,-4 1-146-16,1-2-348 0,-11 4 82 0</inkml:trace>
  <inkml:trace contextRef="#ctx0" brushRef="#br1" timeOffset="77889.75">16327 8897 1935 0,'20'10'-27'0,"-20"-10"19"0,0 0 13 0,0 0-9 16,18 0 9-16,-18 0 6 16,0 0 17-16,0 0-4 0,34-10 10 0,-21 6 18 0,-13 4 0 15,24-15 16-15,-10 8 13 16,-1-1 13-16,0-3 14 0,-1 1 9 0,3-1 1 15,-2-1-2-15,0-1-1 0,-1 0-12 0,1-2-8 16,0-3-4-16,-1 1-10 0,-3-1-11 16,1 0-6-16,1-3-1 0,-4 0-9 0,-1-2-8 15,0 3-6-15,-4-2-3 16,2 3-2-16,-2-1-3 0,0 2-4 0,0 0-8 16,-2 2 1-16,0 16 0 15,2-27-2-15,-2 27-5 0,0-22-3 0,0 22-2 0,-2-18-2 16,2 18-4-16,0 0 6 0,-6-13-6 0,6 13 4 15,0 0-5-15,0 0-2 16,0 0 7-16,-25 34-2 0,18-19 0 0,1 8 0 16,-2 0 0-16,-1 4 0 0,3 5 3 15,-2 4-5-15,-1 0 4 0,4 2 0 0,-3 1 0 16,2 0-3-16,0-2-1 16,2-1 2-16,-3 2-2 0,3 1 3 15,-1-11 1-15,1 2-5 0,0-3 4 0,2 0-1 0,-2-6-4 0,2-2 3 16,0-2 0-16,-1 0-1 15,3-17-4-15,-6 22-9 0,2-12-12 0,4-10-7 0,0 0-4 16,-13 12 4-16,13-12 2 16,0 0 9-16,0 0-1 0,0 0 1 15,0 0 0-15,-27-22 2 0,27 22 2 16,-6-14 0-16,6 14 0 0,-5-18 4 0,5 18-2 0,0 0-2 16,0-24 6-1,0 24-1-15,0 0 3 0,7-21 0 0,-7 21-3 0,12-11 3 16,-12 11 4-16,19-8 7 15,-6 4 3-15,-13 4 6 0,27-2 6 0,-27 2 11 16,32 2 4-16,-13 2 5 0,0-2 5 0,0 4 9 0,1-2 2 16,2 1 10-16,2-1-4 15,-3 0-2-15,0-1-1 0,2-1-6 0,1 0-6 16,-3-2-6-16,2 0-3 0,0-2-7 16,3-1-8-16,2-5-34 0,-5-2-48 0,0 1-62 15,0-2-74-15,-1-5-75 0,-4 3-145 0,-1-2-160 16,1 1-283-16,-6-1-210 15</inkml:trace>
  <inkml:trace contextRef="#ctx0" brushRef="#br1" timeOffset="79579.88">17476 8529 2373 0,'0'0'-156'0,"0"0"21"0,0 0 20 16,0 0 23-16,0 0 19 0,0 0 11 0,0 0 19 0,0 0 13 16,0 0 15-16,0 0 20 15,0 0 5-15,0 0 10 0,0 0 23 0,0 0-4 0,0 0 4 16,0 0 9-16,0 0-10 16,0 0 14-16,0 0-1 0,0 0-3 0,0 0 4 15,0 0-5-15,0 0-5 0,-28 38 11 0,23-26-9 16,0 2 5-16,5-14-8 0,-8 26 5 15,4-10-11-15,0 0 0 0,2 2 7 0,-3-1-6 16,1 2-8-16,0 0 5 16,0 0-2-16,2 2-1 0,-2 2-5 0,1-4-2 15,1 1-2-15,0 0 2 16,0 1-4-16,0 0-2 0,-1 0 5 16,1-2 7-16,2 2-4 0,0 1 13 0,0-3 9 15,0-1 0-15,0 1 5 0,2 0 9 0,3 0-3 16,-3 0 1-16,2-2-3 0,1 3-2 0,1-3-5 0,-2 2-5 15,5 0-6-15,-3 2-4 16,2-3 0-16,1 0-5 0,-2-1-9 0,1-2-6 16,0 1-51-16,0-1-76 15,1-2-73-15,-2-1-133 0,-3-4-642 0,0 1-388 0</inkml:trace>
  <inkml:trace contextRef="#ctx0" brushRef="#br1" timeOffset="82109.75">17854 8547 2762 0,'0'0'-142'0,"0"0"24"15,0 0 16-15,0 0 26 16,0 0 20-16,0 0 14 0,0 0 21 0,0 0 5 16,0 0 21-16,10 36 15 15,-10-36 16-15,2 27 9 0,0-10 18 0,0-1 7 0,0 4 14 16,2 1 3-16,2-4 6 0,-2 4-4 0,2 2-2 15,-2 0-11-15,0-4-6 16,2 2-8-16,-1-3-6 0,1 2-9 0,-2-1 0 0,1-2-2 16,-1-3-6-16,0 0-8 15,0 0-4-15,-4-14-20 0,5 21-41 0,-1-11-61 16,-4-10-57-16,4 13-77 16,-4-13-158-16,0 8-383 0,0-8-60 0</inkml:trace>
  <inkml:trace contextRef="#ctx0" brushRef="#br1" timeOffset="82369.88">17735 9036 2217 0,'-21'9'-81'0,"21"-9"11"16,0 0 0-16,0 0 19 15,0 0-4-15,0 0 8 0,0 0 18 0,0 0 24 0,0 0 10 16,0 0 32-16,0 0-8 0,0 0 23 15,0 0 7-15,55 3 13 0,-38-3 7 16,4 0-6-16,0-2 2 0,5 2-6 0,4 2-11 0,-1-4-6 16,1 2 0-1,2 0-14-15,-3 0-4 0,5 2 0 0,-2-2-3 0,-3 0-3 16,3 2-6-16,-2 0-10 16,-3 0-34-16,0 2-43 0,-3-2-44 0,-5-1-56 15,-1-1-110-15,0 2-383 0,-6 0 110 0</inkml:trace>
  <inkml:trace contextRef="#ctx0" brushRef="#br1" timeOffset="82780">18092 9281 1843 0,'0'0'-72'0,"0"0"24"0,-6 16 10 0,6-16 17 0,0 0 17 15,0 0 21-15,0 0 16 16,0 0 15-16,0 0-2 0,0 0 8 0,0 0-6 0,0 0 4 16,0 0-11-16,41-7-1 15,-41 7 0-15,0 0-5 0,23-2-4 0,-23 2-4 16,19 2 10-16,-19-2-6 16,22 2 8-16,-22-2-7 0,16 5-1 0,-16-5-6 15,17 10 7-15,-17-10-5 0,11 11-1 16,-11-11 1-16,6 18 5 0,-6-18 4 0,-2 22-2 15,2-22 3-15,-4 25 9 0,-3-9 13 0,-1-1 8 16,-1-2 9-16,3 2 9 16,-2-2 11-16,2 1 1 0,-4-1 1 0,4-2-4 0,6-11-4 15,-10 17 1-15,10-17 2 16,-6 14-9-16,6-14-1 0,0 0 3 16,0 0-16-16,14 21-4 0,-14-21-8 15,28 6-5-15,-11-6-11 0,2 2-17 0,2-2-45 0,1 0-45 16,-2-2-66-16,4 0-58 0,-3-2-63 0,0-1-146 15,-2 1-543-15,-2 0-362 16</inkml:trace>
  <inkml:trace contextRef="#ctx0" brushRef="#br1" timeOffset="84360.06">18668 8854 2751 0,'24'-4'-137'0,"-24"4"16"0,0 0 21 15,21-8 14-15,-21 8 22 0,15-6 21 16,-15 6 15-16,17-3 15 0,-17 3 26 16,17-7 6-16,-17 7 15 0,17-3 15 15,-17 3 10-15,14-5-1 0,-14 5 4 0,18-8 3 16,-18 8 4-16,14-7-1 0,-14 7-2 0,17-12-4 15,-17 12-9-15,17-12 0 16,-8 5-4-16,-9 7 8 0,12-14 10 0,-12 14-1 0,12-13-1 16,-12 13-2-16,10-13-3 15,-10 13-9-15,6-14-2 0,-6 14-7 0,0 0-5 0,2-17-4 16,-2 17-3-16,0 0-4 16,0 0-1-16,0 0-4 0,0 0-3 0,-18-21-4 15,18 21 0-15,0 0-4 0,-16-3 4 16,16 3-3-16,0 0 0 0,0 0 7 0,-34 9 0 15,34-9 1-15,-19 9 6 0,7-1 6 0,12-8 4 16,-24 15-4-16,14-8 3 16,-3 4 3-16,2-2 8 0,-1 3 0 0,-1 2 5 0,2-4 1 15,0 3-4 1,1-1 1-16,2 1-2 0,2 1-1 0,-1-1-2 16,7-13-2-16,-9 27-3 0,5-14 1 15,4-13 1-15,0 23 7 0,0-23 4 0,4 23-7 16,0-13 9-16,6 1-10 0,-2-1 2 0,2-1 4 15,5-2-5-15,-2 1-6 0,4-2-2 16,-1 0-2-16,2-2 0 0,-2-1-4 0,4 1-7 16,-4-4-13-16,3 0-21 15,-19 0-34-15,36-7-29 0,-18 1-46 0,-2-1-64 0,3-4-62 16,-4-4-82-16,2-2-193 16,-2 2-96-16,-4-2-289 0,-3-2-293 0</inkml:trace>
  <inkml:trace contextRef="#ctx0" brushRef="#br1" timeOffset="85279.9">19106 8271 2603 0,'10'-10'-128'0,"-10"10"21"0,0 0 15 16,0 0 16-16,0 0 13 15,0 0 11-15,0 0 24 0,0 0 12 0,0 0 28 0,0 0 34 16,0 0 16-16,0 0 14 16,0 0 17-16,0 0 3 0,0 0 8 0,0 0 5 15,0 0-2-15,0 0-1 16,0 0-2-16,0 0-6 0,0 0-5 0,-16 52-5 15,16-52-7-15,-8 20-10 0,4-8-4 0,4-12-4 16,-8 23-5-16,5-12-5 0,3-11 1 16,-6 21-2-16,6-21-4 0,-3 22-1 0,3-22-1 15,0 16-1-15,0-16-1 16,3 17 0-16,-3-17-1 0,4 14-3 0,-4-14-3 0,9 12-2 16,-9-12-5-16,10 9-7 15,-10-9-7-15,14 3-41 0,-14-3-55 0,0 0-61 16,22 3-68-16,-22-3-102 0,0 0-194 0,15-12-395 15,-15 12-283-15</inkml:trace>
  <inkml:trace contextRef="#ctx0" brushRef="#br1" timeOffset="85429.88">19047 8009 2946 0,'0'0'47'0,"3"-16"-6"0,-3 16-7 16,0 0-9-16,4-14-13 15,-4 14-16-15,0 0-10 0,0 0-32 0,6-18-49 0,-6 18-70 16,0 0-119-16,0-7-490 16,0 7-71-16</inkml:trace>
  <inkml:trace contextRef="#ctx0" brushRef="#br1" timeOffset="89829.8">19568 8195 2165 0,'0'0'-104'15,"0"0"23"-15,0 0 7 0,-17-8 13 0,17 8 8 0,0 0 7 16,0 0 10-16,0 0 13 16,0 0 13-16,0 0 12 0,-21 0 4 0,21 0 17 15,0 0 14-15,0 0-9 16,0 0 17-16,0 0 3 0,0 0 8 0,-24 3 5 15,24-3-5-15,0 0 4 0,-16 5-9 0,16-5-1 0,0 0-5 16,-19 9-3-16,19-9-5 16,-15 10 3-16,15-10-7 0,-15 12 7 0,7-3 2 15,8-9-6-15,-16 16 2 16,10-6-7-16,6-10 0 0,-10 21 0 0,6-11-1 16,4-10-4-16,-6 18 1 0,6-18 0 15,-5 19 0-15,5-19-1 0,0 17-2 0,0-17 2 16,0 0 0-16,9 19-6 0,-9-19-1 0,6 10-1 15,-6-10 2-15,8 11-6 0,-8-11-1 16,14 5 4-16,-14-5-2 0,0 0-3 0,14 9 5 16,-14-9-3-16,0 0 4 15,17 3-2-15,-17-3 4 0,0 0 1 0,0 0 11 16,0 0-3-16,28-7-2 0,-28 7-1 16,0 0 5-16,16-10 2 0,-16 10 3 0,10-13 5 15,-10 13 4-15,8-15 11 16,-8 15-5-16,6-13 10 0,-6 13 7 0,4-16-8 15,-4 16 1-15,6-13-7 0,-6 13-7 0,4-15-4 0,-4 15-3 16,0 0-5 0,7-17-4-16,-7 17-1 0,0 0 2 0,4-15 0 0,-4 15-2 15,0 0 1-15,4-14-1 16,-4 14-6-16,0 0-6 0,0 0-3 0,0 0 1 0,0 0-3 16,0 0-1-16,0 0 0 15,0 0 1-15,0 0-1 0,0 0 2 0,0 0-3 16,0 0-1-16,19 37 0 0,-19-37-4 0,7 17 2 15,-7-17 0-15,6 16-1 0,-2-6-2 16,-4-10-7-16,13 18-24 0,-8-10-34 16,-5-8-38-16,10 17-39 0,-10-17-39 15,8 15-40-15,-2-8-26 0,-1-1-67 0,-5-6-647 16,11 13-389-16</inkml:trace>
  <inkml:trace contextRef="#ctx0" brushRef="#br1" timeOffset="90079.97">19706 8318 2822 0,'0'0'-117'0,"-2"-25"27"16,2 25 23-16,0 0 21 0,0 0 11 15,0 0 14-15,6-16 18 0,-6 16 6 0,0 0 3 16,12-13-6-16,-12 13 15 0,14-5-4 0,-14 5-5 15,0 0 1-15,18-8-2 16,-18 8-2-16,17-5-2 0,-17 5-5 0,15-5-31 0,-15 5-36 16,15-5-31-1,-15 5-38-15,12-3-46 0,-12 3-109 0,12-4-240 0,-12 4 281 16</inkml:trace>
  <inkml:trace contextRef="#ctx0" brushRef="#br1" timeOffset="90379.63">19782 8175 1555 0,'0'0'-2'0,"0"0"28"0,0 0 10 16,0 0 29-16,-6-14-2 0,6 14 17 16,0 0-20-16,0 0 10 0,0 0-9 0,0 0 4 15,0 0-13-15,0 0 14 16,0 0-7-16,0 0 6 0,0 0-13 0,0 0 7 16,0 0-4-16,0 0 2 0,0 0 1 15,15 46 8-15,-15-46 12 0,2 22 2 0,0-9 3 16,-2-13-6-16,2 27 1 0,-2-14-5 0,2 2-9 15,-2-15 2-15,2 28-7 16,0-12-5-16,-2-16 0 0,4 24-4 0,-2-11 0 16,-2-13 0-16,4 21 1 15,-4-21-1-15,10 18 0 0,-10-18-9 0,8 14-2 0,0-9-4 16,-8-5-8-16,17 8-7 16,-17-8-37-16,19 0-64 0,-19 0-81 0,23-6-69 15,-12 3-142-15,4-1-546 16,-7-2-317-16</inkml:trace>
  <inkml:trace contextRef="#ctx0" brushRef="#br1" timeOffset="91229.74">20508 8877 2652 0,'0'0'-137'0,"0"0"36"0,0 0 22 15,0 0 20-15,0 0 33 16,0 0 23-16,0 0 13 0,0 0 18 0,0 0-5 0,0 0 16 16,0 0-10-16,0 0-8 15,0 0-4-15,0 0 12 0,0 0-19 0,0 0 6 16,0 0-7-16,0 0 6 16,0 0 10-16,0 0 14 0,0 0 15 0,0 0 11 15,0 0 7-15,0 0 2 0,0 0 0 0,0 0-5 0,0 0 0 16,0 0-3-16,40-22-2 15,-40 22-5-15,17-1-6 0,-17 1-4 0,21-2-7 16,-21 2-3-16,23-4-9 0,-23 4 1 16,24-2-6-16,-24 2-16 0,21-4-18 0,-21 4-44 15,17-3-49-15,-17 3-46 16,0 0-41-16,19-3-43 0,-19 3-92 0,6-1-436 16,-6 1-46-16</inkml:trace>
  <inkml:trace contextRef="#ctx0" brushRef="#br1" timeOffset="91459.73">20625 8797 2197 0,'0'0'-22'0,"0"0"45"0,0 0 44 16,-11-10-2-1,11 10 19-15,0 0 14 0,0 0-4 0,0 0-9 0,0 0-14 16,0 0 2-16,0 0-6 16,0 0 2-16,0 0 4 0,0 0-6 0,0 0 1 15,0 0-2-15,0 0-1 0,0 0-4 16,2 44-9-16,-2-44-7 0,5 24-1 0,-5-24-5 15,6 26-7-15,-2-14 4 0,0 2-9 0,-4-14-2 16,6 22-23-16,-2-12-47 0,-4-10-46 16,7 21-39-16,-7-21-31 0,9 18-41 0,-9-18-68 15,4 12-580-15,0-8-196 16</inkml:trace>
  <inkml:trace contextRef="#ctx0" brushRef="#br1" timeOffset="92059.93">21033 8814 2414 0,'0'0'-127'0,"0"0"31"15,0 0 26-15,0 0 25 0,0 0 24 0,0 0 10 16,0 0 17-16,0 0 15 0,0 0-2 0,0 0 0 16,0 0 9-16,0 0 29 15,0 0 11-15,22 19 3 0,-22-19 15 0,0 0-3 16,0 0-4-16,0 0-5 0,22-4-11 0,-22 4-3 0,0 0-3 15,22-11-6-15,-22 11 1 16,15-14-10-16,-7 9-1 0,-8 5-4 0,14-20-9 0,-6 12-4 16,-2-6-5-1,-6 14 0-15,12-25-1 0,-8 11-6 0,0 3-1 0,-4 11 0 16,5-23 0-16,-5 23 0 16,4-17 1-16,-4 17-4 0,-2-17-5 0,2 17-2 0,0 0 3 15,-11-15 6-15,11 15 1 16,0 0 5-16,-20-2 4 0,20 2 6 0,0 0 9 15,-28 10-1-15,28-10-2 0,-24 18 9 0,14-6 1 16,-1 1 11-16,1 0-1 0,0 1 5 16,0 1 2-16,2 0-6 0,2 0 2 0,0 1 1 15,1 1-4-15,3-2-3 16,2-15 2-16,-4 29 8 0,4-14 3 0,4 0 3 16,-4-15 1-16,9 28 4 0,-1-14-1 15,2-3-2-15,4 0-5 0,-2-1-11 0,5 0-1 16,-2-2-4-16,2-2-8 0,-1-1-4 0,4-1-13 15,-4-2-27-15,4 0-57 16,-20-2-67-16,33-4-66 0,-15 0-84 0,-4-1-133 0,-1-3-198 16,-2-2-329-1,-1-2-357-15</inkml:trace>
  <inkml:trace contextRef="#ctx0" brushRef="#br1" timeOffset="92509.62">21537 8343 2726 0,'0'0'-99'0,"0"0"29"0,0 0 15 0,0 0 14 0,0 0 23 16,0 0 45-16,0 0 15 16,0 0 27-16,0 0 8 0,0 0 0 0,0 0-2 0,0 0-9 15,0 0-8-15,61 2-6 16,-48-4-5-16,-13 2-11 0,30-8-4 0,-18 6-12 16,-12 2-40-16,24-5-67 15,-24 5-62-15,23-6-89 0,-23 6-166 0,17-8-294 0,-11 7 51 16</inkml:trace>
  <inkml:trace contextRef="#ctx0" brushRef="#br1" timeOffset="93059.78">21962 8109 2017 0,'0'0'-40'0,"0"0"35"15,0 0 5-15,0 0 27 0,0 0 20 16,0 0 5-16,0 0 6 0,0 0 0 0,0 0-7 15,0 0 8-15,0 0 13 0,0 0 7 0,0 0 8 16,0 0 6-16,0 0 8 0,0 0-2 16,-2 45 2-16,2-45 0 0,-2 25 0 0,2-25-1 15,-2 28 3-15,2-10-6 16,0-1 6-16,2 0-9 0,-2 1 3 0,2-3-10 16,2 2-1-16,-4-17-9 15,4 29-3-15,3-16-7 0,-2-3-5 0,-5-10-8 0,8 22-5 16,-4-12-6-16,-4-10-3 0,10 15-20 0,-10-15-44 15,11 9-55-15,-11-9-60 16,0 0-64-16,17 2-87 0,-17-2-167 0,0 0-509 16,0 0-409-16</inkml:trace>
  <inkml:trace contextRef="#ctx0" brushRef="#br1" timeOffset="93209.77">22009 8063 3054 0,'2'-21'14'16,"-2"21"28"-1,2-19 5-15,-2 19 9 0,2-17 3 0,-2 17-6 0,2-17-6 16,-2 17-9-16,0 0-12 16,7-19-44-16,-7 19-61 0,0 0-73 0,8-14-110 0,-8 14-214 15,5-4-286-15,-5 4-47 16</inkml:trace>
  <inkml:trace contextRef="#ctx0" brushRef="#br1" timeOffset="93899.89">22466 8284 2151 0,'0'0'-82'0,"0"0"20"0,0 0 3 16,0 0 20-16,0 0 22 15,-15-43 7-15,15 43 8 0,-6-12 22 0,6 12 5 16,0 0 1-16,-15-18 11 0,15 18 9 0,-10-11 8 0,10 11 6 15,-13-10 12-15,13 10-2 16,-15-7 2-16,15 7 6 0,-19-4-6 0,19 4 6 16,0 0 3-16,-34 6-4 15,34-6-2-15,-23 10-4 0,10-2-9 16,3 0-2-16,-2 0-3 0,2 2 0 0,0 2-7 16,4-2-6-16,-3 3 0 0,9-13-7 0,-9 26-3 15,5-13 1-15,0-2-3 0,4-11-6 0,0 24 1 16,0-24-4-16,2 23-1 15,-2-23 0-15,4 22-1 0,-4-22-1 0,9 17-2 0,-9-17-1 16,9 12 1-16,-9-12-2 16,12 5 3-16,-12-5-10 0,0 0-2 0,16 2 4 15,-16-2-4-15,0 0-5 0,0 0 5 16,26-19-5-16,-19 7 4 0,-1 2-4 0,0-4-4 16,-1-1 3-16,1 1 3 15,-6 14 3-15,9-26 14 0,-5 14 13 0,-4 12 8 16,8-19 11-16,-8 19-7 0,6-15-4 0,-6 15-4 15,4-12 5-15,-4 12 10 0,0 0 2 16,0 0-2-16,0 0 0 0,0 0 2 0,0 0-3 16,0 0-1-16,28 31-8 15,-22-20-5-15,3 1-4 0,-9-12-6 0,15 20 1 0,-9-10-2 16,5 0-1 0,-11-10-7-16,14 16-8 0,-7-7-33 0,-7-9-36 0,13 9-43 15,-13-9-53-15,14 9-52 0,-10-6-49 16,-4-3-87-16,14 2-163 0,-14-2-410 15,0 0-313-15</inkml:trace>
  <inkml:trace contextRef="#ctx0" brushRef="#br1" timeOffset="94149.72">22513 8154 2636 0,'10'-15'-131'0,"-10"15"37"0,0 0 28 0,0 0 37 16,17-10 11-16,-17 10 15 15,15-1 4-15,-15 1 5 0,19-4-1 16,-19 4-7-16,22-4 8 0,-22 4 18 16,22-3-18-16,-22 3 0 0,26-4 6 0,-26 4-12 0,21-7-6 15,-21 7-31-15,20-3-42 0,-12-1-33 0,-8 4-51 16,10-6-119-16,-10 6-258 15,0 0 278-15</inkml:trace>
  <inkml:trace contextRef="#ctx0" brushRef="#br1" timeOffset="94389.71">22625 8055 1614 0,'0'0'16'0,"0"0"18"16,0 0 14-16,0 0 8 15,0 0 8-15,-17-5 13 0,17 5 23 16,0 0 12-16,0 0 4 0,0 0-2 0,0 0-4 0,0 32-3 15,0-32-1-15,2 23 0 0,-2-23-5 16,4 24-7-16,-4-8-3 0,2 0-3 16,0 0-5-16,3-1-13 0,-1-1 6 15,0 2-7-15,-4-16-5 0,9 26-5 0,-3-15-4 16,-2 1-6-16,-4-12-4 16,13 15-5-16,-5-9-8 0,-8-6-17 0,18 9-45 15,-18-9-53-15,16 4-60 0,-5-6-49 0,-11 2-74 16,17-7-155-16,-9 1-402 0,1 0-152 15</inkml:trace>
  <inkml:trace contextRef="#ctx0" brushRef="#br1" timeOffset="95144.89">22988 8277 2368 0,'0'0'-97'16,"0"0"17"-16,0 0 7 0,0 0 10 0,0 0 18 0,0 0 26 15,0 0 24-15,0 0 21 0,0 0 18 0,0 0 2 16,0 0-4-16,0 0 7 15,0 0 4-15,0 0 2 0,0 0 11 0,0 0-3 16,0 0-1-16,20 45-5 0,-16-36 1 16,-4-9 2-16,8 23-1 0,-1-12-1 0,-3 5 0 15,3-2-2-15,-1 1 4 16,0 0-7-16,1 0-2 0,-1 0-1 0,-2 3-4 0,2-1-1 16,1-1 0-16,0 5 0 15,-1 1-16-15,0-3 7 0,-2 2-1 0,2 2 10 16,1 0 8-16,-3 0-4 0,3-1 3 0,-3 3-4 15,0-2-3-15,0 0-5 16,-2 0-2-16,3 2-1 0,-5-5-6 0,0 3-3 0,0 0-4 16,0 0-1-16,-3 2 1 15,1 0-3-15,-2 0-1 0,-2-1-4 16,2 1 1-16,0-2-2 0,-5 2-2 0,2-1-1 16,-1 1-3-16,0 1-10 0,-3-4-41 0,0 2-40 15,3-1-56-15,-3 2-52 0,-1-4-65 0,1 0-151 16,-2-2-491-16,3 0-277 15</inkml:trace>
  <inkml:trace contextRef="#ctx0" brushRef="#br1" timeOffset="98139.6">18495 8667 2536 0,'0'0'-157'0,"0"0"14"0,0 0 16 16,0 0 21-16,0 0 17 15,11-16 16-15,-11 16 18 0,0 0 12 0,0 0 20 0,0 0 2 16,0 0 16-16,0 0 10 0,0 0 1 0,0 0 2 15,0 0 4-15,0 0 6 16,0 0 0-16,10-8-5 0,-10 8-3 0,0 0 5 16,0 0 13-16,0 0-20 15,0 0 3-15,0 0 10 0,0 0-1 0,0 0-1 0,0 0 23 16,0 0-11-16,0 0-3 16,0 0 1-16,0 0-4 0,0 0 9 0,0 0-12 15,0 0 0-15,0 0 8 16,0 0-5-16,0 0 9 0,0 0 0 0,0 0-1 0,0 0 7 15,0 0-4-15,0 0 10 0,0 0-8 0,0 0 9 16,0 0 10-16,0 0 2 16,0 0-3-16,-28 41 2 0,28-41-7 0,-6 11 2 0,6-11-5 15,0 0-3-15,-6 22-1 16,6-22 2-16,-6 15-6 0,6-15 6 0,-4 19-1 16,4-19-4-16,-5 21 0 15,5-21 0-15,0 22 3 0,-2-10 0 0,2-12-2 0,0 25 1 16,-2-10 3-16,2-15-1 0,0 31-4 15,-2-15-1-15,2 1-1 0,0-17-7 16,0 37-4-16,0-20 0 0,0 2-2 0,0-2-2 16,0 2-3-16,2-2-1 15,0 2 2-15,0 0-5 0,1-2 0 0,1 2-2 16,0 0-2-16,2 3 2 0,0-5-3 16,2 6-4-16,2-4-23 0,2 4-45 0,1-2-61 15,6 2-47-15,2 0-74 0,1-2-141 0,2 0-518 0,6 0-286 16</inkml:trace>
  <inkml:trace contextRef="#ctx0" brushRef="#br1" timeOffset="99699.79">22877 8663 2584 0,'0'0'-135'0,"0"0"27"0,0 0 10 16,0 0 13-16,0 0 23 0,0 0 19 0,20-34 18 15,-20 34 15-15,0 0 15 16,0 0 21-16,0 0 24 0,0 0 4 0,0 0 8 16,0 0 8-16,0 0 4 0,0 0 5 15,12-10 12-15,-12 10 6 0,0 0 4 0,0 0-3 16,0 0-5-16,0 0-2 0,0 0-10 0,0 0 0 15,0 0-3-15,0 0 1 16,0 0 11-16,0 0 1 0,0 0-3 0,0 0 6 16,0 0-2-16,0 0 2 0,0 0-3 15,0 0-3-15,0 0-7 0,0 0-2 0,0 0-5 16,29 22-6-16,-29-22-5 16,11 10 0-16,-11-10-4 0,11 16-2 0,-5-6-9 0,-2 3 1 15,2 0-3-15,-2 4-4 0,-2 1-1 16,2 2-2-16,-4 1-5 0,0 3-4 15,-2 4-3-15,0 1-1 0,-4 4-6 0,0 2-37 0,-4 1-46 16,-3 0-66-16,0 10-88 16,-6-4-94-16,-1-1-192 0,0 4-97 0,-2-4-351 15,-1-1-382-15</inkml:trace>
  <inkml:trace contextRef="#ctx0" brushRef="#br1" timeOffset="121399.59">15856 11258 2774 0,'0'0'-125'16,"0"0"17"-16,0 0 19 16,0 0 16-16,0 0 21 0,0 0 26 0,0 0 13 0,0 0 30 15,0 0 9 1,0 0 16-16,0 0 10 0,0 0 7 0,0 0 10 0,0 0 8 16,0 0 4-16,0 0 14 15,0 0 7-15,0 0 7 0,0 0 6 0,0 0 3 16,0 0-3-16,0 0-4 0,0 0-7 0,0 0-11 0,0 0-4 15,0 0-11-15,46-2-6 16,-46 2-9-16,0 0-7 0,27 0-6 0,-27 0-6 16,20 0-4-16,-20 0-3 0,23 0-7 15,-23 0-3-15,23 0-2 0,-23 0-7 0,21 0-1 16,-21 0-7-16,22 2-6 16,-22-2-14-16,18 0-22 0,-18 0-16 0,0 0-25 15,24 0-28-15,-24 0-39 0,0 0-35 0,0 0-45 16,0 0-64-16,0 0-124 0,6 2-460 15,-6-2-228-15</inkml:trace>
  <inkml:trace contextRef="#ctx0" brushRef="#br1" timeOffset="121689.75">15762 11233 2464 0,'0'0'-140'16,"0"0"30"-16,0 0 28 0,0 0 16 0,0 0 20 0,0 0 25 16,0-19 17-16,0 19 27 15,0 0 20-15,0 0 13 0,0 0 27 0,0 0 24 0,0 0 12 16,0 0 21 0,0 0 11-16,0 0 10 0,0 0 2 0,21-11 2 0,-21 11-3 15,0 0-10-15,19-6-22 0,-19 6-12 0,20-2-16 16,-20 2-11-16,22-4-9 0,-22 4-11 15,24-4-20-15,-11 3-36 0,-13 1-52 0,21-2-60 16,-21 2-70-16,25-2-67 16,-25 2-102-16,20-4-186 0,-12 4-331 0,-8 0-203 15</inkml:trace>
  <inkml:trace contextRef="#ctx0" brushRef="#br1" timeOffset="122079.55">16539 10951 2536 0,'0'0'-55'0,"0"0"40"0,8-12-7 16,-8 12-3-16,0 0 9 0,0 0 25 0,0 0 22 16,0 0 13-16,0 0 11 15,0 0 5-15,0 0 4 0,0 0 12 0,0 0 2 16,-25 55 13-16,21-39 1 0,2 1 2 0,-3 2-7 0,3 3-7 15,0-1-12-15,2 5-5 16,0 3-7-16,0-2-6 0,0-1-2 0,0 3-38 16,0-2-52-16,2-1-60 0,0 0-60 15,3-1-53-15,-5-4-122 0,0 0-493 0,0-2-163 16</inkml:trace>
  <inkml:trace contextRef="#ctx0" brushRef="#br1" timeOffset="122349.58">16751 11346 2488 0,'0'0'-68'16,"0"0"10"-16,6-16-6 0,-6 16 11 0,0 0 5 16,0 0 15-16,0 0 19 15,0 0 28-15,0 0 31 0,0 0 7 0,-34 42 18 16,24-20 24-16,-1 0 11 0,-2 1 1 0,0 6 1 0,-1 0-12 15,-1 4-11-15,-2 0-6 16,0 7-5-16,0-2-9 0,-2 2-6 0,3-2-8 16,-2 2-4-16,2-2-13 15,-2-3-32-15,4-5-47 0,1 2-47 0,0-3-45 0,0-4-54 16,3-4-102-16,2-2-499 16,-1-4-98-16</inkml:trace>
  <inkml:trace contextRef="#ctx0" brushRef="#br1" timeOffset="122739.72">16600 11904 2223 0,'0'0'-86'16,"13"-15"15"-16,-13 15 8 15,9-8 11-15,-9 8 25 0,0 0 14 0,10-16 19 16,-10 16 15-16,10-9 20 0,-10 9-8 0,12-11 16 15,-12 11-4-15,14-10-1 0,-14 10 6 16,17-11-7-16,-17 11 2 0,19-10-3 0,-6 7 4 16,-13 3 9-16,24-8-5 15,-24 8 2-15,24-2 5 0,-24 2-4 0,24 0 6 16,-24 0 1-16,19 8-2 0,-19-8 1 16,10 13 0-16,-10-13 3 0,2 21 9 0,-2-21 8 15,-4 29 3-15,-2-14 15 0,0 2 5 0,-3 2 7 0,-1 1-1 16,1-4 1-16,3 1-4 15,-3-2-12-15,5 1-6 0,-2-3-9 0,0 0-4 16,6-13-9-16,-6 24-5 16,6-24-6-16,0 0-8 0,8 24-1 0,0-18-7 15,-8-6-9-15,23 11-16 16,-6-8-39-16,2 0-43 0,1-3-60 0,2 0-48 0,2-3-59 16,-3 0-64-16,5-1-136 15,-4-1-518-15,0-2-385 0</inkml:trace>
  <inkml:trace contextRef="#ctx0" brushRef="#br1" timeOffset="124924.63">17383 11171 2733 0,'0'0'-139'0,"0"0"29"0,0 0 19 0,0 0 17 16,0 0 28-16,0 0 6 15,0 0 16-15,0 0 9 0,0 0 8 16,0 0 20-16,0 0-5 0,0 0 10 0,0 0 12 16,0 0 2-16,0 0 18 0,0 0 3 0,0 0-6 15,53 1 5-15,-53-1-9 16,24-11 2-16,-10 5-6 0,0-2-4 0,-2 0-4 0,1-2 9 16,-1 0-15-16,1-4 2 15,-2 3-1-15,1-6 5 0,-1 0 2 0,-2-2 1 16,-1-2 1-16,-2 0-4 0,1 0 0 0,-3 2 6 15,0 0-4-15,-2-2-3 0,-2 2-2 16,0 2-5-16,0 17 1 0,-2-34 2 16,-2 18-10-16,2 1 5 0,2 15-7 15,-11-24-4-15,5 13-1 0,6 11-1 0,-12-11-1 16,12 11 8-16,-16-5-2 16,16 5-1-16,0 0-1 0,0 0 0 0,-25 19 1 0,21-6 3 15,-3 2-6-15,3 4 2 0,0 4 0 0,2 2-2 16,0 1-1-16,2 3 1 15,-2 3-1-15,-1-1 2 0,3 3-2 0,-2 7 0 0,0-4-2 16,0 3 2-16,0-4 0 16,-2 3 5-16,-2-5 3 0,1-4 3 0,-2-1 6 15,3-2 3-15,-2-2 2 16,0-2-3-16,-2-3 1 0,1-4-4 0,-2-1-1 0,3-2 0 16,-2-2-4-16,8-11 3 15,-17 10-1-15,17-10 0 0,-15 2-3 0,15-2-2 16,0 0 0-16,-19-23-2 0,19 23-4 0,-6-21 3 15,6 21-2-15,-2-24 1 16,2 24-5-16,4-22-1 0,-4 22 0 0,10-19 1 0,-4 12 0 16,-6 7 8-16,24-14 12 15,-9 10 3-15,-1 1 7 0,-14 3 10 0,36-1 10 16,-14 1 2-16,-1 3 2 0,2-2-5 16,4 5 0-16,1-1-6 0,0-2-5 0,-1 1-6 15,3 0-4-15,0-2-6 0,-1-1-9 0,1-2-21 16,0-1-36-16,-3-2-42 15,3-3-59-15,2-4-72 0,-5-4-89 16,1 0-210-16,-6-2-82 0,-2-1-257 16,-4 0-191-16</inkml:trace>
  <inkml:trace contextRef="#ctx0" brushRef="#br1" timeOffset="125819.45">18366 10780 2431 0,'0'0'-116'0,"0"0"15"0,0 0 8 16,0 0 13-16,0 0 5 15,0 0 14-15,0 0 5 0,0 0 34 0,0 0 22 16,0 0 37-16,0 0 4 16,0 0 7-16,0 0 11 0,-25 27 8 0,16-8 13 15,-1 0 1-15,-1 4 9 16,0-1-11-16,3 5-1 0,-2 2 3 0,0 3 0 0,2 0 2 16,0 4-1-16,4 1 0 15,-3 1-5-15,5-1-5 0,-2 0 0 0,4-5-7 0,2 1 1 16,0 3-7-16,5-2-5 0,3-1-4 0,0-2-5 15,4-5-8-15,-4-3-15 16,4-1-48-16,0-5-52 0,0 2-66 0,1-5-66 16,-3-2-115-16,2-4-514 0,-4 0-176 15</inkml:trace>
  <inkml:trace contextRef="#ctx0" brushRef="#br1" timeOffset="126309.86">18548 11161 2397 0,'15'6'-135'0,"-15"-6"15"16,0 0 11-16,0 0 5 0,20 1 15 0,-20-1 7 15,0 0 9-15,24-5 12 16,-24 5 19-16,17-5 12 0,-17 5 16 0,15-12 21 0,-7 5 20 16,-8 7 11-16,15-16 16 15,-9 6 18-15,-6 10 1 0,14-19 13 0,-10 10-1 16,-4 9-2-16,8-20-4 16,-8 20-1-16,2-20-8 0,-2 20-12 0,-2-18-6 15,2 18 0-15,-8-14-10 0,8 14-3 0,-14-10-3 0,14 10-9 16,-16-6 3-16,16 6 14 15,0 0 12-15,-32 2 15 0,32-2 4 0,-25 11 5 16,13-1 9-16,0-1 2 0,2 3-1 16,-3 3 1-16,5 0-6 15,-1 1-1-15,3-2-2 0,4 4 0 0,-3 2-1 16,3-4-6-16,0 4 1 0,2-20 2 0,4 32-5 16,1-16-6-16,1-2-2 15,3-1 0-15,-1 1-9 0,5-5-9 0,-1 0-2 0,4-2-6 16,-2 0-4-16,3-3-2 0,0 0-10 0,2-4-27 15,-19 0-49-15,34-7-51 16,-15 4-64-16,0-2-55 0,-2-7-77 0,2-1-176 16,-2-1-480-16,-3-1-386 0</inkml:trace>
  <inkml:trace contextRef="#ctx0" brushRef="#br1" timeOffset="126809.78">18924 10567 2861 0,'0'0'-108'0,"-16"-8"19"16,16 8 28-16,0 0 24 0,0 0 19 0,0 0 11 15,0 0 11-15,0 0 19 0,-24 17 9 16,24-17 17-16,-8 11 0 0,8-11 15 0,-8 17 4 16,8-17 6-16,-9 19 0 15,5-9-5-15,4-10-5 0,-7 19 1 0,7-19-7 16,-4 21-5-16,4-21-4 0,0 23-5 0,0-23-4 0,4 21-6 15,-4-21-9-15,5 16-33 16,-5-16-45-16,8 18-52 0,-1-11-78 0,-7-7-101 16,12 9-585-16,-12-9-230 15</inkml:trace>
  <inkml:trace contextRef="#ctx0" brushRef="#br1" timeOffset="126979.51">18878 10478 2671 0,'0'0'-57'0,"0"-20"5"0,0 20 11 0,2-17 7 16,-2 17-4-16,0 0 3 0,2-19 0 0,-2 19 4 15,0 0-1-15,0 0-20 16,6-15-34-16,-6 15-56 0,0 0-98 0,8-6-333 0,-8 6 228 16</inkml:trace>
  <inkml:trace contextRef="#ctx0" brushRef="#br1" timeOffset="127609.88">19229 10622 1697 0,'0'0'-17'0,"0"0"16"16,0 0 6-16,15-21 6 0,-15 21 4 0,0 0 18 16,0 0 8-16,0 0 2 15,0 0-4-15,0 0-4 0,0 0 1 0,0 0-12 0,0 0 0 16,0 0 3-16,0 0-9 0,0 0 7 0,0 0 2 15,-25-19-2-15,25 19 7 16,0 0 7-16,0 0 8 0,-30 5 7 0,30-5 14 16,0 0-9-16,-29 14-2 0,18-8-2 15,11-6-2-15,-21 15-4 0,11-8 2 0,0 3-8 16,10-10-1-16,-14 19-5 16,10-9-3-16,4-10-6 0,-6 18 3 0,6-18-1 15,0 21 0-15,0-21-4 0,4 19 1 0,-4-19-5 0,8 18 1 16,-8-18 1-1,15 14-10-15,-8-10 1 0,-7-4 3 0,16 10-4 16,-16-10-3-16,15 8 4 0,-15-8-2 16,17 3-3-16,-17-3-4 0,0 0 3 0,23-3-4 0,-23 3 2 15,0 0 4-15,20-15-10 16,-20 15 4-16,12-16-4 0,-6 7 2 0,1-3-5 16,-7 12 5-16,10-24 8 15,-5 12 11-15,-5 12 5 0,10-19 19 0,-10 19 8 0,7-15-1 16,-7 15-4-16,6-13-5 0,-6 13-1 15,0 0 13-15,0 0 9 0,0 0 2 16,0 0 0-16,0 0-1 0,0 0-9 0,0 0-3 16,0 0-8-16,16 33-2 15,-11-21-4-15,-5-12-7 0,11 21-5 0,-7-9-25 0,2-2-53 16,-6-10-59-16,13 22-59 16,-7-15-74-16,-6-7-126 0,11 14-610 15,-5-8-431-15</inkml:trace>
  <inkml:trace contextRef="#ctx0" brushRef="#br1" timeOffset="127879.6">19433 10620 2862 0,'0'0'-129'15,"0"0"19"-15,0 0 16 16,0 0 14-16,0 0 10 0,0 0 9 0,10-25 24 16,-10 25 9-16,0 0 18 15,15-4 14-15,-15 4 2 0,0 0-6 0,26-5 18 16,-26 5-15-16,18-4 2 0,-4 0-8 16,-14 4 3-16,24-3-8 0,-24 3-52 15,24-7-53-15,-13 4-77 0,-11 3-416 16,16-6 185-16</inkml:trace>
  <inkml:trace contextRef="#ctx0" brushRef="#br1" timeOffset="128159.71">19514 10501 1869 0,'0'0'74'0,"0"0"11"16,0 0 4-16,0 0-9 0,0 0-7 15,0 0-7-15,0 0-15 0,0 0 17 0,0 0 18 16,0 0 10-16,0 0-4 0,0 0-7 0,-14 24-3 15,14-24-9-15,-4 21-5 16,2-8-2-16,2-13-9 0,-2 32 5 0,0-16-1 16,2-1 3-16,0-15 7 0,-2 32 0 15,2-18 1-15,0-14-3 0,-2 22-2 0,2-22-5 16,2 21 2-16,-2-21-9 16,4 17-3-16,-4-17-2 0,10 11-10 0,-10-11-3 15,16 3-6-15,-16-3-9 0,0 0-50 0,33-9-47 0,-18 2-60 16,-15 7-43-16,27-13-74 15,-13 4-143-15,-2 1-527 0,0-2-325 0</inkml:trace>
  <inkml:trace contextRef="#ctx0" brushRef="#br1" timeOffset="129359.5">20047 10868 2713 0,'0'0'-130'0,"0"0"17"0,0 0 16 0,0 0 22 0,-9-14 27 0,9 14 21 16,0 0 24-16,0 0 20 15,0 0 19-15,-13-9 6 0,13 9 19 0,0 0-9 16,0 0 4-16,0 0-1 0,0 0 2 16,0 0 11-16,-12-8-2 0,12 8 14 0,0 0 4 15,0 0 7-15,0 0 7 16,0 0-3-16,0 0-4 0,0 0 0 0,0 0-9 16,0 0-4-16,0 0-10 0,20 53-6 15,-15-38-5-15,2 3-2 0,-1 3-2 0,0 0 2 16,0 1 3-16,3 4-3 0,-3 0-1 0,1 3-3 15,1 3-22-15,-3-2-1 16,-1-1 0-16,-2 1-2 0,2 1-4 0,-4-2-3 0,0-1 2 16,-2 0-5-16,0-1-3 15,-2-1-11-15,0-4-39 0,-1-3-48 0,1-2-59 16,-1 0-57-16,1-4-74 16,4-13-163-16,-10 19-501 0,5-13-356 0</inkml:trace>
  <inkml:trace contextRef="#ctx0" brushRef="#br1" timeOffset="129639.8">20392 11161 2861 0,'0'0'-57'16,"0"0"28"-16,0 0-11 0,0 0 12 0,19-8 1 16,-19 8 27-16,0 0 18 0,22-3 16 15,-8-1 5-15,-14 4 4 0,27-3-8 0,-10-1 0 16,0 1-7-16,3-1-2 16,-20 4-6-16,35-6-2 0,-16 5-2 0,-2-3-25 15,-17 4-49-15,30-4-37 0,-18 2-40 0,-1 0-36 0,-11 2-68 16,0 0-476-16,13-5 23 15</inkml:trace>
  <inkml:trace contextRef="#ctx0" brushRef="#br1" timeOffset="129869.66">20554 11078 2112 0,'0'0'-16'0,"0"0"26"0,-16-9 13 16,16 9 2-16,0 0 5 15,-10-7 9-15,10 7-5 0,0 0 40 0,0 0 38 0,0 0 13 16,0 0 8-16,0 0 8 0,0 0 10 0,0 0 0 15,0 0-9-15,0 0-12 16,0 0-9-16,0 0-12 0,0 0-14 0,18 48-8 0,-16-37-11 16,4 4-8-1,-4 0-5-15,3 2-7 0,-1-1-12 0,1 1-14 0,-1-2-40 16,0 2-46-16,2-1-49 16,-1-1-55-16,1 0-44 0,0-4-65 0,-6-11-104 15,8 21-535-15,-3-11-294 0</inkml:trace>
  <inkml:trace contextRef="#ctx0" brushRef="#br1" timeOffset="130169.78">21033 10776 2677 0,'6'-11'-105'15,"-6"11"8"-15,10-18 13 16,-10 18 15-16,8-8 9 0,-8 8 18 0,0 0 33 16,0 0 45-16,0 0 41 0,0 0 28 15,0 0 11-15,0 0 7 0,0 0 2 16,12 33-2-16,-12-33-4 0,-2 31-1 16,2-12-13-16,2 0-4 0,-4 2-16 15,2 0-9-15,-2 1-5 0,4 3-9 0,0 3-7 0,-2-4-6 0,2 2-16 16,0-1-48-16,2 2-62 15,-2-2-67-15,3 0-70 0,-5-5-140 0,4 0-552 16,-2-3-296-16</inkml:trace>
  <inkml:trace contextRef="#ctx0" brushRef="#br1" timeOffset="130429.59">21270 11245 2682 0,'0'0'-104'0,"11"-8"22"16,-11 8 29-16,0 0 36 0,0 0 29 0,0 0 25 16,0 0 18-16,0 0 15 15,0 0 10-15,-15 45 11 0,15-45 0 0,-11 31 2 0,5-14 0 16,0 6-2-16,0 0 0 16,-1 0-11-16,-4 2-6 0,5 0-3 0,-2 1-9 15,-1-1-1-15,1 2-12 0,-1-1-5 0,0 1-4 16,1-2-3-16,2 0-16 0,-2-2-32 15,1-1-54-15,0-3-65 0,5 1-49 0,-2-5-52 16,-2-1-123-16,0-4-503 16,4 0-207-16</inkml:trace>
  <inkml:trace contextRef="#ctx0" brushRef="#br1" timeOffset="130739.45">21239 11694 2538 0,'0'0'-63'0,"14"-13"-1"15,-14 13 7-15,10-12 4 0,-10 12 5 0,12-11 18 16,-12 11 7-16,12-12 17 0,-12 12 13 0,17-11-7 16,-7 8 0-16,-10 3-7 15,22-10 13-15,-22 10-1 0,28-4-7 0,-16 4 22 16,-12 0-6-16,30 2 0 0,-30-2 6 16,25 4 4-16,-15 2 3 0,-10-6 7 0,18 11-6 15,-12-1 14-15,-6-10 19 0,4 18 2 0,-4-18 19 0,-2 24 6 16,2-24 12-16,-4 24 18 15,0-11 12-15,0 1-1 0,4-14-4 0,-12 25-5 16,10-16-15-16,2-9-8 16,-4 21-12-16,4-21-7 0,0 19-5 15,0-19-7-15,8 15-13 0,-8-15-9 0,22 16-35 16,-10-12-54-16,4 1-65 0,0-3-75 0,3-2-67 16,3 0-157-16,-2-4-514 15,2 1-327-15</inkml:trace>
  <inkml:trace contextRef="#ctx0" brushRef="#br1" timeOffset="132186.46">21944 11010 2674 0,'0'0'-136'16,"0"0"15"-16,0 0 15 15,0 0 17-15,0 0 4 0,0 0 16 0,0 0 4 0,0 0 2 16,0 0 18-16,0 0 6 0,0 0-2 0,0 0 2 15,50-9 11-15,-50 9 3 16,23-10-3-16,-12 3 8 0,0-1-1 0,-11 8 12 16,20-15 11-16,-10 7 11 0,-10 8 24 15,14-14-1-15,-8 4 12 0,-6 10-6 16,9-14-3-16,-9 14-13 0,4-15 10 16,-4 15-18-16,0 0 1 0,0 0 8 0,0 0-12 15,-15-27-6-15,15 27 10 0,0 0-14 0,-18-8 6 16,18 8 0-16,0 0 4 0,-18-1 3 15,18 1 5-15,0 0 0 0,0 0 13 0,0 0-6 16,0 0 10-16,-29 9-18 16,29-9 6-16,-11 8 3 0,11-8-7 15,-9 11 1-15,9-11 4 0,0 0 0 0,-10 18 7 16,10-18 6-16,-8 15 0 0,8-15-3 0,-6 15 4 16,6-15 0-16,-10 18-4 15,10-18-5-15,-6 14 4 0,6-14-8 0,-6 15 6 16,6-15 3-16,-8 16 7 0,8-16-9 0,-4 13 5 0,4-13-8 15,0 0 1-15,-7 17-6 16,7-17 0-16,0 0 0 0,-4 13-2 0,4-13-4 16,0 0 0-16,0 0-1 15,-7 14-3-15,7-14-1 0,0 0-1 0,0 0-6 16,0 0 0-16,0 0-2 0,0 0 1 16,-6 15-3-16,6-15 3 0,0 0-3 0,0 0 0 15,0 0-5-15,0 0 5 0,0 0-2 0,0 0 5 16,0 0-5-16,0 0-2 0,0 0-2 15,0 0-2-15,0 0 1 0,0 0 0 0,-4 15 1 16,4-15 0-16,0 0-1 16,0 0 0-16,0 0 0 0,0 0-2 0,0 0-6 15,0 0-28-15,0 0-28 16,0 0-30-16,0 0-12 0,0 0-8 0,0 0 4 16,0 0 9-16,0 0 19 0,0 0 1 15,0 0 16-15,28-34 21 0,-28 34 14 0,0 0 14 16,0 0 16-16,10-10 3 0,-10 10 12 0,0 0 19 0,0 0-5 15,10-9 17 1,-10 9 6-16,0 0 2 0,0 0 5 0,0 0 3 0,11-10-7 16,-11 10 0-16,0 0-4 15,0 0-6-15,13-11-4 0,-13 11-6 0,0 0-2 16,12-13-6-16,-12 13-4 0,9-14 2 16,-9 14-6-16,10-18-4 0,-3 6 3 0,-1-1-5 15,1-1-2-15,-3 1 4 0,2-2 1 0,0 1 6 16,0-1 10-16,-6 15 3 0,10-29 4 15,-6 16-1-15,2 0 2 0,-6 13 6 0,6-26-4 16,-4 15 0-16,-2 11-4 16,6-21-3-16,-6 21-4 15,5-16-3-15,-5 16-4 0,2-14-3 0,-2 14-3 0,0 0-7 16,0 0 3-16,0 0 1 0,0 0-5 0,0 0 1 16,0 0 1-16,0 0-1 15,0 0 4-15,-43 30-6 0,39-16-3 0,0 4 3 16,-2-2-1-16,2 3 0 0,2 2-1 0,-3 2 0 15,1 1-1-15,2 2 1 16,0 1-3-16,0-1 3 0,0 3-4 0,2-3 3 0,-3 3 0 16,1 0-2-16,2-3 2 15,-4 3 1-15,2-1 1 0,-2-1-3 0,-3 0 4 16,3 0 3-16,0-3 1 0,-2-1-4 16,0-2 3-16,-2 1 1 0,0-2 2 0,0-1 0 15,2-2 1-15,-3-2-2 16,1-2 3-16,1 1-3 0,-1-2 3 0,8-12 0 0,-13 18-5 15,7-10 3-15,6-8-2 16,-13 11-1-16,13-11-2 0,-13 6 0 0,13-6-2 16,0 0 0-16,0 0-2 0,0 0 1 15,-25-17-3-15,25 17 6 0,-5-17-8 16,5 17-1-16,-4-16 3 0,4 16-3 0,0 0 0 0,2-24 1 16,-2 24-2-16,7-17 0 15,-7 17 3-15,11-15-5 0,-11 15 2 0,14-14 2 16,-14 14-4-16,13-11 2 0,-13 11 0 15,17-10-4-15,-17 10 4 0,19-5-3 16,-19 5 8-16,19-3 1 0,-19 3 2 0,21 3 5 16,-21-3 0-16,24 5 7 0,-10 1 2 15,-1-2-2-15,0 2-3 0,2 1 8 16,-3-1 0-16,2 0 3 0,0-1 1 0,-2 1 3 16,3-2-4-16,-15-4-1 0,32 9 1 0,-17-7-5 15,0 0 0-15,-15-2-3 0,28-2-3 16,-28 2 0-16,33-6-6 0,-16 3-18 0,0-3-38 15,2-5-47-15,0-3-63 0,0 3-56 16,0-4-90-16,-2 0-174 0,1-1-140 16,-2-2-281-16,-1 2-278 15</inkml:trace>
  <inkml:trace contextRef="#ctx0" brushRef="#br1" timeOffset="132639.72">22727 10713 2637 0,'0'0'-108'15,"0"0"31"-15,0 0 1 0,0 0 24 0,-28 27 9 0,22-16 21 16,0 0 22-16,-2 3 11 0,2 4 15 0,0-2 22 15,0 3 5-15,0 2 20 16,-1 2 2-16,3-2 1 0,-2 4 2 0,3-2 3 0,1 0-8 16,2-1 0-16,0 1-10 15,0 6-4-15,0 0-4 0,0-3-3 0,5 1-7 16,-1-2-3-16,0 0-6 0,0-1 0 16,5 1-11-16,-3-2-38 0,0-1-50 0,0 0-46 15,2-1-45-15,-2-4-59 0,0-2-116 0,0-2-435 16,0 1-52-16</inkml:trace>
  <inkml:trace contextRef="#ctx0" brushRef="#br1" timeOffset="133139.66">22919 11096 2184 0,'0'0'-88'16,"0"0"18"-16,0 0 13 0,0 0 10 0,0 0 4 0,0 0 10 16,0 0 7-16,0 0 5 15,0 0 14-15,0 0-1 0,0 0 0 0,30 0 3 16,-30 0 0-16,0 0 5 16,23-2-6-16,-23 2-1 0,20-4 7 0,-20 4-2 15,18-9-3-15,-10 3 15 0,-8 6-8 0,18-15 18 0,-12 4 19 16,2 1 2-1,-8 10 18-15,9-23 15 0,-5 10 11 0,-4 13-3 0,6-21-11 16,-6 21-7-16,0-21-4 0,0 21-7 16,-2-19-4-16,2 19-8 0,0 0 1 0,-4-23-6 15,4 23-4-15,0 0 4 16,-15-12 15-16,15 12 8 0,0 0 3 0,0 0 6 16,-28 6 9-16,28-6 2 15,-18 13 4-15,10-3 1 0,-2 1 5 0,2 3 0 0,0 0-4 16,0 0 2-16,-1 2 2 0,2-1 2 0,1 2 4 15,2-1-1-15,0 0 3 16,1 0-1-16,-1 0-6 0,4-16-5 0,-2 31-8 0,2-17-9 16,0-14-7-16,4 22-3 15,1-10-8-15,1-1-3 0,-6-11-5 0,19 16-7 16,-6-9-5-16,1-3-21 16,-14-4-34-16,30 2-41 0,-11-4-49 0,-19 2-59 0,40-10-53 15,-16 3-51-15,-5-5-89 0,4 1-136 0,-4-4-410 16,-2-2-310-16</inkml:trace>
  <inkml:trace contextRef="#ctx0" brushRef="#br1" timeOffset="133685.84">23317 10355 2688 0,'0'0'-122'0,"0"0"26"15,0 0 11 1,-34 10 1-16,34-10 9 0,-8 10 19 0,8-10 15 0,-9 11 24 16,9-11 17-16,-10 15 11 15,10-15 11-15,-9 17 17 0,3-6 0 0,6-11 14 0,-9 23 13 16,3-10 9 0,2 0 7-16,4-13 6 0,-8 27-1 0,6-13 1 0,2-14-7 15,-3 23-6-15,3-23-5 0,3 25-7 0,-3-25-6 16,4 23-1-16,0-14-9 0,-4-9-5 15,10 17-20-15,-4-10-47 0,-6-7-67 0,17 10-63 16,-8-8-79-16,-9-2-161 16,15 2-345-16,-15-2-16 0</inkml:trace>
  <inkml:trace contextRef="#ctx0" brushRef="#br1" timeOffset="134039.69">23228 10071 2107 0,'0'0'-27'15,"0"0"38"-15,2-22 23 16,-2 22 25-16,0 0 33 0,0 0 17 0,0 0 18 0,0 0-4 16,0 0 0-16,0 0-12 15,4-16-14-15,-4 16-12 0,0 0-12 0,0 0-13 16,0 0-35-16,0 0-55 0,0 0-69 15,7-4-69-15,-7 4-129 0,0 0-509 16,0 0-125-16</inkml:trace>
  <inkml:trace contextRef="#ctx0" brushRef="#br1" timeOffset="134699.79">22951 10539 2342 0,'0'0'-61'0,"0"0"23"16,0 0 21-16,-15-13 8 0,15 13 7 15,0 0 6-15,0 0 20 0,0 0-2 0,0 0 24 0,0 0 1 16,0 0 15-16,0 0-7 15,0 0-6-15,0 0-8 0,52-5 0 0,-52 5-8 0,22 0-5 16,-22 0-24 0,23 2-61-16,-23-2-67 0,20-2-75 0,-20 2-170 15,18-2-242-15,-18 2 178 0</inkml:trace>
  <inkml:trace contextRef="#ctx0" brushRef="#br1" timeOffset="135919.84">23598 10431 1669 0,'0'0'-89'16,"0"0"24"-16,0 0 4 0,0 0 6 0,0 0 9 0,0 0 20 16,0 0 9-16,0 0 17 15,0 0 7-15,0 0 13 0,0 0-4 0,0 0-3 16,0 0 1-16,0 0 3 16,0 0-8-16,0 0 5 0,0 0-9 0,0 0-2 0,0 0 0 15,0 0 3-15,0 0-1 0,0 0-4 0,0 0 5 16,0 0-5-1,0 0 3-15,0 0-1 0,0 0 0 0,0 0 8 0,0 0 6 16,0 0-7-16,0 0-2 16,0 0 7-16,0 0 2 0,0 0 0 0,0 0 15 0,0 0-2 15,0 0 10-15,0 0-2 16,0 0 7-16,0 0-3 0,0 0 3 16,0 0-5-16,0 0 10 0,0 0 2 15,0 0 4-15,0 0-2 0,0 0-5 0,0 0-7 0,0 0-3 16,0 0 0-16,0 0-2 0,0 0 2 0,0 0-4 15,0 0-3-15,0 0-6 16,0 0-9-16,0 0 4 0,0 0-4 0,0 0 4 0,0 0 1 16,0 0-10-16,0 0 5 15,0 0-8-15,0 0 1 0,0 0-2 0,0 0 1 16,0 0 1-16,0 0-1 16,-52 6 0-16,52-6-2 0,-17 5 1 0,17-5 1 15,-20 10 8-15,20-10 5 0,-18 12-1 0,7-5 7 16,2 3-8-16,-1-1 1 0,10-9-1 15,-15 21-2-15,11-9 0 0,0 1 4 0,4-13-8 16,-4 22 2-16,4-22 4 16,2 20 3-16,-2-20-11 0,4 19 3 0,-4-19 2 15,8 16-4-15,-8-16-4 0,11 13-2 16,-11-13 4-16,14 7-1 0,-14-7-6 0,18 4-1 16,-18-4 5-16,0 0-10 15,28-6 4-15,-28 6-2 0,14-9 0 0,-14 9 9 0,19-15-9 16,-13 3 4-16,3 0-8 0,-9 12 0 0,11-21 13 15,-5 10 17-15,-6 11 13 16,8-19 11-16,-8 19 8 0,6-15 3 0,-6 15-1 16,6-13-7-16,-6 13-9 0,0 0-2 15,10-12-5-15,-10 12 4 0,0 0 13 16,0 0 5-16,0 0 0 0,0 0 0 16,0 0-7-16,0 0-4 0,20 31-5 0,-20-31-2 15,9 17-5-15,-5-6-1 0,-4-11-5 0,13 20-6 0,-7-9-16 16,-6-11-49-1,13 15-48-15,-5-8-56 0,-8-7-57 0,11 12-75 0,-11-12-172 16,11 7-433-16,-11-7-249 16</inkml:trace>
  <inkml:trace contextRef="#ctx0" brushRef="#br1" timeOffset="136179.64">23721 10412 2615 0,'0'0'-77'16,"0"0"21"-16,0 0 12 0,0 0-3 0,15-5 6 15,-15 5 7-15,0 0 8 0,19-4 21 0,-19 4 8 0,17-4 2 16,-17 4-8-16,22-5 14 15,-22 5-14-15,24-4 4 0,-24 4 4 0,24-7-56 0,-24 7-58 16,19-5-76-16,-19 5-150 16,17-7-187-16,-10 3 298 0</inkml:trace>
  <inkml:trace contextRef="#ctx0" brushRef="#br1" timeOffset="136399.51">23836 10326 1584 0,'0'0'36'0,"0"0"1"0,0 0 1 16,0 0 18-16,0 0 26 0,0 0 14 0,-22 17 17 15,22-17 9-15,0 0 9 16,0 25-3-16,0-25 3 0,2 22-8 0,-2-22 0 0,0 24-5 16,0-24-9-16,4 25-6 15,-1-12-7-15,-3-13-9 0,7 23-8 0,-3-12-9 16,-4-11-6-16,4 21-5 0,-4-21-9 16,10 18-1-16,-3-11-6 0,-7-7-22 0,14 12-37 15,-14-12-45-15,16 7-70 0,-6-5-56 0,-10-2-70 16,22-4-147-16,-12-1-424 15,0 1-158-15</inkml:trace>
  <inkml:trace contextRef="#ctx0" brushRef="#br1" timeOffset="136889.87">24101 10715 2331 0,'0'0'-106'0,"0"0"31"0,0 0 28 0,0 0 21 16,0 0 25-16,0 0 28 0,0 0-2 0,0 0 8 0,0 0 1 15,0 0 8-15,0 27-3 16,0-27 3-16,8 19-1 0,-8-19 3 0,12 25 17 16,-6-10 8-16,4 0 12 15,-4 2 7-15,2 4 3 0,-4-4-6 0,3 4-8 16,-1 0-5-16,-4-1-5 0,2 2-10 16,-4-1-4-16,0 0-5 0,-2 4-8 15,-2-2-35-15,0 3-44 0,-3 0-69 0,-1 2-69 0,0-3-113 16,-6 5-535-16,4-7-155 15</inkml:trace>
  <inkml:trace contextRef="#ctx0" brushRef="#br1" timeOffset="156719.64">15847 13883 1022 0,'0'0'133'0,"0"0"-23"16,0 0-26-16,0 0 0 15,0 0 1-15,0 0 2 0,-17-10 0 0,17 10 15 0,0 0 10 16,0 0 8-16,0 0 12 0,0 0 9 0,0 0 4 15,0 0 1-15,0 0-6 16,0 0 2-16,0 0-2 0,0 0 1 0,0 0-14 0,0 0-7 16,0 0-9-1,0 0-12-15,0 0-6 0,0 0-15 0,0 0-5 0,0 0 1 16,0 0-5-16,0 0-2 16,0 0-5-16,0 0-5 0,0 0-4 0,0 0-5 0,0 0-3 15,0 0-2-15,44-5-4 0,-44 5-2 0,21-3-4 16,-21 3-5-16,24-3-3 15,-24 3-5-15,26-3 2 0,-26 3-5 0,25 0-6 16,-25 0-11-16,23-2-34 0,-23 2-29 16,19-2-34-16,-19 2-37 0,0 0-40 0,26 0-40 15,-20 2-41-15,-6-2-80 16,0 0-130-16,0 0-401 0,0 0-223 0</inkml:trace>
  <inkml:trace contextRef="#ctx0" brushRef="#br1" timeOffset="157039.63">15856 13777 2529 0,'0'0'-74'16,"0"0"15"-16,-20 2 13 0,20-2 20 16,0 0 3-16,0 0 9 0,0 0 14 0,0 0 18 0,0 0 16 15,0 0 9-15,0 0 6 16,0 0 19-16,0 0 11 0,0 0 7 0,0 0 3 16,0 0-4-16,66-4-15 15,-66 4-3-15,27-2-5 0,-27 2-10 0,30-2-6 0,-11 2-17 16,-2 2-63-16,2-2-58 0,-19 0-68 0,36-2-81 15,-19 0-182-15,-2 2-273 16,0 0 56-16</inkml:trace>
  <inkml:trace contextRef="#ctx0" brushRef="#br1" timeOffset="157659.65">16909 13482 2112 0,'0'0'6'0,"-10"-10"23"0,10 10 22 0,0 0 8 15,0 0 12-15,0 0 15 16,-11-10 9-16,11 10 5 0,0 0 20 16,0 0 25-16,0 0 8 0,0 0 7 15,0 0-6-15,0 0-7 0,0 0-11 0,0 43-10 0,0-43-3 16,5 28-19-16,-1-13-12 16,-2 3-11-16,0-2-11 0,2 3-5 0,0-2-5 15,-2 2-6-15,1 1-12 0,3-2-12 0,-4-2-54 16,3-2-63-16,-3 3-85 0,2-2-73 15,-4-15-107-15,2 22-194 0,0-12-376 0,-2-10-323 16</inkml:trace>
  <inkml:trace contextRef="#ctx0" brushRef="#br1" timeOffset="157909.69">16725 13889 2751 0,'0'0'-97'16,"0"0"26"-16,0 0 24 15,0 0 20-15,0 0 12 0,0 0 12 16,0 0 24-16,66-7 14 0,-45 7 20 16,1-5 4-16,4 1 3 0,2 3-4 0,2-2-3 0,1-1 0 15,1 1-8-15,0 2-6 0,-3-1-1 0,-1 2-18 0,-2 0-63 16,-3-2-63-16,-1 2-66 15,-4 0-116-15,-5 2-474 0,0 0-42 16</inkml:trace>
  <inkml:trace contextRef="#ctx0" brushRef="#br1" timeOffset="158419.29">16848 14123 2254 0,'0'0'-46'0,"-12"8"0"15,12-8 18-15,0 0 19 0,0 0 2 0,0 0 23 0,-9 10 17 16,9-10 9-16,0 0 14 15,0 0 15-15,0 0 13 0,0 0 11 0,0 0-4 0,0 0-5 16,0 0-3-16,0 0-7 16,0 0-13-16,0 0-4 0,45 0 1 0,-45 0-1 15,18 0-1-15,-18 0 0 0,19 0-1 16,-19 0-2-16,0 0-5 0,28 2-4 0,-28-2-2 16,16 6 0-16,-16-6-6 15,16 9-5-15,-10-1-3 0,-6-8 1 0,13 16-8 16,-9-4 4-16,-4-12-2 0,6 21-1 15,-6-7 0-15,0-14-3 0,-2 22 3 0,2-22 3 16,-10 25 5-16,3-12 3 0,1-3 2 0,6-10 9 16,-12 21-1-16,4-14 5 15,8-7 6-15,-10 16-2 0,10-16-4 0,-8 13-2 0,8-13-6 16,-8 13-3 0,8-13-5-16,0 0 2 0,-5 17-5 0,5-17 1 0,0 0-6 15,0 0-2-15,15 19-3 0,-15-19-1 0,16 7-3 0,-16-7-13 16,26 3-43-1,-13-3-53-15,-13 0-63 0,36 2-72 0,-19-6-89 16,4 0-189-16,-2 2-475 0,2-1-438 16</inkml:trace>
  <inkml:trace contextRef="#ctx0" brushRef="#br1" timeOffset="158919.25">18230 13297 2999 0,'0'0'-67'16,"0"0"34"-16,5-18 8 0,-5 18 7 0,0 0 28 0,0 0 29 16,0 0 29-16,0 0 24 15,0 0 15-15,0 0 7 0,0 0-1 0,0 0 0 16,0 0-1-16,0 0-11 16,-3 54-11-16,3-54-11 0,0 26-6 0,0-10-6 15,3-1-9-15,-3-15-7 0,4 31-3 0,-2-16-12 0,0-1-32 16,-2-14-50-16,7 26-60 15,-5-11-71-15,2-4-77 0,-4-11-133 16,0 20-590-16,0-11-429 0</inkml:trace>
  <inkml:trace contextRef="#ctx0" brushRef="#br1" timeOffset="159305">17790 13777 2886 0,'0'0'-127'16,"0"0"14"-16,0 0 14 0,0 0 8 15,0 0 17-15,0 0 23 0,0 0 21 0,36 5 19 0,-36-5 32 0,24-2 12 16,-24 2 16-1,34-1 17-15,-14 1 8 0,2 0 19 0,3-2 1 0,7 0-21 16,2 2 2-16,1-2-2 16,10 0-2-16,1 2-5 0,2-2-7 15,0 2-1-15,3-2-1 0,8 1-10 0,0-2-5 16,-8 2 1-16,-2 1-1 0,2-3 6 0,-1 3 4 16,-1-1 2-16,-3-1 1 15,-3 2 4-15,1-2-5 0,-8 2-3 0,-4 0-7 0,-1-2-7 16,-5 2-3-16,-2 0-5 0,-3 0-43 0,-3 0-47 15,-18 0-68-15,28 0-63 16,-28 0-101-16,13 0-186 0,-13 0-371 0,0 0-197 16</inkml:trace>
  <inkml:trace contextRef="#ctx0" brushRef="#br1" timeOffset="160179.7">18114 14245 2423 0,'0'0'-119'0,"0"0"16"0,0 0 19 16,0 0 22-16,0 0 3 15,0 0 14-15,0 0 19 0,0 0 9 0,0 0 10 16,0 0 4-16,-2-19 11 0,2 19 18 0,0 0 14 15,0 0 13-15,0 0 10 16,0 0 8-16,0 0 10 0,0 0-5 0,0 0 7 0,0 0-1 16,0 0 2-16,-44 23-6 15,44-23-6-15,-18 10-7 0,18-10-6 0,-14 10-9 16,14-10-1-16,-13 14-5 16,13-14-9-16,-11 14-1 0,11-14-2 0,-10 14-5 15,10-14-2-15,-7 15 1 0,7-15-5 0,-4 13 2 0,4-13-5 16,0 0-2-16,0 0 3 15,8 24-6-15,-8-24-2 0,7 12-1 16,-7-12 1-16,13 10 0 0,-13-10 0 0,15 12-3 16,-15-12 7-16,14 10-4 0,-3-5-2 0,-11-5 2 15,17 11-3-15,-9-6-3 16,-8-5 1-16,20 15 0 0,-12-11 2 0,-8-4 0 16,15 10 3-16,-15-10 2 15,12 14-3-15,-12-14 0 0,9 11 8 0,-9-11-11 0,9 13 5 16,-9-13-1-16,8 16 6 0,-8-16 4 0,2 12 13 15,-2-12 5-15,0 0 5 16,0 20 5-16,0-20 7 0,0 0 5 0,-8 19 0 0,8-19 1 16,-13 13-4-16,13-13 4 15,-15 10-11-15,15-10-2 0,-17 10-2 0,17-10-5 16,-19 5 2-16,19-5-8 16,-21 5-1-16,21-5-4 0,-22 6-6 15,22-6 2-15,-21 0-7 0,21 0-1 0,-21 0 0 0,21 0-11 0,-23-6-25 16,23 6-30-16,-22-7-44 15,22 7-51-15,-16-8-52 0,10 4-73 0,6 4-152 16,-13-9-149-16,13 9-284 0,0 0-202 16</inkml:trace>
  <inkml:trace contextRef="#ctx0" brushRef="#br1" timeOffset="161329.6">18417 14511 2450 0,'0'0'-99'0,"0"0"29"0,0 0 20 0,0 0 14 16,0 0 13-16,0 0 21 15,0 0 21-15,0 0 23 0,0 0 22 0,0 0 18 16,0 0 11-16,0 0 6 0,0 0 5 16,-11-16 1-16,11 16-4 0,0 0-8 15,0 0-3-15,0 0-1 0,0 0-2 16,0 0-4-16,0 0-9 0,0 0-9 0,0 0-5 16,0 0-8-16,36-8-2 15,-36 8-8-15,19-1-3 0,-19 1-4 0,23-2-5 16,-23 2-2-16,26-2-4 0,-26 2-3 0,27-3 1 0,-27 3-5 15,26-3-3-15,-26 3 1 16,24-4-3-16,-24 4 5 0,16-1-10 0,-16 1-29 16,15-5-37-16,-15 5-71 0,13-1-57 15,-13 1-61-15,0 0-157 0,10-8-477 0,-10 8-252 16</inkml:trace>
  <inkml:trace contextRef="#ctx0" brushRef="#br1" timeOffset="161849.7">18868 14382 2544 0,'0'0'-60'16,"0"0"25"-16,0 0 32 15,0 0 15-15,0 0 20 0,0 0 29 0,0 0 14 0,-7-32 12 16,7 32 0-16,0 0 8 16,0 0-1-16,0 0 13 0,0 0 14 0,0 0 2 15,0 0-5-15,0 0-6 16,0 0-7-16,0 0-5 0,0 0-7 0,-15 54-2 0,13-41-4 16,2-13-8-16,-2 30-6 15,0-12-3-15,2-1-11 0,-2 0-9 0,4 0 0 16,-2-17-5-16,0 32-3 0,2-17-6 0,0 1-3 15,-2-16-3-15,2 25-6 0,0-14 3 16,-2-11-4-16,3 19-2 0,-3-19-5 0,2 18-4 16,-2-18-18-16,0 0-30 15,4 16-50-15,-4-16-50 0,0 0-66 0,0 0-54 16,0 0-106-16,15-7-178 16,-15 7-399-16,0 0-356 0</inkml:trace>
  <inkml:trace contextRef="#ctx0" brushRef="#br1" timeOffset="162029.6">18929 14245 3009 0,'-7'-13'26'0,"7"13"29"0,-4-21 19 0,4 21 11 15,-4-15 17-15,4 15 14 16,0 0 11-16,-4-16 4 0,4 16-10 0,0 0-13 16,0 0-11-16,0 0-19 15,-2-16-6-15,2 16-11 0,0 0-18 0,0 0-43 0,0 0-53 16,0 0-61-16,0 0-65 0,0 0-82 0,0 0-153 15,0 0-568-15,0 0-442 16</inkml:trace>
  <inkml:trace contextRef="#ctx0" brushRef="#br1" timeOffset="162599.34">19257 14432 2978 0,'11'-9'-96'0,"-11"9"37"15,0 0 23-15,8-14 7 0,-8 14 19 0,0 0 29 16,0 0 21-16,4-15 19 0,-4 15 6 0,0 0 3 0,0 0-1 15,0 0-1-15,0 0 11 16,-19-17 1-16,19 17 2 0,0 0-1 0,-23 0-5 16,23 0 0-16,0 0-10 15,-29 13-4-15,17-4-5 0,4 1-5 16,-2 2-8-16,1-1 0 0,1 4-5 16,1-3-6-16,3 2 1 0,4-14-3 0,-6 29-6 0,6-16 3 15,0-13-7-15,4 26 2 0,0-15-2 0,3 0 2 16,1-1-5-16,-8-10-2 15,17 13-1-15,-7-6 2 0,-10-7-6 0,22 3 2 16,-22-3 1-16,21-1-3 0,-21 1-2 16,17-13 0-16,-6 4-1 0,-11 9 0 0,14-21 0 15,-8 8 1-15,4-3-1 16,-6 6 1-16,-4 10 3 0,10-27 12 0,-8 17 6 0,-2 10-1 16,8-17-1-1,-8 17-3-15,4-12-1 0,-4 12-3 0,0 0 11 0,0 0 10 16,0 0 3-16,0 0-1 0,0 0-7 0,0 0 0 15,0 0-4-15,28 29-2 0,-23-18-6 16,1 1 2-16,0 2-4 0,0-1-5 16,3-2 2-16,-2 0-20 0,-1 1-40 15,-6-12-43-15,10 17-49 0,-4-9-53 0,-6-8-71 16,12 11-120-16,-12-11-193 16,0 0-396-16,0 0-412 0</inkml:trace>
  <inkml:trace contextRef="#ctx0" brushRef="#br1" timeOffset="164439.71">20491 13701 2469 0,'-15'-14'-38'0,"15"14"33"16,0 0 19-16,0 0 28 0,0 0 14 0,0 0 18 0,0 0 25 16,0 0 12-1,0 0 2-15,0 0 6 0,0 0-5 0,0 0-9 0,0 0-6 16,0 0-9-16,0 0-2 16,0 0-7-16,0 0-6 0,0 0-6 0,24-21-6 15,-24 21-9-15,18-2-7 0,-18 2-3 0,22-2-4 16,-22 2-7-16,25-3-4 0,-25 3-4 15,24-2-13-15,-24 2-41 0,20-2-26 0,-20 2-27 16,20-5-40-16,-20 5-48 16,16-1-52-16,-16 1-72 0,14-8-654 0,-14 8-374 15</inkml:trace>
  <inkml:trace contextRef="#ctx0" brushRef="#br1" timeOffset="164669.68">20621 13592 2829 0,'0'0'-74'0,"-14"-10"33"15,14 10 34-15,0 0 8 0,0 0 20 16,0 0 18-16,-8-9 2 0,8 9 22 0,0 0 14 16,0 0 15-16,0 0 7 15,0 0 6-15,0 0 6 0,0 0-3 0,0 0-5 0,0 0-6 16,0 0-7 0,-8 40-3-16,8-40-12 0,2 23-6 15,-2-23-11-15,4 28-3 0,-2-12-6 0,0 1-3 0,2-2-7 0,-2 3-8 0,3-4-17 16,-1 1-39-16,1 1-48 15,-1-3-52-15,-4-13-74 0,8 25-72 0,-8-25-152 16,8 17-529-16,-4-10-379 16</inkml:trace>
  <inkml:trace contextRef="#ctx0" brushRef="#br1" timeOffset="164959.57">20959 13449 2800 0,'0'0'-92'16,"7"-19"19"-16,-7 19 31 15,6-13 18-15,-6 13 5 0,0 0 22 0,0 0-3 16,6-14 41-16,-6 14 57 16,0 0 26-16,0 0 12 0,0 0 1 0,0 0-9 15,0 0-5-15,0 0-11 0,2 52-5 0,-2-35-12 0,2 2-2 16,0-2-15-16,3 5-9 15,-3-2-7-15,0 3-5 0,0-2-23 0,2 6-2 16,-2-2-5-16,2-3-4 16,3 1-23-16,-3-2-63 0,1-2-58 0,1 2-71 0,-4-6-93 15,0-2-188-15,2 1-435 16,-2-3-301-16</inkml:trace>
  <inkml:trace contextRef="#ctx0" brushRef="#br1" timeOffset="165219.6">21277 13818 2756 0,'0'0'-45'0,"0"0"36"0,12-5 12 0,-12 5 15 16,0 0 17-16,0 0 8 16,0 0 1-16,0 0 13 0,0 0 0 0,0 0 12 15,-14 46 8-15,7-32 4 0,0 2 11 0,1 6-3 0,-4 0-4 16,2 3-3-16,-4 3-5 15,2 4-12-15,-5-2 2 0,1 2-9 0,-2-1-7 0,2 1-4 16,-1-2-6-16,-2 2-6 16,2-1-12-16,0-1-32 0,0-3-40 0,1 0-53 15,4-4-55-15,2-3-62 16,-4-1-96-16,4-7-632 0,4-1-375 0</inkml:trace>
  <inkml:trace contextRef="#ctx0" brushRef="#br1" timeOffset="165559.68">21285 14347 2736 0,'0'0'-109'0,"8"-10"23"16,-8 10 9-16,0 0 15 16,9-14 4-16,-9 14 2 0,10-7 8 0,-10 7 6 0,0 0 2 15,18-12 3-15,-18 12 11 0,18-5 2 16,-18 5 8-16,20-2 7 0,-20 2 12 15,20-4 24-15,-20 4 0 0,20 0 14 0,-20 0-4 16,0 0 5-16,23 4 9 16,-23-4 19-16,10 10 12 0,-10-10 4 0,0 0 7 15,-2 20 6-15,2-20 9 0,0 0 12 16,-12 33 7-16,3-22 12 0,3 0 3 0,-3 4-6 16,3-3-5-16,0 0-9 0,6-12-15 15,-9 23-9-15,5-13-9 0,4-10-8 16,0 18-9-16,0-18-5 0,10 15-11 0,-10-15-22 0,22 10-47 15,-7-5-61-15,-1-5-73 16,6 3-63-16,0-6-88 0,2-2-164 0,1-1-481 16,1 1-365-16</inkml:trace>
  <inkml:trace contextRef="#ctx0" brushRef="#br1" timeOffset="166019.59">22673 13134 2866 0,'0'0'-79'16,"0"0"24"-16,0 0 15 16,0 0 40-16,0 0 18 0,0 0 23 0,0 0 9 15,6 42 4-15,-6-42 2 0,4 27-1 16,-4-9-7-16,2-2-5 0,0 4-3 0,0-2-1 16,2-2-4-16,0 1-2 15,0 2-10-15,-2-3-8 0,2 0-55 0,0 0-64 0,1-1-45 16,-3 0-58-16,-2-15-115 0,4 23-431 15,-2-14-36-15</inkml:trace>
  <inkml:trace contextRef="#ctx0" brushRef="#br1" timeOffset="166389.76">22318 13598 2250 0,'0'0'-53'16,"0"0"17"-16,-19 3 9 0,19-3-4 0,0 0 19 15,0 0 12-15,0 0 24 0,0 0 5 16,0 0 22-16,0 0-17 0,0 0 13 16,0 0-5-16,0 0-1 0,0 0 12 15,51 16-1-15,-33-15 1 0,6-1-2 0,6 3-4 16,1-3-7-16,7 0 12 0,5 0-20 0,3-3 7 15,5 3 9-15,9-1 10 16,1-2 4-16,1 3 16 0,3-1 2 0,0-3 0 0,-1 2-4 16,-1 0-11-16,-3 0-3 15,-3-2-10-15,-6 3-5 0,-5-2-4 0,-1 2-5 0,-3-1-7 16,-6 0 3-16,-2 0-5 16,-3 0-2-16,-3 1-7 0,-4 1-11 0,-3-3-47 15,-2 3-52-15,0 0-56 0,-19 0-59 0,28 0-105 16,-16 0-580-16,-12 0-270 15</inkml:trace>
  <inkml:trace contextRef="#ctx0" brushRef="#br1" timeOffset="166989.44">22574 14269 2640 0,'4'-37'-101'16,"-4"37"17"-16,0 0 5 15,6-18 16-15,-6 18 12 0,0 0 22 0,4-16 25 0,-4 16 34 16,0 0 18-16,0 0-1 16,6-18 13-16,-6 18 8 0,0 0-6 0,0 0 2 15,0 0 10-15,0 0 3 16,-22-8-1-16,22 8-6 0,0 0-3 0,-28 5-6 16,28-5-5-16,0 0-9 0,-27 12 1 15,27-12-8-15,-17 9-4 0,8-3-5 0,9-6-4 16,-12 11 4-16,12-11-5 0,-8 11-5 0,8-11 3 15,0 0-8-15,2 21 4 0,-2-21-5 16,0 0-2-16,18 19 0 0,-7-12-1 0,0 2-1 16,1-2 1-16,3 3-4 15,-2-1-5-15,4-1 1 0,-3 2 2 0,0-1-1 16,0 1 0-16,-1-1-2 0,-3 0 2 16,1 3-2-16,0-2-2 0,-3 2 4 0,-8-12 3 15,10 18 8-15,-10-18 12 0,4 19 16 0,-4-19 11 16,-2 17 6-16,2-17 5 15,0 0 6-15,-12 22-8 0,4-13-4 0,8-9-1 16,-22 12-9-16,10-9-2 16,-3 2-7-16,15-5-7 0,-30 5-1 0,14-4-4 0,16-1-7 15,-30-1-10-15,30 1-34 16,-28-5-40-16,15 0-49 0,13 5-73 0,-18-10-57 16,9 3-115-16,2 0-188 15,7 7-330-15,-6-11-236 0</inkml:trace>
  <inkml:trace contextRef="#ctx0" brushRef="#br1" timeOffset="167519.79">22949 14358 2630 0,'-46'-11'-61'0,"46"11"25"0,0 0 2 0,0 0 10 0,0 0 10 15,0 0 20-15,0 0 23 0,0 0 28 0,0 0 8 16,0 0 10-16,0 0 4 15,0 0 0-15,0 0 6 0,0 0-2 0,0 0-8 16,0 0-3-16,0 0-4 16,0 0-8-16,0 0-2 0,0 0-6 0,61-4-5 0,-47 4-3 15,-14 0-2-15,34-2-9 16,-15 0-2-16,-19 2-1 0,34 0-6 0,-21-2-3 16,-13 2-12-16,27-2-37 15,-27 2-44-15,24-1-49 0,-24 1-52 0,19-3-53 0,-19 3-122 16,8-5-487-16,-8 5-169 15</inkml:trace>
  <inkml:trace contextRef="#ctx0" brushRef="#br1" timeOffset="167829.66">23059 14257 2432 0,'0'0'-93'15,"0"0"13"-15,0 0 21 0,0 0 9 0,0 0 18 0,0 0 13 16,0 0 24-16,0 0 6 16,0 0 5-16,0 0 18 0,0 0-2 0,-17 25 2 15,17-25 3-15,0 0 10 0,0 21 3 16,0-21 4-16,0 0 17 0,2 24 14 16,-2-24 11-16,4 20 5 0,-4-20-4 15,2 19-4-15,-2-19-5 0,3 19-16 0,-3-19-3 16,4 20-2-16,-4-20-11 0,4 18-3 0,-4-18-5 15,4 17-7-15,-4-17-5 0,4 14-3 16,-4-14 0-16,0 0-19 0,6 19-39 0,-6-19-55 16,3 13-63-16,-3-13-87 15,0 0-193-15,0 9-399 0,0-9-149 0</inkml:trace>
  <inkml:trace contextRef="#ctx0" brushRef="#br1" timeOffset="171709.7">23429 14133 2438 0</inkml:trace>
  <inkml:trace contextRef="#ctx0" brushRef="#br1" timeOffset="172039.76">23432 14125 2060 0,'0'0'-155'0,"0"0"28"0,0 0 28 15,0 0 29-15,0 0 28 0,0 0 20 0,0 0 19 0,0 0 9 16,0 0 20-16,0 0 10 0,0 0 6 0,0 0 18 15,0 0 4-15,0 0 19 16,0 0 6-16,0 0 2 0,0 0 9 0,0 0 4 16,0 0 1-16,0 0-1 0,0 0-8 15,0 0-7-15,0 0-11 0,0 0-5 0,0 0-8 16,0 0-2-16,0 0-4 16,0 0-1-16,0 0 6 0,0 0 15 0,0 0 5 15,0 0 5-15,0 0 2 0,0 0-9 0,0 0 1 0,0 0-12 16,0 0-3-16,8 39-3 15,-8-39-2-15,0 25-1 0,0-25 7 0,0 28-4 16,-2-13 0-16,2-15-9 16,0 29 5-16,0-17-5 0,0-12-2 0,-2 30-5 0,0-18-1 15,2-12-5-15,-2 24 1 16,2-24-8-16,-3 19-4 0,3-19-2 0,-2 19-3 16,2-19-4-16,0 0-7 15,0 21 1-15,0-21-7 0,7 14-26 0,-7-14-29 16,8 9-42-16,-8-9-43 0,13 7-56 15,-5-5-50-15,-8-2-78 0,15 0-172 0,-15 0-484 16,0 0-417-16</inkml:trace>
  <inkml:trace contextRef="#ctx0" brushRef="#br1" timeOffset="172249.7">23355 13889 2911 0,'0'0'-35'0,"-4"-20"27"0,4 20 16 0,0 0 10 16,-4-14 7-16,4 14 21 16,0 0 9-16,0 0 5 0,0 0-4 0,-4-15 1 15,4 15-5-15,0 0 0 16,0 0-8-16,0 0-5 0,0 0-3 0,0 0-9 16,0 0-24-16,0 0-51 15,0 0-63-15,14-4-66 0,-14 4-100 0,0 0-589 0,0 0-223 16</inkml:trace>
  <inkml:trace contextRef="#ctx0" brushRef="#br1" timeOffset="172879.4">23804 14157 2485 0,'0'0'-103'0,"0"0"9"0,-19-13 29 15,19 13 6-15,-17-7 1 0,17 7 20 0,-21-6 12 16,21 6 9-16,-22 0 12 16,22 0 24-16,-20 2-11 0,20-2 19 0,-22 6 3 15,10-1 2-15,12-5 1 16,-19 18-2-16,12-7 5 0,1 1 1 0,6-12-5 0,-9 29-4 15,5-17 7-15,4-12 0 0,0 27-1 0,0-14 5 16,0-13 2-16,6 25 4 16,-2-12 1-16,-4-13-8 0,9 19 5 0,-2-8-6 0,-7-11 1 15,12 11-9-15,-12-11-2 16,17 8 2-16,-17-8-3 0,17 0-5 16,-17 0 7-16,0 0-10 0,25-12-1 15,-25 12 14-15,16-14 7 0,-8 5 14 0,0-1 14 0,-8 10 3 16,13-17 7-16,-13 17 4 0,10-15 0 0,-10 15-6 15,7-10-7-15,-7 10-11 16,9-12-6-16,-9 12-5 0,0 0-7 0,0 0 1 0,0 0-5 16,0 0 4-16,0 0-10 15,0 0 1-15,0 0-7 0,20 26-1 0,-20-26-3 16,6 15 2-16,-6-15-4 16,8 20-8-16,-4-12-25 0,-4-8-45 15,10 18-59-15,-10-18-53 0,11 13-63 0,-11-13-114 0,6 9-583 0,0-5-346 16</inkml:trace>
  <inkml:trace contextRef="#ctx0" brushRef="#br1" timeOffset="174409.61">24920 13581 2667 0,'0'0'-78'0,"0"0"30"0,0 0 24 0,0 0 16 15,0 0 22-15,0 0-10 16,0 0 16-16,0 0-14 0,0 0 0 0,0 0-3 0,0 0 10 16,0 0-7-16,1-22 3 15,-1 22 12-15,0 0 16 0,22-5 13 0,-22 5 5 16,19-2 4-16,-19 2-2 16,21-4 0-16,-21 4-10 0,23-4-3 15,-23 4-7-15,29-1 3 0,-29 1-10 0,20-4-10 0,-20 4-46 0,22-2-54 16,-22 2-56-16,18-4-80 15,-18 4-152-15,11-3-356 0,-11 3 8 16</inkml:trace>
  <inkml:trace contextRef="#ctx0" brushRef="#br1" timeOffset="174569.66">24921 13457 2118 0,'0'0'3'0,"-20"-2"26"0,20 2 18 0,0 0 15 0,0 0 3 0,-15-6 5 16,15 6 6-16,0 0 25 0,0 0-1 15,0 0-2-15,0 0-8 0,0 0-10 16,0 0-9-16,0 0-8 0,65 0-39 0,-65 0-93 16,28 1-100-16,-28-1-178 15,23 0-432-15,-8-1-76 0</inkml:trace>
  <inkml:trace contextRef="#ctx0" brushRef="#br1" timeOffset="178499.51">26054 13461 2162 0,'0'0'-104'0,"0"0"34"0,0 0 28 0,0 0 20 15,0 0 12-15,0 0 17 16,0 0 6-16,0 0 3 0,0 0-7 0,0 0 4 0,0 0-3 16,0 0-4-16,0 0-3 15,0 0-3-15,-22-3 5 0,22 3 2 0,0 0 8 16,0 0 5-16,0 0 16 0,0 0-4 0,0 0 13 0,0 0 5 15,0 0 13-15,0 0 6 16,0 0 20-16,0 0-3 0,0 0 6 0,0 0 3 16,0 0 7-16,0 0-7 15,0 0 3-15,0 0-5 0,0 0-3 16,0 0-5-16,0 0 4 0,0 0-6 0,0 0-5 16,0 0-3-16,0 0-4 0,0 0-9 0,0 0-1 15,0 0-3-15,0 0-1 0,0 0-8 0,0 0-1 16,0 0-8-16,0 0-4 15,0 0-2-15,0 0-2 0,63 0-6 0,-63 0-3 0,27 0-2 16,-11 0-1-16,-16 0-3 16,33 0 0-16,-17 0-2 0,4 3-1 0,-1-3 0 15,0 0 4-15,0 1-1 16,0-1 2-16,2 0-3 0,-1 0-2 0,-20 0 0 0,36 0-1 16,-19 0-3-16,4 0 0 0,-5 0-4 0,4 0 4 15,-20 0-4-15,31-1-2 16,-14 1 1-16,0-3-1 0,-17 3 1 0,37 0 0 15,-20-1-3-15,1-1 3 0,2 0-2 16,-20 2 2-16,37-3-2 0,-20 2-2 16,2-1 2-16,0 0-1 0,-19 2-3 15,31-4 1-15,-14 3-5 0,1-2 9 0,-18 3-6 16,32-4 5-16,-19 3-2 16,3-1 1-16,-16 2-2 0,28-2 0 15,-14 0-1-15,-14 2 2 0,29-2-1 0,-29 2 1 0,27-2-2 16,-12 1 2-16,-15 1-2 0,28-3 1 15,-12 2-2-15,1-2 2 0,-17 3-2 0,32-1 2 0,-16-1-2 16,1 0 4 0,-17 2-2-16,32-4-2 0,-18 2 0 0,-14 2 3 0,27-5-2 15,-14 2 2-15,-13 3 0 16,25-3-2-16,-25 3 1 0,27-2-1 0,-14 0-2 16,-13 2 4-16,25-3-6 0,-25 3 5 15,29-3-2-15,-14 2 4 0,-15 1-2 16,30-2 0-16,-12 2-1 0,-18 0 0 0,31-2 1 0,-13 2-2 15,-18 0-2-15,32-2 4 16,-14 2-3-16,-18 0 3 0,33-2 0 0,-15 2 0 0,0 0-1 16,-18 0 1-16,31 0-1 15,-12-2 1-15,-3 4-1 0,-16-2 2 16,35 0-2-16,-17 0-2 0,-18 0 1 16,32 0 2-16,-16 0 0 0,-16 0 0 0,33 0 1 0,-19 0 0 15,-14 0 0-15,31 0-1 0,-13 0 0 0,-18 0 8 16,30 0 8-16,-15 0 7 15,-15 0-4-15,29-2 5 16,-29 2-5-16,27 0 0 0,-27 0-3 0,25 0-4 16,-11-2 1-16,-14 2 3 0,21 0-5 0,-21 0-1 0,21 0-6 15,-21 0 4 1,20 2-5-16,-20-2-8 0,0 0-25 0,21 0-38 16,-21 0-48-16,0 0-74 0,17 4-92 15,-17-4-172-15,0 0-163 0,0 0-273 0,0 0-270 16</inkml:trace>
  <inkml:trace contextRef="#ctx0" brushRef="#br1" timeOffset="180329.52">25377 13133 2530 0,'-8'-15'-140'0,"8"15"24"16,0 0 22-16,0 0 21 16,0 0 21-16,0 0 20 0,0 0 15 0,0 0 14 0,0 0 26 15,0 0 6-15,0 0 28 0,0 0 14 16,0 0 14-16,0 0 9 0,0 0 2 15,0 0 3-15,0 0 10 0,0 0 2 0,0 0-4 0,0 0-6 16,0 0 3 0,0 0 2-16,0 0 9 0,0 0 1 0,0 0 5 0,0 0 5 15,0 0 1-15,0 0 1 16,0 0-8-16,-16 40 2 0,16-27-8 0,0-13-4 0,2 28-5 16,-2-10-11-16,0-18-9 15,3 33 22-15,-1-15-19 0,1 1-7 0,0-2-14 16,0 0-5-16,2 2-3 0,-3-4-8 0,1 1-1 15,1-1-26-15,-4-15-37 0,4 23-44 16,-2-14-53-16,-2-9-68 0,5 19-63 16,-5-11-57-16,0-8-106 0,0 13-162 15,0-13-20-15,0 0-275 0,-7 14-214 0</inkml:trace>
  <inkml:trace contextRef="#ctx0" brushRef="#br1" timeOffset="180659.44">25480 13461 2518 0,'0'0'-63'0,"9"-14"16"15,-9 14 9-15,0 0 16 0,0 0 7 0,0 0 29 16,0 0 30-16,0 0 28 0,0 0 18 0,0 0 24 15,0 0 9-15,-9 50 2 16,4-36 10-16,-2 0-2 0,-1 1-6 0,0 4 3 16,0 3-7-16,1-2-13 0,-2 1-11 15,-2-2-9-15,2 2-12 0,0 0-6 0,-1 1 9 16,2 3-9-16,1-5-6 16,-3 1-7-16,-1 0-6 0,5-2-9 0,-2 2-14 15,3-6-31-15,-7 4-29 0,5-3-37 0,-1-1-39 16,2-1-47-16,0-2-40 0,1 0-57 15,5-12-102-15,-13 19-626 0,7-10-431 0</inkml:trace>
  <inkml:trace contextRef="#ctx0" brushRef="#br1" timeOffset="181049.97">25399 14034 2918 0,'0'0'-62'0,"0"0"15"15,15-8 9-15,-15 8 2 16,0 0 2-16,0 0 9 0,12-8 16 0,-12 8 19 0,0 0 15 16,0 0 8-16,13-7 7 15,-13 7-1-15,0 0 8 0,0 0-3 16,13-10-1-16,-13 10 1 0,0 0-6 16,18-5-6-16,-18 5 4 0,14-4-1 0,-14 4 3 0,0 0-5 15,24 0-6-15,-24 0-2 0,0 0-2 0,25 4-1 16,-25-4 2-16,19 5 0 15,-19-5 9-15,13 6 5 0,-13-6 34 0,8 11 20 16,-8-11 18-16,2 16 2 0,-2-16 10 16,-4 23-7-16,4-23-1 0,-12 25-1 0,5-9-1 15,-1-3-6-15,-1 1-7 16,1 0-10-16,4-1-5 0,-1 1-8 0,5-14-15 16,-10 23 2-16,10-23-9 0,0 18-16 0,0-18 7 0,8 19-3 15,-8-19-15-15,15 15-39 16,-4-9-49-16,-11-6-59 0,25 7-73 0,-9-2-63 15,-3-5-86-15,1 0-181 16,0 0-78-16,-14 0-325 0,0 0-328 0</inkml:trace>
  <inkml:trace contextRef="#ctx0" brushRef="#br1" timeOffset="194199.64">26645 13814 2648 0,'0'0'-130'16,"0"0"28"-16,0 0 34 0,0 0 16 0,4-19 21 15,-4 19 22-15,0 0 14 16,0 0 10-16,0 0 4 0,0 0 25 0,0 0-7 0,0 0 6 16,5-15 4-16,-5 15 7 15,0 0 1-15,0 0 3 0,0 0 7 0,0 0 9 16,0 0 0-16,0 0 5 0,0 0-5 16,0 0-2-16,0 0-13 0,0 0-5 0,0 0 0 15,0 0-10-15,0 0-2 0,-26-7-7 0,26 7-4 16,0 0-3-16,0 0-3 15,-37 9-4-15,37-9-1 0,-20 8-4 0,20-8 1 0,-22 5 0 16,13-1-2 0,9-4-2-16,-18 8 0 0,18-8-3 0,-14 7 2 0,14-7 2 15,-11 8 3-15,11-8-1 16,0 0-1-16,-7 14 1 0,7-14-5 16,0 0 1-16,0 0-1 0,0 0-3 15,14 25 0-15,-14-25-1 0,7 8 0 0,-7-8 1 0,11 14-1 16,-11-14-6-16,16 12 3 0,-10-5 1 0,-6-7 0 15,16 16 3-15,-9-9-5 16,-7-7 3-16,15 18-6 0,-8-9 2 16,-7-9 4-16,14 17-1 0,-10-9-3 0,-4-8 3 15,9 19-2-15,-9-19 3 0,4 17 0 0,-4-17 12 16,5 20 15-16,-5-20 11 0,0 18 5 16,0-18 1-16,-3 17 4 0,3-17 2 0,0 0 1 15,-11 23-2-15,11-23-2 0,-10 11-3 0,10-11-6 16,-15 13-3-16,15-13-5 15,-19 7-4-15,19-7-4 0,-21 3-7 0,21-3-21 0,-22 2-38 16,22-2-53-16,-20-2-63 16,8-1-69-16,2-3-78 0,-1-2-161 0,-1 2-518 15,1-1-435-15</inkml:trace>
  <inkml:trace contextRef="#ctx0" brushRef="#br1" timeOffset="194609.37">26735 14049 2851 0,'11'-12'-112'0,"-11"12"31"15,0 0 29-15,0 0 24 0,0 0 12 0,0 0 20 0,0 0 7 16,18-7 2-16,-18 7 6 0,0 0 1 15,17-4-14-15,-17 4 2 0,19-1-5 16,-19 1 6-16,23-4-6 0,-23 4 5 0,27-3-8 16,-10 3 2-16,1-3-3 0,-18 3 7 15,32-4-11-15,-19 2 4 0,-13 2-33 0,27-2-9 16,-27 2-33-16,21-2-27 16,-11 1-23-16,-10 1-30 0,15-6-62 0,-15 6-390 0,8-4 183 15</inkml:trace>
  <inkml:trace contextRef="#ctx0" brushRef="#br1" timeOffset="194909.48">26908 13931 1713 0,'0'0'-28'16,"0"0"18"-16,0 0 20 0,-11-9 5 15,11 9 12-15,0 0 32 0,0 0 4 0,0 0 22 0,0 0-5 16,0 0 10-16,0 0-2 0,0 0-7 0,0 0 2 15,0 0 2-15,0 0 4 16,0 0 1-16,-11 32 4 0,11-32 11 0,-1 17 2 0,1-17 5 16,0 21 1-1,0-21-6-15,1 23-4 0,-1-23-8 0,2 26-2 0,-2-12-10 16,4 0-9-16,-2 3-9 16,1-2-8-16,-1 0-5 0,1 0-4 0,1 1-10 0,1-4-3 15,-5-12-28-15,4 20-38 0,-4-20-37 0,4 19-53 16,-2-12-60-16,-2-7-54 15,2 13-123-15,-2-13-555 0,0 0-310 0</inkml:trace>
  <inkml:trace contextRef="#ctx0" brushRef="#br1" timeOffset="195769.41">27409 13918 2667 0,'0'0'-113'0,"0"0"25"16,0 0 22-16,0 0 19 15,0 0 9-15,0 0 27 0,0 0 6 0,0 0 19 0,-9-27 18 16,9 27 3-16,0 0 2 16,-12-9 9-16,12 9-3 0,0 0-2 0,0 0-1 15,-19-6 0-15,19 6 0 16,0 0-5-16,-25 0 8 0,25 0 2 0,0 0 7 0,-27 7 1 16,27-7-2-16,-21 12-4 15,12-5-6-15,9-7 1 0,-20 16-6 0,11-4 2 16,0-3-4-16,3 4 4 0,-3-2-2 0,2 3 3 15,7-14 0-15,-7 27 1 16,1-13-6-16,4 1-1 0,2-15 0 16,0 24-2-16,0-24-4 0,2 25 1 0,0-14-3 15,-2-11 2-15,9 22-4 0,-5-14-5 0,-4-8 4 16,12 18 0-16,-12-18-6 16,11 9 0-16,-11-9-2 0,11 7-5 0,-11-7 6 0,0 0-9 15,0 0 1-15,0 0-1 0,33-14 0 0,-23 4-4 16,-1 0-2-16,-1-1 3 15,-1 0-1-15,3 0 2 0,-10 11 16 0,15-21 20 16,-9 14 10-16,-6 7 13 0,8-13 2 16,-8 13 2-16,9-9 2 0,-9 9 4 0,0 0 6 15,0 0-1-15,0 0-7 16,0 0 0-16,0 0-12 0,0 0-6 16,0 0-6-16,20 28-7 0,-20-28-2 0,6 22-15 0,-3-11-59 0,-3-11-86 15,6 19-122 1,-3-8-214-16,-1-3-136 0,-2-8-1 0,0 0-251 0,0 25-192 15</inkml:trace>
  <inkml:trace contextRef="#ctx0" brushRef="#br1" timeOffset="-212287.3">26712 13588 496 0,'0'0'172'15,"0"0"-42"-15,0 0-10 0,0 0-30 0,0 0 9 16,0 0-4-16,0 0-8 0,0 0-1 0,0 0 13 16,0 0 4-16,0 0 5 15,0 0 12-15,0 0-4 0,0 0 2 0,0 0 5 0,0 0-9 16,0 0-8 0,0 0 3-16,0 0-1 0,0 0-3 0,0 0-3 0,19-22-9 15,-19 22 0-15,0 0-6 0,0 0-2 0,0 0-10 16,0 0-3-16,0 0-5 0,15-7-5 15,-15 7-5-15,0 0 0 0,0 0-2 0,0 0 0 16,0 0-3-16,20-1-6 16,-20 1-4-16,0 0-5 0,0 0-3 0,0 0-1 15,0 0-3-15,23 11-7 0,-23-11 2 16,0 0-3-16,11 10 1 0,-11-10-6 16,0 0-1-16,6 13 2 0,-6-13-1 15,0 0-1-15,0 0 4 0,1 19 8 0,-1-19 2 16,0 0 0-16,0 0 4 0,-7 21-3 0,7-21 0 0,0 0-4 15,-11 15-4 1,11-15 0-16,0 0-4 0,-9 14 1 0,9-14-3 0,0 0-1 16,-12 11 2-16,12-11 2 15,0 0-3-15,-8 10 0 0,8-10-1 0,0 0 1 0,0 0-2 16,0 0 4-16,-9 11-5 16,9-11 1-16,0 0 1 0,0 0-2 0,0 0 0 15,0 0-4-15,0 0 0 0,0 0 3 16,0 0 0-16,0 0 0 0,0 0-1 0,2 21-1 15,-2-21 1-15,0 0-3 0,18 8 7 0,-18-8-10 16,18 4-6-16,-18-4-36 16,21 1-46-16,-21-1-58 0,24 3-67 0,-13-6-83 15,-11 3-150-15,18-1-149 16,-18 1-325-16,0 0-311 0</inkml:trace>
  <inkml:trace contextRef="#ctx0" brushRef="#br1" timeOffset="-211407.51">27505 13641 2621 0,'0'0'-137'0,"-4"-23"20"16,4 23 29-16,0 0 23 0,0 0 15 15,0 0 17-15,0 0 20 0,0 0-2 16,0 0 16-16,0 0 10 0,0 0 2 0,0 0 15 16,11-15 11-16,-11 15 5 0,0 0 10 15,0 0 6-15,16-5 7 0,-16 5 4 0,0 0 1 16,0 0-5-16,0 0-5 16,19-4 5-16,-19 4-9 0,0 0-3 0,0 0 5 15,21 0-9-15,-21 0 0 0,0 0-3 0,0 0-8 0,23 5-2 16,-23-5-3-1,0 0 1-15,13 8 2 0,-13-8-10 0,0 0 11 0,9 11-3 16,-9-11 11-16,0 0 2 16,5 14-1-16,-5-14 3 0,0 0 2 0,0 0 0 0,-5 25 1 15,5-25-4-15,0 0 1 16,-9 19-6-16,9-19 2 0,-6 13-3 16,6-13 0-16,-7 12-6 0,7-12-1 15,0 0-1-15,-5 13-4 0,5-13 0 0,0 0 3 0,0 0-3 16,-4 16 0-16,4-16-3 0,0 0-2 0,0 0 0 15,0 0-1-15,0 0-1 16,0 0-1-16,7 19-4 0,-7-19-1 0,0 0-5 16,27 5-17-16,-27-5-47 15,22 2-50-15,-8 0-66 0,3-1-70 16,-17-1-110-16,27-1-195 0,-27 1-382 16,27 1-327-16</inkml:trace>
  <inkml:trace contextRef="#ctx0" brushRef="#br1" timeOffset="-208457.22">26506 12754 2671 0,'0'0'-136'0,"0"0"30"0,0 0 27 15,0 0 8-15,0 0 20 0,0 0 20 0,0 0 6 0,0 0 15 16,0 0 17-16,0 0 2 15,0 0 7-15,0 0 4 0,0 0-1 0,0 0-5 16,0 0 3-16,0 0 0 16,0 0 7-16,0 0-1 0,-52 9 8 0,52-9-11 15,0 0 13-15,-16 12-2 0,16-12-5 16,-11 7-8-16,11-7 7 0,0 0-7 0,-13 9 9 16,13-9-9-16,-11 10-7 15,11-10 0-15,0 0-2 0,-7 12 3 0,7-12 12 0,0 0-17 16,0 0 11-16,-7 13 1 0,7-13 3 0,0 0 2 15,0 0-5-15,0 0-1 16,14 17 1-16,-14-17-1 0,16 7-2 0,-16-7-2 16,15 7 1-16,-15-7-1 0,18 7 7 15,-7-3 4-15,-11-4-1 0,21 8-1 0,-21-8-3 16,20 7-1-16,-20-7-3 16,17 8-1-16,-10-2 4 0,-7-6-9 0,16 7 1 15,-16-7 1-15,11 11 0 0,-11-11 4 0,12 10 5 0,-12-10 1 16,11 12 2-1,-11-12 6-15,6 9-1 0,-6-9 10 0,0 0 1 0,3 16 2 16,-3-16 3-16,0 0 6 16,0 0 6-16,0 0 3 0,0 0 0 0,-11 24-4 0,11-24-2 15,-14 8-10-15,14-8 0 16,0 0 0-16,-20 6-9 0,20-6-1 0,-20 3-5 16,20-3 0-16,-18 2-3 15,18-2-6-15,-20 0 0 0,20 0-8 0,0 0-28 0,-23-5-30 16,23 5-42-16,0 0-51 0,-18-8-46 0,13 4-45 15,5 4-80-15,-6-9-615 16,6 9-333-16</inkml:trace>
  <inkml:trace contextRef="#ctx0" brushRef="#br1" timeOffset="-208027.13">26758 12995 2676 0,'0'0'-104'0,"0"0"34"0,0 0 23 16,0 0 26-16,0 0 22 0,0 0 16 0,0 0 15 16,0 0 8-16,0 0 4 0,0 0-3 0,0 0-1 15,0 0-10-15,-7-32 2 0,7 32 2 0,0 0 4 16,18-5-1-16,-18 5-2 0,20-3-2 15,-20 3 1-15,18-3-7 0,-18 3-5 16,20-4-4-16,-20 4-1 0,21-4-14 16,-21 4-27-16,17-1-45 0,-17 1-27 0,0 0-26 15,23-4-26-15,-17 2-22 16,-6 2-38-16,0 0-98 0,12-6-288 0,-12 6 200 0</inkml:trace>
  <inkml:trace contextRef="#ctx0" brushRef="#br1" timeOffset="-207617.04">26827 12885 1622 0,'0'0'-57'0,"0"0"29"15,-9-17 14-15,9 17 23 0,0 0 12 0,0 0 20 16,0 0 19-16,0 0 9 15,0 0 17-15,0 0 13 0,0 0 5 0,0 0 10 0,0 0 0 16,0 0 5 0,0 0 4-16,0 0 0 0,0 0 1 0,0 0 0 0,0 0-1 15,0 0-2-15,0 0 5 16,0 0-1-16,0 0 3 0,0 0 1 0,0 0-2 0,0 0-5 16,0 0-5-16,0 0-6 15,0 0-6-15,0 0-10 0,0 0-2 0,0 0-9 16,0 0-7-16,11 51 3 0,-11-51-9 0,2 21-1 15,-2-21-2-15,5 27 3 0,0-12-5 16,-3 1 3-16,0-1-17 0,1 0-2 0,-3-15-10 16,4 29-3-16,-2-17 4 15,3 1-9-15,-5-13 0 0,2 21-11 0,-2-21-27 16,4 18-37-16,-2-10-44 16,-2-8-69-16,2 14-78 0,-2-14-71 0,0 0-123 0,0 0-170 15,0 0-33-15,0 0-238 0,0 0-232 0</inkml:trace>
  <inkml:trace contextRef="#ctx0" brushRef="#br1" timeOffset="-207227.13">27153 12853 2532 0,'0'0'-101'0,"0"0"29"0,5-16 11 0,-5 16 17 16,0 0 24-16,0 0 19 15,0 0 41-15,0 0 17 0,0 0 30 0,0 0 16 16,0 0 14-16,0 0 8 16,0 0 1-16,0 0-2 0,0 0-15 0,0 0-3 15,0 0-7-15,0 0-3 0,0 0-9 0,0 0-3 0,0 0-6 16,-17 50 1-1,17-50 7-15,-2 21-1 0,2-21-1 0,-2 23-4 0,2-23-4 16,0 23 0-16,0-23-7 16,0 25-3-16,0-12-5 0,0-13-6 0,4 21-5 0,-4-21-2 15,2 20-7-15,-2-20-1 16,3 16-6-16,-3-16-2 0,3 13-7 0,-3-13-36 16,0 0-44-16,0 0-48 15,0 0-65-15,0 0-68 0,0 0-100 0,13-4-184 16,-13 4-102-16,0 0-210 0,0 0-165 0</inkml:trace>
  <inkml:trace contextRef="#ctx0" brushRef="#br1" timeOffset="-207047.39">27144 12571 2572 0,'-3'-19'65'0,"3"19"40"15,0 0 14-15,-4-19 6 0,4 19 10 0,0 0 1 16,0 0-6-16,0 0-13 15,0-18-14-15,0 18-13 0,0 0-15 0,0 0-17 0,0 0-47 16,0 0-51-16,0 0-53 16,0 0-85-16,6-8-89 0,-6 8-170 0,0 0-427 15,0 0-220-15</inkml:trace>
  <inkml:trace contextRef="#ctx0" brushRef="#br1" timeOffset="-206407.34">27497 12845 2511 0,'0'0'-89'0,"0"0"37"16,0 0 30-16,0 0 25 0,0 0 30 16,0 0 26-16,27-6 25 0,-27 6 19 0,0 0 7 15,0 0 3-15,0 0-4 16,0 0-9-16,0 0-12 0,0 0-8 0,0 0-11 16,0 0-7-16,0 0-5 0,0 0-5 15,0 0-5-15,0 0-3 0,0 0-7 0,0 0 0 16,0 0-6-16,-67 4-6 0,67-4 0 0,-17 10-1 15,17-10-3-15,-18 11-5 16,9-3 3-16,9-8-1 0,-11 17 1 0,5-6 1 0,6-11-4 16,-8 21 3-16,8-21-2 15,-2 23-1-15,2-23-2 0,2 23 3 0,-2-23-5 16,3 21 0-16,4-11-1 16,-7-10 5-16,6 16-5 0,-6-16 0 0,7 14-1 15,-7-14 2-15,9 9-5 0,-9-9 2 16,0 0-3-16,16 2-1 0,-16-2-3 0,0 0 2 15,0 0-3-15,27-17 0 0,-20 8 2 0,2-3-3 16,0 1-3-16,0 0 6 16,-3-2-3-16,1 1 5 0,-7 12-1 0,14-21 7 0,-5 11 16 15,-9 10 16-15,10-15 12 16,-10 15 7-16,10-14 1 0,-10 14-1 16,9-9-3-16,-9 9 7 0,0 0-2 15,18-7 4-15,-18 7-2 0,0 0 2 0,18 1-15 0,-18-1-9 16,0 0-3-16,20 14-6 0,-20-14 0 15,11 14-5-15,-2-6 5 0,0 2-7 16,-9-10-8-16,17 21 0 0,-12-12-8 0,7 3-37 16,-6-3-41-16,-6-9-55 0,14 19-72 15,-5-11-73-15,-2 0-97 16,-1-2-170-16,0 1-75 0,2-1-298 0,1 0-296 16</inkml:trace>
  <inkml:trace contextRef="#ctx0" brushRef="#br1" timeOffset="-205625.82">27973 12950 2554 0,'0'0'-157'0,"0"0"27"15,0 0 24-15,0 0 24 0,0 0 20 0,0 0 24 0,0 0 30 16,0 0 12-16,0 0 27 0,0 0 12 15,0 0 12-15,0 0 10 0,0 0 11 16,0 0 12-16,0 0 7 0,0 0-8 0,0 0-3 16,0 0-7-16,0 0-5 15,0 0-6-15,0 0-6 0,0 0 2 0,0 0-12 0,0 0-3 16,0 0-4-16,0 0-1 16,0 0-3-16,0 0-1 0,0 0-5 0,0 0 6 15,0 0 1-15,17-11 12 0,-17 11 3 0,0 0 2 0,0 0 0 16,0 0 3-1,28 1-2-15,-28-1-1 0,0 0-2 0,0 0-4 0,20 3-7 16,-20-3-3-16,0 0-5 16,24-3-4-16,-24 3-1 0,0 0 0 0,21 0-1 15,-21 0 4-15,0 0 3 0,17 3 2 16,-17-3 4-16,0 0 5 0,0 0-5 16,0 0-5-16,21 0-1 0,-21 0-4 15,0 0-3-15,0 0-2 0,0 0-1 0,19 0-4 16,-19 0-2-16,0 0 3 0,0 0 4 0,0 0 3 15,0 0 1-15,17 1 1 0,-17-1-2 16,0 0-1-16,0 0-3 0,0 0-3 0,0 0-1 16,0 0-5-16,0 0-3 15,0 0-1-15,0 0-1 0,0 0-6 0,0 0-29 16,0 0-50-16,0 0-70 16,21 0-91-16,-21 0-127 0,0 0-233 0,0 0-43 15,0 0-229-15,0 0-219 0</inkml:trace>
  <inkml:trace contextRef="#ctx0" brushRef="#br1" timeOffset="-203697.57">28148 12927 2408 0,'0'0'-141'0,"0"0"25"0,0 0 17 16,5-20 22-16,-5 20 19 0,0 0 21 0,0 0 24 16,0 0 7-16,0 0 4 15,0 0 20-15,0 0 19 0,10-10 11 0,-10 10 18 16,0 0 21-16,0 0 6 0,0 0-2 16,0 0-3-16,0 0-6 0,0 0-3 0,0 0 5 15,0 0 4-15,0 0 4 0,0 0 0 16,0 0-1-16,0 0 3 0,0 0-4 15,0 0-1-15,0 0-1 0,0 0-8 0,0 0 1 0,15-6-2 16,-15 6-7 0,0 0-2-16,0 0-9 0,0 0-6 0,0 0-2 0,0 0-8 15,0 0-3-15,0 0-5 16,0 0-4-16,0 0 0 0,0 0-7 0,0 0 2 16,0 0-2-16,0 0 4 0,0 0-2 15,0 0 1-15,0 0 4 0,0 0 8 0,0 0 2 16,0 0 0-16,0 0-1 0,0 0-2 0,0 0-2 15,0 0-6-15,0 0-4 0,0 0-3 16,0 0-4-16,0 0 1 0,0 0-2 0,0 0-1 16,0 0-6-16,0 0 3 15,0 0-1-15,0 0 4 0,0 0-9 16,0 0 1-16,0 0 3 0,0 0-1 0,0 0-2 16,0 0 7-16,0 0 0 0,0 0-3 0,0 0-1 15,0 0 5-15,0 0-4 0,0 0-4 0,0 0-4 16,13 24 0-16,-13-24 0 15,0 0 3-15,0 0-5 0,0 0 0 0,2 18 2 0,-2-18-1 16,0 0-1-16,3 21 1 16,-3-21-2-16,4 17 0 0,-4-17-2 0,4 17 2 15,-4-17-2-15,2 15 1 16,-2-15-2-16,2 15 4 0,-2-15-4 0,0 0 1 16,2 19 0-16,-2-19-2 0,0 0 3 0,3 16-3 15,-3-16 3-15,0 0-3 0,5 16-20 16,-5-16-38-16,0 0-47 0,4 18-76 0,-2-10-59 15,-2-8-95-15,3 13-195 16,-3-13-76-16,2 15-295 0,-2-15-289 0</inkml:trace>
  <inkml:trace contextRef="#ctx0" brushRef="#br1" timeOffset="-202807.16">28725 12681 2609 0,'6'-13'-110'0,"-6"13"30"16,0 0 23-16,0 0 6 16,0 0 13-16,0 0 19 0,0 0 18 0,0 0 4 0,0 0 9 15,0 0 11-15,-18-19 7 0,18 19-7 16,0 0 4-16,-24 1-1 0,24-1 11 15,0 0-4-15,-28 10 5 0,28-10 1 0,-17 9-8 16,17-9 3-16,-15 12 6 16,15-12-12-16,-14 13 6 0,14-13-6 0,-7 14-5 15,7-14 2-15,-4 13 2 0,4-13-11 16,0 0 2-16,0 0-3 0,4 25-3 0,-4-25 11 16,7 11-9-16,-7-11-2 0,12 12 0 15,-12-12-7-15,17 12 3 0,-9-7 2 0,-8-5-6 16,22 14 5-16,-12-9-1 0,0 3 1 0,-10-8-6 15,17 11 2-15,-9-4 10 16,-8-7-17-16,13 12 16 0,-13-12-14 0,11 12 9 0,-11-12-1 16,9 13 2-16,-9-13-2 15,4 13 2-15,-4-13 15 0,0 0 9 16,0 22 6-16,0-22 9 0,0 0 2 16,-9 18 11-16,9-18 8 0,-10 10 1 0,10-10 3 0,-16 8 0 15,16-8 1-15,-20 5-12 0,20-5-9 0,-21 4-3 16,21-4-4-16,-21 2-7 15,21-2-12-15,-21-2-49 0,21 2-47 0,0 0-56 16,-28-5-61-16,22-1-78 16,6 6-141-16,-16-8-483 0,16 8-260 0</inkml:trace>
  <inkml:trace contextRef="#ctx0" brushRef="#br1" timeOffset="-202077.52">29063 12850 2550 0,'0'0'-107'0,"0"0"31"0,0 0 30 0,0 0 26 16,0 0 27-16,0 0 21 0,0 0 26 0,0 0 2 15,0 0 16-15,0 0-6 16,0 0 4-16,0 0-6 0,0 0 5 0,0 0 0 0,0 0 4 15,0 0-2-15,0 0-2 16,0 0-6-16,0 0-4 0,0 0-8 0,34 3-3 16,-34-3-2-16,0 0 2 15,21 2 2-15,-21-2 0 0,21 2 0 0,-21-2 5 0,24 1 0 16,-24-1 5-16,21 0-3 16,-21 0 2-16,23 0-6 0,-23 0-1 0,21 0-6 15,-21 0-4-15,20 0-7 0,-20 0-4 16,0 0-16-16,0 0-40 0,24-1-66 15,-24 1-81-15,0 0-105 0,11 1-208 0,-11-1-436 16,0 0-324-16</inkml:trace>
  <inkml:trace contextRef="#ctx0" brushRef="#br1" timeOffset="-201317.39">29461 12704 2661 0,'0'0'-125'16,"0"0"32"-16,9-15 29 0,-9 15 21 0,0 0 15 0,0 0 11 15,0 0 17-15,0 0 14 16,0 0 22-16,0 0 17 0,0 0 12 0,0 0 24 15,0 0 3-15,0 0 14 16,0 0 6-16,0 0 6 0,0 0 0 0,-9 55 0 16,9-55-2-16,-5 19-4 0,5-19-2 15,-4 21-3-15,4-21-5 0,-4 23-7 0,2-9-6 16,2-14-7-16,0 22-5 0,0-22-8 16,4 21-2-16,-4-21-8 0,6 19-8 0,-6-19-2 15,7 20-4-15,0-12-6 0,-7-8-3 0,8 10-6 16,-8-10-6-16,11 10-28 15,-11-10-44-15,0 0-57 0,0 0-64 0,18 2-60 0,-18-2-57 16,0 0-120-16,9-18-159 16,-9 18-281-16,0-21-189 0</inkml:trace>
  <inkml:trace contextRef="#ctx0" brushRef="#br1" timeOffset="-201142.49">29442 12540 2521 0,'0'0'-4'0,"0"-22"61"0,0 22 30 15,0 0 20-15,0 0 11 16,0-20 8-16,0 20 1 0,0 0-16 0,0 0-13 0,0 0-10 16,2-17-12-16,-2 17-8 15,0 0-21-15,0 0-48 0,0 0-59 0,0 0-70 16,0 0-79-16,0 0-144 16,0 0-523-16,0 0-244 0</inkml:trace>
  <inkml:trace contextRef="#ctx0" brushRef="#br1" timeOffset="-200537.29">29770 12855 2493 0,'0'0'-103'15,"0"0"35"-15,0 0 33 0,0 0 24 0,2-18 30 16,-2 18 22-16,0 0 17 16,0 0-3-16,0 0 2 0,0 0 17 0,-15-24-5 0,15 24 14 15,0 0-5-15,-16-6-2 0,16 6 3 0,0 0-9 0,-22-2-8 16,22 2-6-16,0 0-1 15,0 0-9-15,-27 16-1 0,27-16-7 0,-13 10-4 16,13-10 2-16,-9 15-4 16,9-15-7-16,-4 16 3 0,4-16-7 0,-2 17 0 15,2-17 2-15,0 0-2 0,4 24-2 16,-4-24-5-16,4 12 2 0,-4-12-1 16,0 0-3-16,11 12-2 0,-11-12 3 0,0 0-1 0,17 6-1 15,-17-6-5-15,0 0 0 16,0 0-2-16,23-6-2 0,-23 6 1 0,0 0-3 0,18-19 3 15,-10 9-2 1,-8 10 1-16,14-20-4 0,-5 8 3 0,-2 1 2 0,-1-1 11 16,-6 12 14-16,13-17 11 15,-13 17 8-15,8-13 0 0,-8 13 0 0,8-12 0 0,-8 12-3 16,0 0 6-16,0 0 15 16,0 0 16-16,9-10 5 0,-9 10-3 0,0 0-7 15,0 0 10-15,0 0-11 0,0 0-6 16,2 39-2-16,-2-39-13 0,5 20-1 15,-1-6-8-15,-2 1-5 0,2 0-5 0,-4-15-8 0,6 29-22 16,-2-13-56-16,-2-1-65 16,-2-15-64-16,7 27-95 0,-4-18-183 0,-1 2-187 15,0 1 29-15,-2-12-213 16,0 0-162-16</inkml:trace>
  <inkml:trace contextRef="#ctx0" brushRef="#br1" timeOffset="-199247.55">28047 13418 2344 0,'0'0'-111'0,"0"0"28"0,0 0 21 16,0 0 10-16,-7-13 14 0,7 13 25 16,0 0 24-16,0 0 13 0,0 0 19 15,0 0 19-15,0 0 13 0,0 0 20 0,0 0 7 0,0 0 13 0,0 0 10 16,0 0 9-16,0 0 1 15,0 0 3-15,0 0-2 0,0 0-13 0,0 0-6 16,0 0-5-16,0 0-5 16,0 0-10-16,0 0-7 0,0 0-9 0,22-11-8 15,-22 11-10-15,21 1-4 0,-21-1-9 16,24 0-6-16,-24 0-4 0,24 0-3 0,-24 0-4 16,30 0-3-16,-11 0-2 0,1-1-3 0,-2 2-3 15,4-1 2-15,-1 0-1 16,4 3-2-16,-2-3-3 0,3 0-3 0,4 1-1 15,-2-1 0-15,5 0-4 16,-1 0-1-16,-1 0 0 0,1 0-1 0,0 0-3 0,0 0 2 16,-3 0-1-16,3-1-1 15,-2 1 0-15,-1-3-5 0,-2 3 2 0,-2-1 5 0,4-1-2 16,-5 2-2-16,-2-2-7 16,2 0 8-16,-1 2-4 0,0-2 2 0,0 2 0 15,1-1 0-15,-1 1-2 0,3 0 2 0,1 0-2 16,2-3 2-16,-1 3-4 15,-1-1 2-15,-1 1-2 0,0-2 2 0,-1 2 0 0,-2-2-1 16,2 2 1 0,-1-2 2-16,-3 2-3 0,2-2 1 0,-2 0 0 0,1 0 0 15,-1 2-1-15,0-2 0 16,-2 2-1-16,3-1 0 0,-2 1 2 0,2 0-2 16,-22 0 1-16,37 0 0 0,-15 0-2 0,-4 0 2 0,4 0-2 15,-3 0 3-15,0-3-1 16,-19 3 0-16,39 0-1 0,-21-1 2 0,4 1-1 15,-22 0 2-15,35-3-2 0,-15 3 0 16,-2 0-3-16,2-1 4 0,-1 2-4 16,0-1 4-16,2 0 1 0,-3 0-4 15,4 3 2-15,-1-3 3 0,1 1-4 0,-4-1 4 16,2 0-2-16,-20 0 2 16,33 0-2-16,-18-1 2 0,-15 1-2 15,27-3 3-15,-27 3-3 0,26-4 2 0,-26 4-3 0,24-1 2 0,-12-1-2 16,-12 2 1-16,23-2 0 15,-23 2-1-15,24-3-2 0,-24 3 4 0,25-4-2 16,-25 4 2-16,21-3 1 16,-21 3-5-16,19-1 2 0,-19 1 2 15,20-2 0-15,-20 2 1 0,0 0 0 0,20-4-2 16,-20 4 2-16,0 0-8 0,0 0-25 0,22-2-49 16,-22 2-77-16,0 0-85 15,6-4-154-15,-6 4-234 0,0 0-297 0,0 0-332 16</inkml:trace>
  <inkml:trace contextRef="#ctx0" brushRef="#br1" timeOffset="-198267.37">30718 13362 2713 0,'0'0'-123'15,"0"0"32"-15,0 0 12 16,0 0 17-16,0 0 17 0,0 0 11 0,0 0 23 0,0 0 24 16,0 0 17-16,0 0 4 15,0 0 26-15,0 0 16 0,0 0 5 0,0 0 12 16,0 0 3-16,0 0-5 16,0 0-1-16,0 0-5 0,0 0-13 0,0 0-7 15,0 0-3-15,0 0-7 0,0 0-6 0,43 5-2 16,-43-5-3-16,26 4-7 0,-26-4-3 15,29 2-4-15,-14 0-5 0,-15-2 0 0,27 0 0 16,-13 2-6-16,-14-2-2 16,26 0-1-16,-26 0-1 0,24 2-3 0,-24-2-6 0,19-2-33 15,-19 2-43-15,0 0-54 16,25-4-48-16,-25 4-57 0,0 0-89 0,9-7-521 16,-9 7-176-16</inkml:trace>
  <inkml:trace contextRef="#ctx0" brushRef="#br1" timeOffset="-198067.03">30822 13276 2423 0,'-15'-4'-87'0,"15"4"44"0,0 0 24 0,0 0 41 0,0 0 1 16,-14-8 19-16,14 8 8 16,0 0 9-16,0 0 4 0,0 0 6 0,0 0-7 15,0 0-8-15,0 0-11 0,48-3 5 16,-48 3-9-16,25-3-6 0,-25 3-12 15,26 0-39-15,-26 0-43 0,23-1-45 0,-23 1-43 0,22-7-66 16,-22 7-135-16,14-3-285 16,-14 3 145-16</inkml:trace>
  <inkml:trace contextRef="#ctx0" brushRef="#br1" timeOffset="-192211.35">31847 12817 1756 0,'17'-6'-67'0,"-17"6"28"0,0 0 18 15,0 0 24-15,16-6 27 0,-16 6 15 0,0 0 22 0,0 0 17 16,20-4 11-16,-20 4 7 15,0 0 15-15,0 0 6 0,16-3 7 0,-16 3 2 16,0 0 3-16,0 0 2 0,0 0-8 16,0 0-4-16,13-7-6 0,-13 7-3 0,0 0-11 15,0 0-13-15,0 0-11 16,0 0-10-16,0 0-8 0,0 0-7 0,0 0-6 16,0 0-3-16,0 0-10 0,-53-1-1 15,53 1-5-15,-23 4-2 0,23-4-4 16,-23 7-3-16,23-7-2 0,-23 8-4 0,11-3 1 0,12-5-1 15,-18 10-3-15,10-4 0 16,8-6-2-16,0 0-3 0,-11 15 1 16,11-15 1-16,0 0-5 0,2 19 1 0,-2-19 0 15,0 0-2-15,19 17-3 0,-19-17-1 0,14 12 1 16,-4-7 0-16,-10-5-2 16,20 10 0-16,-11-4 1 0,-9-6 0 0,19 9-2 15,-11-1 2-15,-8-8-2 0,17 9 1 0,-17-9-1 0,16 14 2 16,-8-9-1-16,-8-5-2 15,12 16 1-15,-12-16 2 0,6 17 1 0,-1-8 0 16,-5-9-1-16,2 20 1 16,-2-20 2-16,0 18 5 0,0-18 4 15,0 0 7-15,-11 27 1 0,5-20 3 0,6-7 4 16,-21 14 1-16,10-10-3 0,11-4-3 0,-25 9-6 16,12-6 2-16,13-3-2 0,-23 2-11 0,23-2-36 15,-22 0-40-15,22 0-44 16,0 0-56-16,-22-8-71 0,22 8-104 0,-11-8-196 0,11 8-349 15,0 0-272-15</inkml:trace>
  <inkml:trace contextRef="#ctx0" brushRef="#br1" timeOffset="-191777.13">31722 13337 2593 0,'0'0'-78'0,"0"0"30"0,0 0 25 15,0 0 22-15,0 0 17 16,0 0 13-16,0 0 13 0,0 0 6 0,44 0 7 16,-44 0-5-16,25 0 0 15,-25 0-6-15,32 0-1 0,-12-3-10 0,1 3 2 0,2 0 1 16,0 0 5 0,3 0 8-16,3 0 10 0,-1 0 11 0,2-1 0 0,1 1 8 15,-1-2-2-15,-2 1 4 0,1 1-3 0,-1-3-3 16,1 1-6-16,-2 2-7 0,1-2 0 15,-3 0-6-15,-1 0-6 0,-3 1-6 0,2 1-3 16,-4-4-6-16,-2 2-2 16,-17 2-8-16,35-4-35 0,-23 1-44 15,-12 3-52-15,21-5-55 0,-21 5-80 16,13-5-110-16,-13 5-593 0,0 0-368 0</inkml:trace>
  <inkml:trace contextRef="#ctx0" brushRef="#br1" timeOffset="-190557.2">31789 13996 2793 0,'0'0'-100'0,"0"0"37"0,0 0 33 0,6-15 38 16,-6 15 10-16,0 0 23 0,0 0 12 15,8-14 10-15,-8 14 9 0,0 0 5 0,0 0 10 16,0 0-10-16,0 0 0 16,-6-23-4-16,6 23-3 0,0 0-2 0,-12-11-4 0,12 11-7 15,-16-6-4-15,16 6-4 0,-24-5-3 0,24 5-8 16,-25 0 1-16,25 0-6 15,-26 0 0-15,26 0-3 0,-25 3-2 0,25-3-5 0,-19 6-1 16,19-6 2 0,-17 6-3-16,17-6-1 0,-13 10 1 0,13-10-3 15,0 0 0-15,-6 12-1 0,6-12-1 16,0 0-4-16,0 0 2 0,17 26-2 0,-17-26-4 16,12 11 5-16,-12-11-5 0,19 13 3 15,-8-4 7-15,0-2 0 0,-11-7 5 16,18 12 0-16,-8-6 0 0,0 2-4 0,-10-8 0 0,14 14-3 15,-5-7-3-15,-9-7 1 16,15 14-1-16,-9-7-3 0,-6-7 2 0,13 18-1 16,-13-18-2-16,10 14 1 0,-6-4 2 15,-4-10-3-15,8 17 6 0,-8-17 3 0,4 17 9 16,-4-17 7-16,-2 17 7 16,2-17 8-16,-10 18-5 0,10-18 3 0,-14 13-1 15,14-13 3-15,-19 12-3 0,8-9 1 0,11-3-15 0,-23 8 3 16,23-8-3-1,-24 4-6-15,24-4-32 0,-20 0-37 16,20 0-49-16,0 0-54 0,-30-8-70 0,24 4-63 16,6 4-111-16,-11-14-170 0,7 10-416 0,4 4-430 0</inkml:trace>
  <inkml:trace contextRef="#ctx0" brushRef="#br1" timeOffset="-189967.41">31923 13741 2866 0,'0'0'-140'0,"0"0"20"0,0 0 28 16,0 0 25-16,0 0 25 0,-3-22 21 0,3 22 8 0,0 0 15 15,0 0 19 1,0 0 8-16,0 0 12 0,0 0-3 0,7-17 7 0,-7 17-5 15,0 0 13-15,11-7-7 16,-11 7 7-16,0 0-9 0,21 0 3 16,-21 0 4-16,0 0 4 0,21-2 8 0,-21 2 6 15,0 0 2-15,23 4 1 0,-23-4-3 0,0 0-2 16,22 7-8-16,-22-7-3 16,10 10-1-16,-10-10-5 0,6 12 5 0,-6-12 2 15,0 0-6-15,5 23 2 0,-5-23 2 0,0 0-5 0,-11 24 8 16,11-24 0-1,-10 17 0-15,1-8-3 0,9-9 8 0,-13 15 0 0,5-4 4 16,8-11-3-16,-13 12-3 16,13-12-6-16,-11 10 24 0,11-10-16 0,-10 10-3 15,10-10-6-15,0 0-7 16,-6 12-2-16,6-12 0 0,0 0-10 0,0 0-7 0,0 0 2 16,0 0-6-16,16 26-10 15,-16-26-32-15,18 6-34 0,-18-6-25 0,18 1-45 16,-18-1-47-16,24 5-56 0,-12-5-72 0,-12 0-120 0,28 2-182 15,-15-2-321-15,-3 3-320 16</inkml:trace>
  <inkml:trace contextRef="#ctx0" brushRef="#br1" timeOffset="-189687.33">32217 14144 2680 0,'0'0'-118'0,"0"0"15"0,0 0 18 16,0 0 18-16,0 0 14 15,0 0 28-15,34 10 2 0,-34-10 0 0,19 0 15 0,-19 0 2 16,24 0-10-16,-24 0 8 0,22 3-1 0,-22-3 21 15,24 1-32-15,-24-1-39 16,21 0-36-16,-21 0-59 0,19-4-94 0,-19 4-259 16,0 0 320-16</inkml:trace>
  <inkml:trace contextRef="#ctx0" brushRef="#br1" timeOffset="-189317.45">32355 14090 1402 0,'0'0'6'0,"0"0"24"16,0 0 11-16,-9-13 22 16,9 13 25-16,0 0 5 0,0 0 9 0,0 0 3 15,0 0-5-15,0 0-7 0,0 0-8 16,0 0-11-16,-14-8-6 0,14 8-7 16,0 0 0-16,0 0 11 0,0 0 8 0,0 0 14 15,0 0 5-15,0 0 13 0,0 0 7 16,0 0 4-16,0 0 7 0,0 0 3 0,0 0 0 0,0 0-1 15,0 0-1-15,-9 33-6 16,9-33-4-16,0 0-4 0,-3 21-4 0,3-21-17 16,0 0 6-16,3 26-6 15,-3-26-8-15,0 18-8 0,0-18-4 0,5 22-4 0,-5-22-12 16,4 22-8-16,-2-8-2 16,2-3-7-16,-4-11-2 0,6 21-1 15,-4-10-2-15,-2-11-7 0,4 20-10 0,-4-20 7 0,2 16-35 16,-2-16-25-16,5 16-48 15,-5-16-66-15,4 14-77 0,-4-14-90 0,4 7-166 0,-4-7-153 16,0 0 1 0,0 0-221-16,0 0-195 0</inkml:trace>
  <inkml:trace contextRef="#ctx0" brushRef="#br1" timeOffset="-188307.51">32659 14069 2417 0,'3'-16'-93'0,"-3"16"28"0,0 0 25 16,0-20 15-16,0 20 28 0,0 0 0 0,-3-26 19 0,3 26 26 15,-6-18-7-15,6 18 6 16,-6-22-2-16,6 22-4 0,-6-15 2 0,6 15 2 16,-9-15 0-16,9 15 11 0,-11-10 12 15,11 10 14-15,0 0 1 0,-18-4 3 0,18 4-1 16,0 0-5-16,0 0-4 16,-28 16-4-16,28-16-1 0,-13 17-4 0,7-6-2 15,-2 1-1-15,8-12-4 0,-12 26-3 0,8-10-3 16,2-1-9-16,2-15 1 15,-4 26-6-15,4-12 1 0,0-14-4 0,4 26-3 0,0-12-3 16,1 0-3-16,-5-14-2 16,11 17 0-16,-5-10-7 0,-6-7 2 0,13 12-3 0,-13-12-2 15,12 7-1 1,-12-7-2-16,0 0-2 0,0 0 1 0,24-6-1 0,-24 6-3 16,0 0-2-16,16-18 0 0,-10 8-1 15,-6 10-2-15,14-23-1 0,-10 14 2 16,-4 9 1-16,10-20 11 0,-10 20 4 0,9-18 14 0,-9 18 5 15,6-10 2-15,-6 10 8 16,6-11-3-16,-6 11-2 0,0 0 0 0,0 0 6 16,0 0 2-16,0 0 7 15,0 0 3-15,0 0-3 0,0 0-3 0,0 0 2 0,0 0-3 16,0 0-5-16,11 43 1 16,-9-29-10-16,-2-14 1 0,7 28-9 0,-3-12-6 15,0-1-1-15,0-2 0 0,2 0-1 0,-2 1-7 16,-4-14-34-16,10 19-27 0,-6-10-32 15,0-4-51-15,-4-5-49 0,6 12-58 0,-6-12-57 16,0 0-92-16,10 4-158 16,-10-4-92-16,0 0-236 0,0 0-229 0</inkml:trace>
  <inkml:trace contextRef="#ctx0" brushRef="#br1" timeOffset="-187907.57">32734 13666 2557 0,'0'0'-81'0,"0"0"33"0,0 0 17 15,-2-17 21-15,2 17 7 0,0 0 15 0,0 0 3 16,0 0-1-1,0 0-1-15,0 0-5 0,6-19 1 0,-6 19 3 0,0 0-1 16,0 0 5-16,19-2 1 16,-19 2 16-16,0 0 10 0,0 0 7 0,0 0-2 0,0 0 16 15,32 15 4-15,-32-15 14 16,6 12-2-16,-6-12 0 0,0 0-3 0,0 20 3 16,0-20 1-16,0 0 0 15,0 0 3-15,-13 27 7 0,13-27-7 0,-6 14 4 16,6-14-7-16,-6 15-3 0,6-15-3 0,0 0-7 15,-2 19-3-15,2-19-8 0,0 0-5 16,0 0-8-16,4 21-5 0,-4-21-18 0,8 8-50 16,-8-8-58-16,0 0-67 15,15 7-62-15,-15-7-75 0,0 0-148 0,24-1-494 0,-16 1-345 16</inkml:trace>
  <inkml:trace contextRef="#ctx0" brushRef="#br1" timeOffset="-173897.6">11652 16577 1116 0,'0'0'262'16,"0"0"-92"-16,0 0-54 0,0 0-34 0,0-20-23 15,0 20-11-15,0 0 0 0,0 0 7 16,0 0 23-16,0 0 9 0,0 0-8 0,8-27-1 16,-8 27 9-16,0 0 14 0,0 0 5 15,5-17 2-15,-5 17-1 0,0 0-13 0,4-13-9 16,-4 13-10-16,0 0-8 15,0 0-4-15,7-17-8 0,-7 17-2 0,0 0-10 16,6-20-5-16,-6 20-3 0,9-15-4 0,-9 15-6 0,9-14 0 16,-6 2-4-16,-3 12-1 15,8-23-1-15,-3 10-5 0,0-3 0 0,-1 1-3 16,0 0-1-16,0-3 2 16,-1 1 2-16,-1-2 5 0,-1 0-1 0,1 3 4 0,-2-1-1 15,0-2 3-15,0 19-3 0,0-35 7 16,-2 20 2-16,2 15 1 0,-1-29-1 15,1 29 3-15,-2-25 0 0,2 25 0 0,-3-19-2 16,3 19-6-16,-4-15-1 16,4 15-1-16,0 0-4 0,-10-11 2 0,10 11-5 0,0 0-4 15,0 0 3-15,0 0 0 16,0 0-2-16,0 0-2 0,-26 33 4 0,19-19 4 16,5 2 7-16,-2 2 4 15,0 5 0-15,1 0 0 0,-1 3 0 0,2 2 1 0,2 0 3 16,-2 2-6-16,2 3 0 0,0-3 1 0,2 1 0 15,-2 1-1-15,0-1-1 16,-2-1-2-16,2 0 0 0,-2-1-1 0,2 0 1 16,0-3 0-16,-2 2 2 15,1-2-6-15,-5-3 0 0,2 2 0 0,2-6-3 16,-4-1-3-16,0 0-1 0,0 2-1 16,-2-6 2-16,0 0-3 0,0 1-5 0,-1-3 5 15,-3-2-2-15,1-2-2 0,11-8 1 0,-20 15-3 0,9-9 3 16,11-6-4-16,-22 6 4 15,22-6-2-15,-21-2-2 0,21 2-1 0,-21-6 4 16,21 6 1-16,-19-9-1 16,19 9 0-16,-17-10 5 0,17 10-3 0,-13-11 3 0,13 11 1 15,-6-11-4-15,6 11-1 16,0 0-1-16,0 0 2 0,4-23-5 16,-4 23 3-16,0 0 4 0,25-12 7 15,-25 12 8-15,22-2 18 0,-22 2 3 0,27 4 9 0,-10 1-15 16,3 1 0-16,-2 4 2 0,3-3 0 15,1 5-10-15,-1-2-1 0,2 1-4 16,-2-2-4-16,0 1 0 0,2-1-6 0,1-1-8 16,-1-3-29-16,3 0-44 15,-5-4-55-15,2-2-79 0,6-5-85 0,-9-2-126 16,5 0-177-16,-4-3-27 0,3-2-400 16,-6 2-498-16</inkml:trace>
  <inkml:trace contextRef="#ctx0" brushRef="#br1" timeOffset="-173272.45">12215 16416 3129 0,'5'-14'-67'16,"-5"14"24"-16,0 0 16 15,0 0 10-15,0 0 7 0,0 0 23 0,0 0 18 16,0 0 24-16,-36 43 18 16,26-30 17-16,-1 4 8 0,0 2 3 0,1 0 2 15,1 4 13-15,-1-1-2 0,2 6-3 0,-2-3-3 16,5 3-7-16,-4-1-10 0,4 0-10 15,1 1-7-15,4 0-10 0,-2 0-2 0,4 1-11 0,2 0-1 16,-1-2-12-16,3-3-12 16,2-1-29-16,2 0-44 0,-2-2-45 0,2-2-58 15,1 0-54-15,1-4-49 16,-1-1-85-16,2 1-147 0,-3-3-436 0,3 1-324 16</inkml:trace>
  <inkml:trace contextRef="#ctx0" brushRef="#br1" timeOffset="-169637.07">12810 16658 1190 0,'0'0'347'0,"0"0"-152"0,2-17-53 0,-2 17-42 16,0 0-17-16,0 0 7 15,0 0 2-15,0 0 5 0,0 0 5 0,-9-26-4 0,9 26-1 16,0 0 2-16,0 0-8 0,-4-16 1 0,4 16 5 15,0 0 5-15,-10-13-3 16,10 13-7-16,0 0-7 0,-11-9-8 16,11 9-4-16,-18-4-8 0,18 4-2 15,-22 3-9-15,22-3-7 0,-36 5-6 0,18 0 1 16,-4-1-2-16,4-1-1 0,-2 5 5 16,3-4 1-16,0-1 1 0,3 1 1 0,14-4-7 15,-29 10 0-15,20-8-7 0,9-2-4 0,-18 7-1 0,18-7-1 16,0 0-3-16,-9 10 1 15,9-10-4-15,0 0-4 0,0 0-1 0,0 0 3 16,31 13-6-16,-31-13-1 16,21 8 0-16,-11-4-2 0,-10-4-1 0,21 7 0 0,-10-3 1 15,-11-4-1-15,18 13-1 16,-18-13 1-16,11 12-4 0,-4-5 7 0,-7-7 8 16,11 16 4-16,-11-16 0 0,5 16 6 15,-5-16 0-15,2 17 7 0,-2-17-5 16,0 18 2-16,0-18 3 0,-7 19-2 0,7-19 0 15,-11 21-1-15,4-11-1 0,-3-1-4 16,10-9-4-16,-21 16 0 0,8-9-7 0,3-2-5 16,10-5-5-16,-21 7-21 15,21-7-37-15,-21 0-41 0,21 0-51 0,0 0-67 0,-30-8-61 16,20 0-116 0,1 1-190-16,9 7-30 0,-9-16-232 0,9 16-176 0</inkml:trace>
  <inkml:trace contextRef="#ctx0" brushRef="#br1" timeOffset="-169357.5">12799 16681 2618 0,'0'0'37'0,"15"8"13"16,-15-8-10-16,0 0 3 0,0 0 14 0,14 13 13 15,-14-13 10-15,7 9 1 16,-7-9 8-16,8 11-1 0,-8-11 0 0,7 14-1 0,-7-14 0 16,9 15-5-16,-2-5 0 15,-7-10-13-15,7 15-5 0,-7-15-7 0,8 17-3 16,-8-17-11-16,5 18 1 0,-5-18-9 16,2 15-7-16,-2-15-27 0,5 12-40 15,-5-12-46-15,0 0-66 0,0 14-72 0,0-14-145 0,0 0-595 16,0 0-404-16</inkml:trace>
  <inkml:trace contextRef="#ctx0" brushRef="#br1" timeOffset="-169137.3">12799 16486 2988 0,'-2'-24'-6'15,"2"24"13"-15,-8-15-1 16,8 15 1-16,0 0 0 0,-6-16-6 0,6 16 3 0,0 0 1 16,0 0-5-16,-4-12 0 15,4 12 1-15,0 0-4 0,0 0 0 0,0 0-52 16,0 0-55-16,0 0-84 16,0 0-199-16,0 0-316 0,0 0 34 0</inkml:trace>
  <inkml:trace contextRef="#ctx0" brushRef="#br1" timeOffset="-168657.29">13077 16681 2137 0,'0'0'17'0,"9"15"26"16,-9-15-20-16,0 0 10 0,0 0 2 0,2 19 13 15,-2-19 24-15,0 17 13 16,0-17 3-16,0 23 4 0,0-23-6 0,-2 25-3 0,4-10 3 16,-2-15 0-16,0 29 5 15,0-15-6-15,0-14-6 0,2 25-4 0,-2-25-7 16,3 23-1-16,-3-23-5 16,0 20 1-16,0-20 3 0,0 16-5 0,0-16-5 15,0 0-7-15,0 0-6 0,0 0-6 0,0 0-2 0,0 0-4 16,0 0-4-16,0 0-5 15,0 0-5-15,0 0-8 0,0 0-6 0,0-68-1 16,2 52-2-16,0-2-2 0,-2 1 1 16,2 0 0-16,-2 17 5 0,4-29 3 0,-2 17 3 15,-2 12-3-15,6-23 4 16,-6 23 3-16,6-16 10 0,-6 16 3 0,9-12 21 16,-9 12 13-16,0 0 11 15,0 0 5-15,19-1 0 0,-19 1-5 0,0 0-3 0,0 0 1 16,22 20-7-16,-15-11 1 0,-7-9-4 0,11 16-9 15,-5-6-3-15,4-1-1 16,-10-9-15-16,13 16 0 0,-7-6-7 0,-6-10-30 0,10 14-46 16,-10-14-66-1,11 11-98-15,-11-11-124 0,7 7-238 0,-7-7-18 0,0 0-374 16,0 0-415-16</inkml:trace>
  <inkml:trace contextRef="#ctx0" brushRef="#br1" timeOffset="-168177.13">13509 16586 2895 0,'0'0'-81'0,"0"0"25"0,0 0 28 16,0 0 9-16,0 0 31 16,0 0 27-16,0 0 37 0,0 0 28 0,0 0 15 0,-42 26 13 15,36-16 0-15,-1 3 7 16,7-13 7-16,-8 28 2 0,4-10-1 0,2-1-9 16,0 2-6-16,2 0-16 15,0 0-4-15,2 2-13 0,0-2-14 0,2 2-4 0,0 2-11 16,3-2-10-16,1 2-4 0,-3-4-5 0,7 1-16 15,-4-4-37-15,1-1-51 16,-2 1-71-16,0-5-71 0,4 2-78 16,-5-1-145-16,2-2-173 0,-2-3-391 15,-6-7-442-15</inkml:trace>
  <inkml:trace contextRef="#ctx0" brushRef="#br1" timeOffset="-167557.28">13773 16777 2925 0,'0'0'-119'0,"-6"-16"18"16,6 16 17-16,-9-16 16 0,-1 9 24 15,10 7 35-15,-17-9 26 0,17 9 23 0,-19-7 15 0,19 7 21 0,-21 3 11 16,21-3 16-16,-23 9 8 15,13-2 5-15,-1 3-1 0,1 2-2 0,-2 1 1 16,5 1-4-16,1 1-8 16,-1 2-7-16,3 0-5 0,-2 0-6 0,2 2-5 15,4-4-7-15,0-15-5 0,0 29-7 16,0-29-5-16,4 22-5 0,2-8-4 0,0-4-6 16,-6-10-2-16,15 15 1 15,-15-15-9-15,17 11-4 0,-7-9-2 0,-10-2-2 0,0 0-5 16,0 0-6-16,34-9-2 0,-34 9-5 0,12-15-2 15,-5 3-5-15,-3-1 1 16,-4 13-2-16,9-29 1 0,-5 16 0 16,-4 13 1-16,7-25 8 0,-7 25 7 15,3-21 4-15,-3 21 5 0,4-15 5 0,-4 15 12 0,0 0 13 16,0 0 26-16,0 0 5 16,0 0 4-16,0 0-20 0,0 0-4 0,0 0 3 15,0 0-10-15,13 45-4 0,-9-31-8 0,2 1-4 16,-6-15-6-16,6 26-5 0,-1-12-27 15,-1 0-33-15,-4-14-42 0,9 18-57 0,-4-8-83 16,-1-2-76-16,-4-8-177 16,9 7-120-16,-9-7-13 0,0 0-335 0,0 0-346 15</inkml:trace>
  <inkml:trace contextRef="#ctx0" brushRef="#br1" timeOffset="-167367.6">13857 16845 2956 0,'0'0'54'16,"0"0"9"-16,0 0 0 0,2-19-9 0,-2 19-7 16,0 0 3-16,12-15-8 15,-12 15-3-15,19-10-1 0,-8 6-8 0,3-2-4 0,1 1-6 16,1-1-22-16,-2-1-38 16,4 3-41-16,-5 0-61 0,3-4-54 0,-16 8-112 15,20-13-526-15,-13 7-167 0</inkml:trace>
  <inkml:trace contextRef="#ctx0" brushRef="#br1" timeOffset="-167157.22">13960 16690 2426 0,'0'0'6'15,"0"0"32"-15,0 0 13 16,0 0 15-16,-22 8 29 0,22-8 20 0,-8 11 30 0,8-11 18 16,0 0 10-16,-6 23-5 15,5-10-5-15,1-13-13 0,0 27-6 0,0-9-6 16,0-18-14-16,0 36-6 0,1-17-19 15,-1-2-12-15,4 2-8 0,-2 0-9 16,0 0-12-16,1-2-11 0,0-2-28 0,-1 0-41 16,-2-15-50-16,2 25-60 15,-2-25-73-15,6 20-70 0,-6-20-144 0,5 9-163 0,-1-5-336 16,-4-4-321-16</inkml:trace>
  <inkml:trace contextRef="#ctx0" brushRef="#br1" timeOffset="-166947.34">14087 16709 3020 0,'2'-16'85'0,"-2"16"11"16,0 0-3-16,0 0 8 0,0 0 15 0,0 0 15 15,0 0 5-15,0 0-2 16,0 0-10-16,0 0-7 0,0 0-7 16,-2 65-14-16,7-40-20 0,2-2 8 15,-3 5-16-15,1-2-7 0,-1 3-6 0,3-3-6 0,-2 0-34 16,-3 2-45-16,0-4-50 0,-2-1-54 0,0 0-70 15,0-4-62-15,-4 0-132 16,-1-3-184-16,3-1-346 0,-5-2-339 0</inkml:trace>
  <inkml:trace contextRef="#ctx0" brushRef="#br1" timeOffset="-166517.25">14353 16529 2803 0,'0'0'-38'16,"0"0"26"-16,0 0 20 0,0 0 21 16,0 0 14-16,0 0 22 0,0 0 17 0,0 0 21 15,29 47 4-15,-21-26 8 0,-1 4 0 0,3 0 7 16,-1 7 2-16,-1 2 0 15,2 1-2-15,-1 3-7 0,0 0-10 0,-3 0-7 16,-1-2-13-16,-1 4-6 0,-4-4-12 16,2 2-2-16,-4-3-10 0,0 1-28 0,-5 0-50 15,-2-1-72-15,1-1-89 16,-7-3-108-16,-4-2-222 0,0 0-82 0,-3-3-290 0,2-3-254 16</inkml:trace>
  <inkml:trace contextRef="#ctx0" brushRef="#br1" timeOffset="-162997.15">15066 17048 2593 0,'0'0'-81'0,"0"0"36"0,0 0 27 0,0 0 30 16,0 0 11-16,0 0 23 0,0 0 27 0,0 0 22 15,0 0 19-15,0 0 10 0,0 0 11 16,0 0 5-16,0 0-7 0,0 0-2 0,0 0-5 15,0 0-7-15,0 0-9 16,0 0-2-16,0 0-8 0,0 0-11 0,0 0-11 16,0 0-11-16,0 0-1 15,0 0-2-15,0 0-2 0,0 0-2 0,0 0-6 0,0 0-1 16,0 0-4-16,35 4 4 16,-35-4 0-16,0 0-3 0,30-1 0 0,-30 1-6 15,22-3-4-15,-22 3-6 0,25 0 0 0,-25 0-7 16,26-1 3-16,-26 1-5 0,22 0-9 15,-22 0 2-15,23-2-3 0,-23 2-2 0,20 0 1 16,-20 0-1-16,0 0-3 16,24 0-5-16,-24 0 0 0,0 0-5 15,20-2-9-15,-20 2-26 0,0 0-18 0,0 0-33 16,20 0-30-16,-20 0-44 0,0 0-47 0,0 0-43 16,0 0-71-16,0 0-151 15,16-5-99-15,-16 5-326 0,0 0-277 0</inkml:trace>
  <inkml:trace contextRef="#ctx0" brushRef="#br1" timeOffset="-162657.6">15091 16860 2671 0,'0'0'-77'0,"0"0"30"0,0 0 30 0,0 0 22 16,0 0 25-16,0 0 26 0,0 0 15 0,0 0 20 15,0 0 11-15,0 0 3 0,0 0 6 16,0 0 0-16,0 0-5 0,49 3-9 0,-49-3-11 15,27-1-8-15,-27 1-9 16,28 0-9-16,-13 0-4 0,-15 0-10 0,27-2-23 16,-27 2-55-16,24 0-40 15,-24 0-64-15,23-2-51 0,-23 2-65 0,21-4-178 0,-12 4-406 16,-9 0-174-16</inkml:trace>
  <inkml:trace contextRef="#ctx0" brushRef="#br1" timeOffset="-160647.39">17036 16489 2391 0,'0'0'-84'0,"6"-12"22"0,-6 12 31 16,0 0 11-16,0 0 12 0,0 0 19 0,0 0 0 15,0 0 1-15,0 0 8 0,3-19 5 0,-3 19 11 16,0 0 7-16,0 0 10 0,0 0 14 15,0 0 10-15,0 0 6 0,0 0 6 0,-13-19-3 16,13 19-3-16,0 0 0 16,-12-10-4-16,12 10-9 0,0 0 0 0,-22-9-6 0,22 9-5 15,-21-5-3 1,21 5 1-16,-26-4-1 0,14 1 1 0,12 3 3 0,-30-3 5 16,11 3 2-16,19 0-2 0,-32 1-3 0,14-1 1 15,0 5-2-15,0-1 3 16,1 1-4-16,0 2-2 0,2 3 3 0,1 0-1 0,-2 5-1 15,6-2-2-15,-1 1-8 16,3 0-1-16,1 4-9 0,1-1-3 16,2-2 0-16,4 2-5 0,0-17-3 15,2 31-3-15,2-16 0 0,0-2-4 0,3-1-2 0,1-1-1 16,-8-11-2-16,15 14-3 16,-5-9 0-16,-10-5 4 0,20 4-5 0,-20-4-10 15,23-2 4-15,-23 2 1 0,23-11-2 0,-12 3-1 16,1-3-2-16,-1-1 6 0,-2 1-8 15,1-4 7-15,-2 0-2 0,1-2-3 0,-2 2 2 16,1-2-3-16,-2 5 3 16,-2-4 7-16,3 3 0 0,-7 13 11 0,10-21 2 15,-6 12-3-15,-4 9 3 0,7-17 2 16,-7 17-2-16,4-14 4 0,-4 14-12 0,0 0-7 16,9-17 4-16,-9 17 0 15,0 0 17-15,0 0 8 0,0 0 14 0,0 0 27 16,0 0-6-16,0 0 0 0,0 0-3 0,12 36-2 0,-8-23-3 15,-4-13-7-15,4 29-5 16,2-12-6-16,-2 0-4 0,2 0-2 0,-2 2-8 16,2-2-4-16,0 1-18 15,5 3-46-15,-4-6-65 0,-1 2-90 0,5-4-110 0,-3 0-205 16,-2 1-89-16,0-3-12 16,-6-11-471-16,10 20-641 0</inkml:trace>
  <inkml:trace contextRef="#ctx0" brushRef="#br1" timeOffset="-160147.34">16537 17038 3258 0,'-24'-8'-126'16,"24"8"35"-16,0 0 32 16,0 0 36-16,0 0 25 0,-18-4 22 0,18 4 12 0,0 0 7 15,0 0 15-15,0 0 31 16,0 0 22-16,0 0 19 0,0 0 14 0,0 0 3 16,0 0-2-16,0 0 4 15,46-20-7-15,-24 19 5 0,3-3 1 0,7-2-26 0,10 2-33 16,2 0-10-16,13 0-4 0,5-2-10 0,22-1-7 15,-12 2-9-15,-5 1 3 16,-2 0-12-16,-1 0-3 0,-3 0-9 16,-2 3-30-16,-1-3-35 0,-12 0-52 15,-4 0-56-15,-6 4-78 0,-2-2-62 0,-4 0-136 0,-8 0-150 16,-2 1-27-16,-6 2-257 16,-14-1-209-16</inkml:trace>
  <inkml:trace contextRef="#ctx0" brushRef="#br1" timeOffset="-159127.18">16704 17391 2551 0,'0'0'-69'0,"5"-17"19"0,-5 17 24 15,0 0 0-15,0 0 14 16,6-17 31-16,-6 17-9 0,0 0 25 0,0 0 8 0,2-16-4 15,-2 16 7-15,0 0-3 16,0 0-4-16,0 0 1 0,0 0-4 0,0 0-1 16,0 0-1-16,-19-8 5 15,19 8 10-15,0 0 8 0,0 0 7 0,-34 7 5 0,34-7 2 16,-22 9-1 0,22-9-5-16,-20 8-10 0,9-2-1 0,11-6-10 0,-19 7-6 15,19-7-1-15,-15 10-4 0,15-10-3 0,-10 10-1 16,10-10-1-16,0 0-2 15,-4 15-5-15,4-15 2 0,0 0-5 0,0 0 0 16,14 22-4-16,-14-22 2 16,17 14-4-16,-9-8-2 0,3 1 1 0,-11-7-4 0,23 16-1 15,-12-7 2-15,0-3-1 16,-1 3-4-16,1-1 2 0,-1 2 0 0,-10-10-3 0,15 17 5 16,-8-10 3-16,-7-7 5 15,6 18 10-15,-6-18 10 0,2 19 8 0,-2-19 7 16,-2 17 9-16,2-17 9 0,-11 15-4 0,11-15 1 15,-17 11-4-15,7-3 1 0,-3-2-5 16,13-6-2-16,-30 8-3 0,16-5-7 16,-3-1-7-16,17-2-4 0,-30 2-9 15,30-2-27-15,-32-4-38 0,18 1-43 0,-2-4-54 16,16 7-51-16,-23-9-43 16,17 3-55-16,6 6-131 0,-13-11-125 0,13 11-308 15,0 0-197-15</inkml:trace>
  <inkml:trace contextRef="#ctx0" brushRef="#br1" timeOffset="-158597.12">16899 17267 2559 0,'-9'-15'-54'16,"9"15"10"-16,0 0 17 16,0 0 13-16,0-17 26 0,0 17 15 0,0 0 26 15,0 0 13-15,13-15 7 0,-13 15 2 0,0 0 5 0,19-8-4 16,-19 8 1-16,17-3-1 15,-17 3 3-15,0 0-3 0,26 0 2 0,-26 0 1 16,16 7 0-16,-16-7 3 0,11 11 3 16,-11-11-3-16,6 16-5 0,-6-16-8 0,3 19-2 15,-3-19-9-15,-3 21-6 16,3-21-4-16,-6 23-2 0,0-12 0 0,1 2-3 16,5-13-3-16,-10 24 2 15,4-15-6-15,6-9 3 0,-6 21-1 0,-2-14 2 16,8-7-1-16,-6 14 3 0,6-14-1 0,0 0-5 0,-10 17-1 15,10-17 2-15,0 0 4 16,-6 11-3-16,6-11-3 0,0 0 4 0,0 0 3 16,0 0 0-16,0 0 2 15,-2 18 3-15,2-18 4 0,0 0 0 0,0 0-13 0,18 9 4 16,-18-9-4-16,20 4-13 16,-20-4 4-16,23 2-2 0,-8-1-11 0,-15-1-33 15,29 3-57-15,-29-3-78 0,32-3-108 0,-17 0-149 0,0 1-189 16,-15 2 22-16,21-4-387 15,-21 4-401-15</inkml:trace>
  <inkml:trace contextRef="#ctx0" brushRef="#br1" timeOffset="-158297.43">17322 17544 2983 0,'0'0'-51'0,"3"19"25"16,-3-19 28 0,0 0 16-16,0 0 21 0,0 0 10 0,0 0 9 0,0 0 14 15,12 10 8-15,-12-10 5 0,0 0-4 0,20 1-7 16,-20-1-5-16,20-1-8 0,-20 1-9 15,26-3-5-15,-26 3-8 0,29-3-13 0,-13 1-44 16,-16 2-38-16,26-6-47 16,-12 4-35-16,-4 0-44 0,1-2-49 0,-11 4-95 15,16-6-506-15,-16 6-162 16</inkml:trace>
  <inkml:trace contextRef="#ctx0" brushRef="#br1" timeOffset="-158067.41">17474 17509 2426 0,'0'0'-49'0,"0"0"22"0,0 0 16 16,0 0 23-16,0 0 19 0,0 0 27 0,0 0 43 0,0 0 35 16,0 0 23-16,0 0 2 15,-22 10-3-15,22-10-3 0,0 0-7 0,-2 21-9 16,2-21-9-16,0 17-14 16,0-17-13-16,0 26-11 0,0-26-8 0,4 24-10 0,-4-9-9 15,2 1-8-15,-2-16-5 0,4 28-3 0,-2-15-15 16,-2-13-28-16,2 23-29 15,-2-23-40-15,2 20-42 0,-2-20-48 0,2 19-43 16,0-8-66-16,-2-11-113 0,2 11-608 16,-2-11-438-16</inkml:trace>
  <inkml:trace contextRef="#ctx0" brushRef="#br1" timeOffset="-157467.35">17845 17540 2881 0,'0'0'-125'0,"0"0"40"0,-6-25 31 0,6 25 12 16,-11-15 14-16,11 15 23 16,-10-11 8-16,10 11 17 0,-15-12 21 0,15 12 2 15,-17-7 15-15,17 7-1 16,-19-3 9-16,19 3 6 0,0 0 12 0,-34 8 1 0,34-8 2 16,-21 14 1-16,10-5-6 15,2 2-8-15,3 1-5 0,0 1-7 0,0 1-4 16,6-14-8-16,-6 28-2 0,4-16-6 0,2-12-2 15,2 27-5-15,2-14-2 0,-4-13-2 16,8 19-3-16,-4-9-3 0,-4-10-2 16,13 14-1-16,-13-14-4 0,15 10-2 15,-15-10-11-15,15 6-7 0,-15-6 2 0,0 0-9 16,0 0 2-16,27-10 3 16,-27 10-1-16,13-13 0 0,-13 13 0 0,10-19 0 0,-6 7 1 15,-4 12 10-15,7-21 14 0,-3 11 8 0,-4 10 14 16,5-19 7-16,-5 19 1 15,4-16-2-15,-4 16-3 0,0 0-6 0,6-16 11 16,-6 16 14-16,0 0 11 16,0 0 1-16,0 0 7 0,0 0 14 0,0 0-5 0,0 0-5 15,17 33-26-15,-17-33-7 16,6 21-3-16,3-10-9 0,-5 3-3 0,5-3-4 16,-3 2 0-16,0-1-10 0,2 1-20 15,-1-2-38-15,2 1-47 0,-9-12-60 0,12 15-76 16,-4-10-72-16,-8-5-161 0,11 9-120 0,-11-9 9 15,0 0-330-15,0 0-266 16</inkml:trace>
  <inkml:trace contextRef="#ctx0" brushRef="#br1" timeOffset="-157117.28">17930 17215 2735 0,'-2'-24'-21'0,"2"24"12"15,0-17 11-15,0 17 20 0,0 0 4 16,0 0 16-16,0-19 6 0,0 19-5 0,0 0-5 16,0 0 1-16,6-15-9 15,-6 15 5-15,0 0-1 0,17-6-1 0,-17 6 5 0,0 0 17 16,0 0 12-16,26 2 4 0,-26-2 20 0,0 0 12 15,12 15 5-15,-12-15 1 16,4 18 1-16,-4-18-2 0,2 21 3 0,-2-21-2 16,-2 21-2-16,2-21-1 15,-4 20-3-15,4-20-7 0,-2 17-4 0,2-17-3 0,0 0-2 16,2 26-18-16,-2-26-24 16,8 11-64-16,-8-11-93 0,18 5-130 0,-18-5-211 15,21 3-149-15,-21-3 14 0,25 0-310 0,-25 0-281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9T17:12:42.4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3183 6184 730 0,'0'0'146'0,"-4"-15"-41"16,4 15 2-16,-6-15 3 0,6 15-4 0,0 0 3 16,-9-19-4-16,9 19-1 0,-6-12 14 15,6 12-4-15,0 0-2 0,-11-15 1 0,11 15-8 16,0 0 1-16,-12-13 7 0,12 13 2 15,0 0 0-15,-16-10 0 0,16 10-8 16,0 0-6-16,-18-6-6 0,18 6-7 0,-20 0-8 16,20 0-5-16,-23 0-5 0,23 0-11 15,-30 4-2-15,14-2-8 0,-1 2-3 16,0 2-4-16,0-1-5 0,0 3-5 0,0-3-2 16,1 3-5-16,2 0 0 0,0 1-4 0,1 0-2 15,2 1-2-15,11-10-1 0,-19 17-2 16,11-5 1-16,8-12-5 0,-8 17-20 15,8-17 1-15,-4 19 2 0,4-19 3 16,0 19-3-16,0-19 2 0,6 15 2 0,-6-15 1 16,12 14 1-16,-12-14-1 0,15 9 0 15,-15-9 4-15,19 4-4 0,-19-4 1 16,19 4 2-16,-19-4-1 0,22-2 0 0,-22 2 0 16,18-8-1-16,-18 8 4 0,20-9-2 15,-20 9-1-15,18-9 4 0,-9 0-4 0,-9 9 1 16,17-15-2-16,-11 11 4 0,-6 4 1 15,15-17 2-15,-15 17 5 0,10-13 7 16,-10 13 10-16,11-15 4 0,-11 15 5 0,11-16-1 16,-11 16-1-16,6-11 1 0,-6 11-2 15,6-12-2-15,-6 12-2 0,0 0-1 16,9-10-3-16,-9 10-5 0,0 0-1 0,0 0-1 16,8-12-6-16,-8 12 1 0,0 0-2 15,0 0-2-15,0 0 3 0,0 0 0 0,0 0 2 16,0 0 1-16,0 0-2 0,24 25-2 15,-24-25 2-15,6 20 0 0,0-4-3 16,-2-3 1-16,0 4-2 0,0 1 3 0,2 1-4 16,0 2 3-16,0 1-5 0,-2 0 0 15,2 0 5-15,-1 3-5 0,-1-3-3 16,0 2 2-16,1 0-3 0,-3-3 3 0,0 1 0 16,0-1-1-16,-2-1 2 0,-2-1-3 15,2 0 12-15,-2 1 3 0,-3-4 1 0,-1 2 8 16,2-4 3-16,-3 2 5 0,-1-3-2 15,0 0 4-15,-4-4 6 0,2 1-5 16,10-10 1-16,-21 9-4 0,21-9 4 0,-19 5-11 16,19-5-2-16,-19-4-2 0,19 4-9 15,0 0 0-15,-26-15-3 0,20 6-13 0,6 9-13 16,-8-18-17-16,8 18-13 0,-2-20-28 16,2 20-25-16,2-23-31 0,-2 23-37 15,10-22-40-15,-2 13-37 0,2-2-43 0,0-1-82 16,3 3-134-16,-1-1-409 0,3 3-303 15</inkml:trace>
  <inkml:trace contextRef="#ctx0" brushRef="#br0" timeOffset="383.66">3473 6173 2646 0,'0'0'-113'16,"4"-14"29"-16,-4 14 23 0,0 0 32 16,5-15 18-16,-5 15 31 0,0 0 26 15,0 0 15-15,0 0 11 0,0 0 8 16,0 0 10-16,0 0 10 0,0 0 7 0,0 0 7 15,0 0 2-15,0 0-1 0,0 0 3 16,-38 30 3-16,30-15-6 0,0 1-3 0,0-1-6 16,4 3-12-16,-2-2-13 0,0 4-3 15,3-1-4-15,-1-1-13 0,0 2-5 16,2-3-3-16,2 2-10 0,2-2-2 0,0-2-3 16,2 3-5-16,1-6-14 0,1 2-27 15,2-3-35-15,-8-11-41 0,18 18-47 0,-8-9-56 16,-2-3-44-16,2-3-50 0,-10-3-87 15,20 5-588-15,-12-4-389 0</inkml:trace>
  <inkml:trace contextRef="#ctx0" brushRef="#br0" timeOffset="616.2">3511 6327 2945 0,'0'0'-43'0,"0"0"6"0,0 0 12 16,0 0 5-16,-2-17 17 0,2 17-5 0,0 0 5 16,0 0 11-16,15-11-2 0,-15 11-4 15,19-8 2-15,-19 8 2 0,23-8-5 16,-8 4-1-16,2 0 0 0,-2-1 3 0,-15 5 0 16,29-6-17-16,-13 2-43 0,-16 4-45 15,23-7-34-15,-13 1-49 0,-10 6-78 0,17-8-394 16,-10 4 110-16</inkml:trace>
  <inkml:trace contextRef="#ctx0" brushRef="#br0" timeOffset="862.97">3648 6184 2009 0,'-12'-10'27'16,"12"10"13"-16,0 0 1 0,0 0 3 15,0 0 7-15,0 0 8 0,0 0 17 16,0 0 41-16,0 0 24 0,0 0 2 15,0 0 1-15,-16 23-6 0,16-23-4 0,0 23-3 16,0-23-4-16,-3 27-15 0,3-10-9 0,0-17-10 16,3 35-5-16,-3-20-16 0,2 2-6 15,-2 0-9-15,2 0-8 0,-2-17-3 16,2 30-5-16,0-19-15 0,-2-11-36 16,4 26-40-16,-4-26-49 0,2 19-49 0,-2-19-49 15,6 17-42-15,-6-17-64 0,4 11-640 16,-4-11-365-16</inkml:trace>
  <inkml:trace contextRef="#ctx0" brushRef="#br0" timeOffset="1128.02">3749 6241 2863 0,'2'-10'-59'0,"-2"10"4"15,4-18 20-15,-4 18 19 0,8-18 10 0,-8 18 31 16,8-11 13-16,-8 11 13 0,11-10-4 15,-11 10-1-15,15-4-3 0,-15 4 7 0,0 0-7 16,27 14 8-16,-18-5-5 0,2 3 4 16,-3 3 21-16,2 4 5 0,-1 1 5 15,-2 0-2-15,-3 5-1 0,2-2-1 0,-4 0-13 16,0-3-1-16,-2 3-6 0,-2-2-7 16,0 0-5-16,-2 3-2 0,-2-4-10 0,-1-3-19 15,0 1-41-15,1-3-50 0,0 2-57 16,0-4-79-16,6-13-108 0,-16 20-652 15,12-13-417-15</inkml:trace>
  <inkml:trace contextRef="#ctx0" brushRef="#br0" timeOffset="1580.88">4238 6418 2869 0,'0'0'-127'0,"0"0"18"0,0 0 14 16,0 0 21-16,0 0 26 0,-47 11 26 16,47-11 45-16,0 0 9 0,0 0 1 15,0 0 6-15,0 0-1 0,0 0-6 0,0 0 1 16,0 0-5-16,0 0 3 0,0 0 3 15,0 0-6-15,0 0 2 0,0 0-5 16,49 5 1-16,-49-5-1 0,24-2-4 0,-24 2-1 16,30 0 0-16,-13-3-6 0,-17 3-4 15,36-1-21-15,-18-2-33 0,-2 2-37 0,-16 1-43 16,30-4-46-16,-17 1-82 0,-13 3-454 16,18-6 36-16</inkml:trace>
  <inkml:trace contextRef="#ctx0" brushRef="#br0" timeOffset="1811.98">4264 6338 2114 0,'-16'-3'12'0,"16"3"10"0,0 0-5 16,-22-4 21-16,22 4 24 0,0 0 29 0,0 0 14 15,-16-6 2-15,16 6-8 0,0 0-8 16,0 0-4-16,0 0-8 0,0 0-6 15,0 0-2-15,0 0-10 0,42-11-6 0,-25 7-2 16,-17 4-11-16,36-4-5 0,-17 0-42 16,2 2-57-16,1 1-69 0,-2-3-63 15,-2-2-103-15,1 0-513 0,-3 2-129 0</inkml:trace>
  <inkml:trace contextRef="#ctx0" brushRef="#br0" timeOffset="2954.46">5158 6188 2350 0,'0'0'-79'0,"0"0"27"16,0 0 20-16,0 0 21 0,0 0 19 16,0 0 13-16,0 0 14 0,0 0 7 0,0 0 0 15,0 0-2-15,45-21-4 0,-45 21-1 16,12-11-7-16,-12 11-3 0,15-18 2 15,-9 9-9-15,-6 9 12 0,13-21-2 0,-6 9 20 16,-3 1 2-16,2-3 3 0,-6 14 2 16,6-28-4-16,-6 13-4 0,0 15-1 15,2-31-2-15,-2 16-3 0,0 15 6 0,-4-32-2 16,4 19 2-16,-4-5 7 0,4 18 5 16,-4-27 2-16,0 14 0 0,4 13 3 15,-6-22-7-15,6 22-8 0,-9-18-5 0,9 18-6 16,-7-15-8-16,7 15-1 0,-10-11-5 15,10 11-1-15,0 0-4 0,0 0-2 16,-19 0-1-16,19 0-1 0,0 0 1 0,-15 21 0 16,8-8 5-16,7-13 6 0,-8 32 8 0,4-12 2 15,0 2 4-15,0 3 0 0,2-1 4 16,-3 5-3-16,1-3 0 0,1 5-3 16,1-2 0-16,0-1-2 0,0 3-1 0,2-1-2 15,0-1-5-15,0 0 1 0,-2-1-4 16,2 1-3-16,0-3 1 0,0-3-4 15,0 0-2-15,0-1 0 0,-2-2-1 0,0-2 3 16,0 2-8-16,-2-2 2 0,2-2-4 16,-5-1-20-16,3 1-33 0,-4-3-38 0,1-1-49 15,-2-1-60-15,9-11-43 0,-14 12-47 16,14-12-81-16,-17 5-118 0,6-5-386 16,11 0-219-16</inkml:trace>
  <inkml:trace contextRef="#ctx0" brushRef="#br0" timeOffset="3102.92">4961 6506 2688 0,'0'0'20'0,"0"0"8"0,-2-16-5 16,2 16 3-16,0 0-1 0,0 0 21 0,18-22 17 16,-8 14 15-16,-10 8 5 0,27-13-1 15,-10 5-5-15,0 3-9 0,7-4-5 0,-4 2-7 16,4 2-6-16,-1-2-2 0,-1 0-52 16,0 0-56-16,0 2-67 0,-3 1-64 0,0-5-116 15,-2 4-559-15,-1 1-225 0</inkml:trace>
  <inkml:trace contextRef="#ctx0" brushRef="#br0" timeOffset="3732.97">5643 6169 2440 0,'0'0'-125'0,"0"0"22"0,-11-10 11 0,11 10 14 16,0 0 16-16,0 0 11 0,0 0 20 16,-23-2 18-16,23 2 16 0,0 0 23 0,0 0 0 15,-26 21 14-15,18-10 18 0,0 3 14 16,-1-1 13-16,3 3 5 0,-5 2 15 0,5 3 1 15,0 3-3-15,-3-1-6 0,3 1 4 16,2 1-9-16,0 1-6 0,-1 1-2 16,3-2-11-16,-1 2-8 0,3 0-4 0,3-3-3 15,-3-1-7-15,2 1-4 0,3-2-7 16,-3-3-2-16,4-2-8 0,-2 1-26 0,0-3-48 16,5-2-77-16,-1-1-58 0,-8-12-79 15,15 13-140-15,-6-8-385 0,-1-3-82 16</inkml:trace>
  <inkml:trace contextRef="#ctx0" brushRef="#br0" timeOffset="3969.95">5719 6406 2268 0,'-4'-19'-42'0,"4"19"5"15,0-14 6-15,0 14-7 0,0 0 16 0,6-17 0 16,-6 17 9-16,11-10 13 0,-11 10 6 16,17-8 5-16,-17 8 12 0,21-6-17 0,-8 3 3 15,-13 3-1-15,29-4 2 0,-14 2-7 16,-15 2-17-16,34-4-29 0,-19 4-32 0,-3-1-45 16,2-2-75-16,-14 3-348 0,20-4 272 15</inkml:trace>
  <inkml:trace contextRef="#ctx0" brushRef="#br0" timeOffset="4244.91">5831 6239 1703 0,'-16'-4'24'16,"16"4"4"-16,0 0-5 0,0 0-2 16,0 0-8-16,0 0 13 0,0 0 28 0,0 0 13 15,0 0 13-15,0 0 6 0,-3 33 0 16,3-33 4-16,3 25-1 0,-1-8-4 0,-2-17 0 15,2 34 7-15,-4-15-8 0,2 1-1 16,-2-2 3-16,2 2 6 0,0 0-2 16,0-1 5-16,-3 2-4 0,3-3-1 0,0-18-7 15,0 33-4-15,0-19-10 0,0-14-1 16,3 24-8-16,-3-24-9 0,4 22-1 0,-2-12-8 16,-2-10-3-16,17 11-18 0,-17-11-41 15,21 1-64-15,-6-1-75 0,1-1-60 16,-16 1-89-16,39-16-636 0,-22 8-369 15</inkml:trace>
  <inkml:trace contextRef="#ctx0" brushRef="#br0" timeOffset="4477.85">6246 6454 2830 0,'0'0'-100'0,"0"0"18"16,0 0 11-16,0 0 11 0,0 0 7 16,0 0 18-16,0 0 20 0,11 14 3 0,-11-14 3 15,0 0 7-15,23 0-2 0,-23 0-3 16,24 2-5-16,-24-2 18 0,27 0-21 0,-8 2-36 16,-19-2-46-16,36-2-72 0,-19 0-158 15,2 2-223-15,-2-1 263 16</inkml:trace>
  <inkml:trace contextRef="#ctx0" brushRef="#br0" timeOffset="5013.96">6868 6406 1619 0,'0'0'-17'0,"0"-20"9"0,0 20 18 16,0 0 10-16,0 0 8 0,-10-21 7 0,10 21 8 15,-13-8 1-15,13 8 17 0,-16-6-1 16,16 6-4-16,0 0 8 0,-32-1 9 0,32 1 6 16,-26 7 4-16,13-1 11 0,1 1-1 15,1 3-3-15,-2 1 1 0,3-1-2 16,2 3-9-16,1 1-4 0,0-1-7 15,7-13-8-15,-4 31 0 0,4-17-10 0,0-14-1 16,4 25-3-16,1-11 0 0,4-1-4 16,-3-1-10-16,4-3-1 0,-10-9-5 15,20 15 1-15,-12-9-6 0,-8-6 3 0,21 6-8 16,-21-6 2-16,19-2-1 0,-19 2-3 16,19-7-1-16,-19 7-6 0,14-16 5 0,-4 7-4 15,-10 9 8-15,10-21 11 0,-4 9 7 16,-2-1 7-16,-4 13 11 0,7-20 6 0,-7 20 7 15,4-18 7-15,-4 18-6 0,4-15-5 16,-4 15-7-16,0 0-4 0,5-15-4 16,-5 15 3-16,0 0 7 0,0 0 6 0,0 0-1 15,0 0-4-15,0 0 2 0,0 0-3 16,0 0-7-16,10 40-4 0,-5-28-6 0,-5-12-2 16,8 25 1-16,-2-9-11 0,0-2-3 15,0 0-20-15,0 0-32 0,0-1-45 16,-2 0-64-16,2-1-76 0,-2-1-66 0,-4-11-112 15,11 16-178-15,-7-11-400 0,-4-5-408 16</inkml:trace>
  <inkml:trace contextRef="#ctx0" brushRef="#br0" timeOffset="5300.89">6983 6342 2856 0,'0'0'-78'0,"4"-13"7"16,-4 13 13-16,0 0 3 0,6-18 18 0,-6 18 10 15,0 0 21-15,14-9 21 0,-14 9 5 16,0 0 23-16,0 0 7 0,0 0 12 16,28 16 1-16,-19-5 19 0,-2 2 1 0,1 1 3 15,0 4 5-15,1 1 1 0,1 2-6 16,-1 0-8-16,0 4-9 0,-3-2-1 0,0 2-12 15,0-1-2-15,-2 1-8 0,1 0-8 16,-3-4-31-16,1 1-57 0,-3 0-71 16,-3 0-70-16,-2-5-85 0,-1-1-172 0,-2 2-362 15,0-3-129-15</inkml:trace>
  <inkml:trace contextRef="#ctx0" brushRef="#br1" timeOffset="28628.98">8812 6087 1082 0,'0'0'151'16,"0"0"-38"-16,-20-5-22 0,20 5 7 0,0 0-3 15,-16-5 18-15,16 5-8 0,0 0-2 16,-18-3-4-16,18 3-1 0,0 0-9 0,0 0-5 16,-20-3-9-16,20 3-4 0,0 0-6 15,0 0 2-15,-24 4-2 0,24-4 6 16,-15 4 1-16,15-4 0 0,0 0 1 0,-18 6-1 15,18-6-9-15,-16 7 1 0,16-7-2 16,-16 10-4-16,16-10 0 0,-15 11-3 16,6-3-1-16,9-8-6 0,-16 17-2 0,7-8-6 15,9-9-2-15,-10 22-3 0,3-11-7 16,0-2-1-16,7-9-1 0,-8 22 15 0,8-22-7 16,-4 20-2-16,4-20-1 0,2 16-3 15,-2-16-4-15,4 16-1 0,-4-16-2 16,13 11-4-16,-13-11 0 0,15 5-7 0,-15-5-4 15,21 4-3-15,-21-4 2 0,24-4-3 16,-24 4 1-16,24-4-6 0,-10-1 2 16,-2-2 2-16,-12 7-1 0,23-14 0 0,-12 4 3 15,-2 2 0-15,1-3 5 0,-10 11 0 16,14-21 13-16,-6 11 9 0,-8 10 10 0,12-19 6 16,-8 12 5-16,-4 7-2 0,8-16 3 15,-8 16-2-15,7-12-4 0,-7 12-4 16,0 0-2-16,9-16-7 0,-9 16-5 0,0 0-4 15,6-11 0-15,-6 11-7 0,0 0 2 16,0 0-6-16,0 0 0 0,0 0 2 0,0 0-2 16,0 0-2-16,0 0-2 0,0 0 1 15,0 0 1-15,0 0 0 0,0 0-3 16,0 0-1-16,-4 49 3 0,4-49-2 0,2 17 0 16,-2-17 2-16,4 15-4 0,-4-15-24 15,4 16-41-15,-4-16-57 0,7 13-69 0,-3-7-67 16,-4-6-123-16,10 11-191 0,-10-11-407 15,11 8-422-15</inkml:trace>
  <inkml:trace contextRef="#ctx0" brushRef="#br1" timeOffset="29030.4">9063 6099 2809 0,'6'-14'-138'16,"-6"14"29"-16,0 0 20 0,8-17 21 15,-8 17 10-15,0 0 30 0,6-14 7 16,-6 14 18-16,0 0 12 0,0 0 15 0,0 0 19 16,0 0 15-16,0 0 3 0,0 0 12 15,0 0 0-15,0 0 5 0,0 0 5 16,0 0-5-16,0 0-1 0,-47 25-3 0,47-25-7 15,-13 16 1-15,7-5-7 0,6-11-4 16,-13 23 0-16,9-14-3 0,4-9-9 0,-6 21-2 16,2-10-6-16,4-11 1 0,0 22-3 15,0-22-5-15,2 21-2 0,-2-21-2 0,10 19-1 16,-3-12-1-16,3 1-4 0,1 1 2 16,-11-9-5-16,25 12 0 0,-11-9-4 15,2 1-4-15,-2 0-7 0,-14-4-19 0,30 3-16 16,-17-2-17-16,-13-1-30 0,26-1-32 15,-26 1-31-15,20-5-24 0,-20 5-28 16,18-7-36-16,-18 7-72 0,6-11-470 0,-6 11-66 16</inkml:trace>
  <inkml:trace contextRef="#ctx0" brushRef="#br1" timeOffset="29190.03">9110 6178 2304 0,'-13'-5'-28'0,"13"5"17"0,0 0 19 16,0 0 3-16,0 0 16 0,-8-12 12 15,8 12-1-15,0 0 0 0,0 0 6 16,0 0-11-16,0 0-1 0,45-10-5 0,-45 10-3 16,22-4-35-16,-6 3-40 0,-16 1-64 15,27-4-72-15,-14 0-161 0,0 1-249 0,-3-1 198 16</inkml:trace>
  <inkml:trace contextRef="#ctx0" brushRef="#br1" timeOffset="29882.94">9540 5906 1756 0,'0'0'-6'0,"0"0"4"16,0 0 15-16,10-11 15 0,-10 11 11 15,0 0 13-15,0 0 10 0,0 0 14 16,0 0 5-16,0 0-2 0,0 0-1 0,2 39 2 16,-2-39-4-16,2 25-3 0,-4-7-4 15,2-2-5-15,0 4 20 0,2-1 5 0,-2 2-14 16,3 0-3-16,-3 0-8 0,4-3-11 16,-4 4-4-16,5-1-2 0,-3-3 2 15,0 1-12-15,0-1-3 0,0-4-7 16,2 2-7-16,-4-16-25 0,2 23-24 0,-2-23-16 15,4 18-29-15,-4-18-22 0,2 13-8 16,-2-13-13-16,0 0 2 0,0 0-7 0,0 0-2 16,0 0 1-16,0 0 6 0,0 0 1 15,0 0 13-15,0 0 7 0,0 0 17 16,-10-56 10-16,8 41 13 0,-2-3 22 16,0 1 20-16,2 1 13 0,-3-3 21 0,3 2 11 15,-1-1 10-15,1 1 13 0,2 17 14 0,-4-32 21 16,4 16 8-16,0 16-7 0,0-29-11 15,0 29-3-15,4-24-9 0,1 12-9 16,-5 12-1-16,11-20-6 0,-5 10-3 0,-6 10-2 16,12-15-5-16,-12 15-1 0,20-12-3 15,-20 12-2-15,19-7-3 0,-7 5-2 0,-12 2-4 16,0 0-2-16,28 2 4 0,-28-2-3 16,16 9 2-16,-16-9-2 0,12 16 1 15,-12-16 0-15,6 19 4 0,-4-8 2 0,-2-11 13 16,-2 21 10-16,2-21 7 0,-4 23-2 15,4-23-1-15,-7 23 0 0,4-13 0 16,3-10-5-16,-6 26 2 0,4-13-2 0,2-13 0 16,-4 23-2-16,4-23-7 0,0 27-2 15,0-14-5-15,0-13-2 0,6 25-1 0,0-12 10 16,2 1-5-16,2-1-4 0,2-2-1 16,-1 1-4-16,4-3-3 0,-2 2-12 15,3-3-19-15,-2 2-38 0,0-4-38 0,-1-1-59 16,0 1-56-16,-3-4-54 0,-10-2-109 15,19 2-598-15,-19-2-384 0</inkml:trace>
  <inkml:trace contextRef="#ctx0" brushRef="#br1" timeOffset="30139.9">9506 6070 2852 0,'-9'-14'-87'0,"9"14"17"0,0 0 23 16,-8-15 14-16,8 15 24 0,0 0 20 16,0 0 21-16,0 0 27 0,-8-13 20 15,8 13 10-15,0 0 18 0,0 0-1 0,0 0-4 16,0 0-3-16,0 0-5 0,0 0-3 16,-20 32-7-16,20-32-8 0,-4 22-5 15,4-22-11-15,0 24-5 0,0-24-4 0,2 29-9 16,0-14-18-16,2 0-77 0,2 2-93 15,-2-4-92-15,0 3-180 0,-2-2-514 16,0 0-341-16</inkml:trace>
  <inkml:trace contextRef="#ctx0" brushRef="#br1" timeOffset="32075.96">2982 8703 2748 0,'0'0'-102'15,"0"0"24"-15,0 0 21 0,0 0 13 16,0 0 23-16,0 0 25 0,0 0 30 0,0 0-9 15,34-25 7-15,-34 25 13 0,14-13 9 16,-4 3 17-16,0-2 2 0,-2 2-1 0,1-1 6 16,1-1-5-16,-1-3-4 0,-1 1-5 15,1 0 1-15,-3-2-9 0,0-2-1 16,0 2-7-16,-2-4-5 0,0 4-2 0,0-4 0 16,-2 1 7-16,0 0 2 0,-2 2 5 15,0 17 0-15,0-31-2 0,0 31-4 0,-2-26-7 16,2 26-5-16,-6-21-3 0,6 21-3 15,-8-15-8-15,8 15 2 0,-10-12-6 16,10 12-2-16,0 0 1 0,0 0-4 0,0 0 0 16,-32 19 0-16,32-19-2 0,-12 26 4 15,7-11-5-15,1 5-3 0,0 2 7 0,0 2-9 16,0 3 3-16,0 0 1 0,2-2 1 16,-3 7-2-16,0-3-1 0,1 7 1 15,2-4-3-15,0-2 2 0,0 2-3 16,0 0 3-16,0 6-2 0,0-8 0 0,-2-1 0 15,2 3 6-15,0-6-3 0,-3 0 4 16,-1 0 0-16,1-2 2 0,1-1 0 0,-2-3 5 16,0-4 0-16,1 0-1 0,-1-1 2 15,-2-2 2-15,1-2 4 0,7-11 0 16,-15 16 0-16,15-16-2 0,-14 7-2 0,14-7-3 16,0 0-1-16,-20-1-1 0,20 1-3 15,0 0-2-15,-18-18-1 0,18 18 1 16,-11-13 4-16,11 13-4 0,-6-19-4 0,6 19-1 15,-3-17 1-15,3 17-2 0,0-19 0 16,0 19-2-16,9-17 1 0,-9 17-2 0,13-15 2 16,-13 15 2-16,14-11 2 0,-3 7 0 15,-11 4 3-15,21-5-2 0,-21 5 0 0,28 0 2 16,-28 0 3-16,31 9-2 0,-13-4 3 16,-2 1-2-16,2 1 5 0,-2 1 6 15,5 2-2-15,-1-1 8 0,-2-2 14 0,4 3-3 16,-6-4-2-16,4 1 0 0,-1-1-4 15,1-2 7-15,2-1-19 0,-1 2 0 0,0-2-2 16,2-3-3-16,1 0-3 0,-1-2-23 16,-2 1-36-16,0-4-51 0,3-2-68 15,-4 0-67-15,2-3-71 0,-5-2-95 0,-2 3-154 16,-2-2-71-16,-5-1-285 0,0 3-292 16</inkml:trace>
  <inkml:trace contextRef="#ctx0" brushRef="#br1" timeOffset="32392.96">3685 8629 2652 0,'0'0'-77'0,"4"-12"32"0,-4 12 24 15,0 0 26-15,0 0 16 0,0 0 31 16,0 0 22-16,0 0 16 0,0 0 4 0,0 0 0 16,0 0 4-16,0 0 5 0,-27 33-4 15,21-18 3-15,-2 7-3 0,2 0-3 0,2 1-10 16,0 2-5-16,2-1-9 0,-2 3-6 16,4 0-8-16,2-1-3 0,0 3-8 15,2-2-5-15,2 1-9 0,3-1-12 16,2-2-45-16,-1-3-51 0,5 0-61 0,-2-2-56 15,4 0-63-15,-1-4-102 0,4-4-569 16,-4 1-328-16</inkml:trace>
  <inkml:trace contextRef="#ctx0" brushRef="#br1" timeOffset="32920.65">4115 8757 2704 0,'-5'-21'-114'16,"5"21"26"-16,-10-14 29 0,10 14 33 16,-13-7 41-16,13 7 28 0,-17-5 12 0,17 5 11 15,0 0-4-15,-32 14 7 0,24-6 4 16,-2 2-7-16,-1 2 0 0,2 2-5 16,3 1-9-16,-1 1-3 0,3-1 0 15,0 2-5-15,4-17-5 0,-2 29-5 0,2-29 0 16,2 24-3-16,2-12-4 0,-4-12-1 0,11 19-1 15,-5-12-6-15,-6-7-5 0,17 7 1 16,-17-7-4-16,17 0-2 0,-17 0 4 16,0 0-27-16,24-14 3 0,-16 4-2 0,0-4 1 15,-2 1 5-15,-1-2 0 0,1 0 14 16,-4 0 22-16,3 0 20 0,-5 15 16 0,6-27 9 16,-6 27 7-16,4-19-5 0,-4 19-7 15,5-18-8-15,-5 18-3 0,0 0 1 16,0 0-5-16,0 0-4 0,0 0-4 0,0 0-5 15,0 0-3-15,18 37-4 0,-14-22-4 16,4 8-1-16,-4 0 0 0,4 3-3 0,2 6-3 16,1 1 0-16,-2 0 0 0,1 1 0 15,-2 2 7-15,-1-4 6 0,-1 3 5 16,-2-6 5-16,-2 1 4 0,0-3 3 16,-4 1-1-16,-2-5-2 0,-2 1-1 0,-5-2-2 15,1-5 2-15,-5-1-14 0,0-3-5 16,1-4-1-16,-4-2-5 0,2-2-11 0,16-5-24 15,-37-2-32-15,19-4-34 0,-2-4-47 16,2-3-60-16,2-2-54 0,2-6-66 16,1-2-111-16,5-2-153 0,1-1-390 0,3-2-393 15</inkml:trace>
  <inkml:trace contextRef="#ctx0" brushRef="#br1" timeOffset="33185.93">4353 8627 2793 0,'2'-19'-119'0,"-2"19"20"15,0 0 36-15,0 0 26 0,0 0 35 16,0 0 32-16,0 0 20 0,0 0 20 16,0 0 8-16,0 0 8 0,-39 40 2 0,32-27 2 15,1 4-3-15,2 2-2 0,2 1-6 16,-1 1-5-16,1 1-8 0,2 1-4 15,0-2-2-15,2 1-6 0,3 4-6 0,-1-7-4 16,2 3-5-16,3 0-4 0,-1-4-33 16,-1-2-23-16,3-2-58 0,0-1-78 0,2-2-56 15,-12-11-108-15,22 12-565 0,-11-8-259 16</inkml:trace>
  <inkml:trace contextRef="#ctx0" brushRef="#br1" timeOffset="33382.87">4487 8848 2637 0,'-2'-17'-84'0,"2"17"15"16,0 0 26-16,-2-19 25 0,2 19 12 0,0 0 15 15,0 0 2-15,0 0 13 0,6-23-7 16,-6 23-4-16,13-6 4 0,-13 6-5 16,21-8 0-16,-21 8 0 0,24-4-6 0,-10 0-3 15,-14 4-15-15,30-7-32 0,-15 4-33 16,-15 3-28-16,27-6-48 0,-18 0-84 15,-9 6-375-15,20-9 177 0</inkml:trace>
  <inkml:trace contextRef="#ctx0" brushRef="#br1" timeOffset="33583.74">4648 8660 1805 0,'0'0'-9'0,"-17"-6"5"16,17 6 27-16,0 0 29 0,0 0 34 15,0 0 22-15,-17 19 15 0,17-19 17 16,-4 18-5-16,4-18 5 0,-2 26-3 0,2-26-7 15,2 32 1-15,0-14-10 0,0 0-17 16,2 1-12-16,-2 0-8 0,3 2-8 16,-3-2-8-16,2 0-8 0,1 0-12 0,-3-2-41 15,2 1-53-15,-2-3-53 0,2 1-61 16,0-4-39-16,-2-1-58 0,-2-11-140 16,8 16-379-16,-6-10-69 0</inkml:trace>
  <inkml:trace contextRef="#ctx0" brushRef="#br1" timeOffset="33805.97">4783 8724 2344 0,'4'-17'-40'15,"-4"17"3"-15,0 0 4 0,5-14 22 16,-5 14 21-16,0 0 24 0,0 0 29 0,0 0-3 16,0 0 11-16,27 25 10 0,-27-25 14 15,11 27 10-15,-3-5 15 0,1-2 8 16,0 1-4-16,-3 2-14 0,2 1-12 15,-2 2-8-15,1-2-6 0,0 3-13 0,-3-2-10 16,0-1-13-16,-2-5-47 0,-2 3-52 16,0-3-76-16,2 0-48 0,-2-5-57 15,0-14-108-15,-4 23-504 0,2-13-186 0</inkml:trace>
  <inkml:trace contextRef="#ctx0" brushRef="#br1" timeOffset="34196.89">5114 8604 2476 0,'0'0'-82'0,"2"-18"16"0,-2 18 26 16,0 0 28-16,0 0 27 0,0 0 12 15,0 0-1-15,0 0 3 0,0 0 3 16,0 0-2-16,0 0 16 0,15 53 0 0,-13-34 36 16,4 5 14-16,0 3 8 0,-4 2 3 15,5 0 0-15,0 4-6 0,-1 2-6 0,-2-1-7 16,0-4-5-16,0 0-9 0,-2 1-5 15,0 0-5-15,0 0-2 0,-2-3-8 16,0-1-5-16,-2-1-6 0,0-5-5 0,-2 2-4 16,2-5-6-16,-2 2-24 0,-2-5-41 15,-1-1-52-15,3-1-61 0,-5-1-64 0,3-5-101 16,6-7-622-16,-10 9-352 0</inkml:trace>
  <inkml:trace contextRef="#ctx0" brushRef="#br1" timeOffset="34466.85">5514 9067 2788 0,'0'0'-62'0,"23"-4"19"0,-23 4-1 15,0 0 16-15,0 0 1 0,0 0 18 16,26 4 18-16,-26-4 12 0,18 0-5 0,-18 0 9 16,26 0-7-16,-11 2 6 0,-15-2-7 15,36 0-12-15,-18 0 5 0,2-2-19 16,-20 2-41-16,36 0-36 0,-21-2-39 0,-3-2-61 16,-12 4-83-16,20-7-363 0,-14 3 147 15</inkml:trace>
  <inkml:trace contextRef="#ctx0" brushRef="#br1" timeOffset="34610.97">5678 8971 2001 0,'0'0'106'0,"-18"-7"13"0,18 7-9 0,0 0 3 16,-15-6 7-16,15 6 13 0,0 0-3 15,0 0-7-15,0 0-19 0,0 0-8 16,0 0-9-16,0 0-11 0,0 0-8 0,0 0-26 16,0 0-55-16,33-16-66 0,-33 16-71 15,26-6-85-15,-11 2-160 0,-2 0-397 0,0 0-94 16</inkml:trace>
  <inkml:trace contextRef="#ctx0" brushRef="#br1" timeOffset="35975.94">6369 8242 2353 0,'0'0'-45'16,"0"0"25"-16,0-20 8 0,0 20 24 15,0 0 15-15,0 0 9 0,0 0 12 16,-2-19 5-16,2 19-3 0,0 0-4 0,0 0 0 16,0 0 8-16,0 0 13 0,0 0-1 15,0 0 4-15,-28 32 3 0,22-19 0 16,-1 3-5-16,1 6-3 0,0 1-4 0,0 1-3 15,2 1-5-15,0 4-3 0,0-1-6 16,4 3 14-16,0 4 5 0,0 6 4 0,6 1-16 16,-2 9 8-16,2 3 0 0,2-1 3 15,-2 3 1-15,3-1 0 0,0 0 1 16,-3 0 0-16,0 2 4 0,-1-2-5 0,-1 0 3 16,-2-1 1-16,-2-6-4 0,0-5 1 15,0-1-2-15,-4-3 9 0,-1-1-9 0,-1-5 1 16,0-5 0-16,-3-4 3 0,0-2-1 15,-1-3 8-15,-2-6-12 0,0-2-4 16,-2-6 1-16,14-5-3 0,-23 3-11 0,23-3-1 16,-26-13-9-16,14 1-1 0,1-5-9 15,2-2-14-15,1 0-34 0,4-4-35 16,0 1-47-16,2-2-64 0,4 5-74 0,0 0-64 16,2 0-123-16,2 3-171 0,0 3-7 15,6 2-262-15,-4 2-231 0</inkml:trace>
  <inkml:trace contextRef="#ctx0" brushRef="#br1" timeOffset="36414.08">6609 9669 2578 0,'0'0'-91'0,"0"0"26"0,10 9 34 16,-10-9 27-16,0 0 14 0,8 12 15 0,-8-12 20 15,0 0 18-15,6 11 13 0,-6-11 0 16,0 0-2-16,0 0 3 0,0 21 1 0,0-21 6 16,0 0 1-16,0 0 11 0,0 0 6 15,-12 21 2-15,12-21 3 0,0 0 0 16,-14 4-3-16,14-4-8 0,0 0-12 0,0 0-8 16,0 0-8-16,0 0-13 0,0 0 0 15,-12-36-7-15,12 36-9 0,0 0-3 0,0 0-4 16,16-26-3-16,-16 26-11 0,10-11-23 15,-10 11-31-15,0 0-51 0,17-5-62 16,-17 5-69-16,0 0-119 0,13-2-205 16,-13 2-359-16,0 0-282 0</inkml:trace>
  <inkml:trace contextRef="#ctx0" brushRef="#br1" timeOffset="37219.87">6805 8118 2571 0,'0'0'-137'16,"0"0"21"-16,0 0 38 0,0 0 25 15,0 0 30-15,0 0 13 0,0 0 25 16,0 0 24-16,0 0 21 0,0 0 10 0,0 0 20 16,0 0 9-16,0 0 14 0,0 0 5 15,-23 49 0-15,23-49-4 0,-19 7-6 16,8-4-4-16,11-3-12 0,-21 4-7 0,21-4 2 15,-23 0-10-15,23 0-1 0,0 0-14 16,-32-7-3-16,32 7-8 0,-17-7-6 16,17 7-3-16,-13-13-6 0,13 13-4 0,-8-11-3 15,8 11-5-15,-7-11-2 0,7 11-5 16,0 0-1-16,0 0-1 0,4-26-2 0,-4 26-3 16,0 0 0-16,18-13-2 0,-18 13-2 15,0 0 0-15,17-6 1 0,-17 6-5 16,0 0 0-16,27 6 3 0,-27-6-2 0,21 10-1 15,-8-3-2-15,0 1-3 0,-1-1-2 16,1 1-5-16,0 0-7 0,0-1-11 0,1 0-7 16,-2 2-3-16,2-3-9 0,-14-6-5 15,27 9-1-15,-16-7-6 0,-11-2-3 16,23 2 3-16,-23-2 1 0,24-2 0 0,-24 2 2 16,20-6 3-16,-20 6 9 0,17-8 5 15,-8-1 2-15,-9 9 6 0,13-15 15 16,-7 5 15-16,-6 10 10 0,8-20 10 15,-4 8 12-15,-4 12 3 0,2-21 6 0,-2 21-3 16,-2-19-2-16,2 19-1 0,0 0-1 16,-8-23-7-16,8 23-1 0,-10-9-2 0,10 9-1 15,0 0-4-15,-19-2-2 0,19 2-3 16,0 0-15-16,0 0-47 0,-26 14-82 0,26-14-89 16,-12 10-160-16,6-4-507 0,6-6-263 15</inkml:trace>
  <inkml:trace contextRef="#ctx0" brushRef="#br1" timeOffset="38089.68">7641 8949 2614 0,'0'0'-78'0,"0"0"26"16,0 0 34-16,0 0 21 0,0 0 19 16,0 0 2-16,0 0 0 0,0 0 3 15,0 0-6-15,0 0-3 0,0 0 4 0,30 6-6 16,-30-6 5-16,0 0 1 0,27-16 0 16,-16 9 10-16,0-3-1 0,-1 3 1 0,0-3 0 15,4 1-6-15,-6-3 1 0,2 1 3 16,-1-1-12-16,1-1 8 0,-3 1 15 0,-7 12 15 15,13-21 14-15,-9 12-1 16,-4 9-6-16,4-17-2 0,-4 17 0 0,0 0-2 16,0 0 0-16,0 0 1 0,-15-21 5 15,15 21 6-15,0 0-6 0,-27 6 4 0,27-6-2 16,-21 13-4-16,7-3 3 0,4 1-1 0,2 3-4 16,-3-1 0-16,2 0 3 0,3 2-4 15,0 0-3-15,2 0-4 0,-1 1-3 16,5-16-5-16,-2 29-2 0,2-29-6 0,5 26 0 15,1-12-7-15,0-2 0 0,5-3 2 16,0 0-5-16,3 1-6 0,1-2-1 16,4-3-4-16,0 0 2 0,0 0-6 0,2-1-14 15,3-3-34-15,-3-1-39 0,2-1-53 16,-2-2-64-16,7 0-67 0,-12-5-106 16,4 3-186-16,-3-2-425 0,-3 0-428 0</inkml:trace>
  <inkml:trace contextRef="#ctx0" brushRef="#br1" timeOffset="38383.87">8047 8484 2986 0,'0'0'-45'0,"0"0"28"0,-12-6 21 15,12 6 14-15,0 0 11 0,0 0-2 16,0 0 6-16,0 0-10 0,0 0-3 0,0 0-1 16,0 0-4-16,0 0-2 0,38-13 4 15,-38 13-9-15,25-4-21 0,-25 4-58 16,26-1-63-16,-12-1-59 0,-14 2-94 15,32-4-475-15,-19 1-50 0</inkml:trace>
  <inkml:trace contextRef="#ctx0" brushRef="#br1" timeOffset="41185.08">8524 8277 668 0,'0'0'156'0,"0"0"-21"0,0 0-24 16,0 0-9-16,0 0-1 0,0 0-4 15,0 0-3-15,6-16-23 0,-6 16 6 16,0 0 5-16,0 0 0 0,0 0 3 0,0 0 4 16,0 0-9-16,0 0 2 0,0 0 4 15,0 0 9-15,0 0-1 0,0 0 0 0,0 0 2 16,0 0-9-16,0 0-8 0,0 0-5 15,-25-4-5-15,25 4-6 0,0 0-9 16,0 0-5-16,0 0-7 0,-36 12-4 16,36-12-6-16,-16 5-3 0,16-5 1 0,0 0-7 15,-16 8-1-15,16-8-2 0,0 0-1 16,-10 10-1-16,10-10-2 0,0 0-1 0,-7 13 0 16,7-13 0-16,0 0 1 0,0 0-8 15,0 0 0-15,17 20 1 0,-17-20 0 16,14 8-2-16,-14-8 1 0,16 10 0 0,-16-10-3 15,14 11-5-15,-5-5 4 0,-9-6 0 16,17 12-1-16,-17-12 1 0,15 14-1 0,-9-9 1 16,-6-5-2-16,12 12-2 0,-12-12 4 15,12 12 1-15,-12-12 6 0,6 12 14 16,-6-12 6-16,2 13 9 0,-2-13 8 0,0 0 8 16,0 0 5-16,-8 25 6 0,8-25-4 15,-14 12-3-15,14-12-7 0,-16 9-5 0,16-9-4 16,-17 6-8-16,17-6 0 0,-19 5-2 15,19-5-9-15,-19 2-1 0,19-2-6 16,0 0-22-16,-30-3-31 0,30 3-35 0,-19-8-44 16,19 8-47-16,-15-7-46 0,15 7-39 15,0 0-89-15,-13-14-601 0,9 10-355 16</inkml:trace>
  <inkml:trace contextRef="#ctx0" brushRef="#br1" timeOffset="41434.94">8617 8346 2717 0,'15'-3'-123'15,"-15"3"17"-15,0 0 18 0,25-5 12 16,-25 5 8-16,24-3 32 0,-10 1 0 15,-14 2-3-15,28-4 9 0,-11 4-1 0,-17 0 2 16,30-4 4-16,-16 4-1 0,-14 0-3 16,28-3-17-16,-28 3-29 0,21-2-18 15,-13 0-48-15,-8 2-82 0,0 0-231 0,20-4 389 16</inkml:trace>
  <inkml:trace contextRef="#ctx0" brushRef="#br1" timeOffset="41704.61">8754 8282 1418 0,'-16'-8'56'16,"16"8"12"-16,0 0-5 0,0 0 27 16,0 0 6-16,-13-7 30 0,13 7 20 15,0 0 3-15,0 0 1 0,0 0-1 0,0 0-5 16,0 0-3-16,0 0-5 0,-2 30-6 16,2-30 3-16,-2 23-7 0,2-23-9 0,-3 29-6 15,1-14-6-15,-2 2-9 0,4 1-5 16,-4-2-8-16,2 1-6 0,0 1-3 0,2-1 1 15,0-17-5-15,-5 30-19 0,5-17-5 16,0-13-6-16,3 23-2 0,-3-23 1 16,2 21-8-16,-2-21-6 0,8 17-23 0,-8-17-41 15,11 8-61-15,-11-8-70 0,15 4-74 16,-15-4-128-16,14 0-213 0,-14 0-320 0,0 0-294 16</inkml:trace>
  <inkml:trace contextRef="#ctx0" brushRef="#br1" timeOffset="42924.66">9376 8815 2830 0,'0'0'-119'0,"0"0"34"0,10-9 40 16,-10 9 18-16,0 0 24 0,0 0 21 15,0 0 10-15,0 0 11 0,-26 35 10 16,20-22 14-16,-3 2 9 0,1 0 9 0,1 6 0 16,1 0 3-16,0 2 0 0,1 2-2 15,5-5 6-15,0 1-2 0,0 0-9 16,2 3-7-16,5-3-6 0,-3 1-8 0,4-3-3 15,3-2-3-15,-2-1-8 0,3-6-24 16,-2 3-39-16,4-6-46 0,0 1-57 0,-1-4-60 16,0-2-58-16,-13-2-142 0,19-5-477 15,-19 5-214-15</inkml:trace>
  <inkml:trace contextRef="#ctx0" brushRef="#br1" timeOffset="43086.99">9443 8993 2544 0,'0'0'-57'0,"0"0"2"0,0 0 5 16,0 0-5-16,0 0 1 0,10-25 6 16,-10 25 3-16,18-10 7 0,-18 10 8 15,20-5 0-15,-5 1 1 0,0 0-2 16,-15 4-22-16,33-6-24 0,-17 3-44 0,-2-4-66 16,-14 7-324-16,26-8 316 0</inkml:trace>
  <inkml:trace contextRef="#ctx0" brushRef="#br1" timeOffset="43297.87">9552 8844 1499 0,'0'0'5'15,"0"0"23"-15,0 0 9 0,0 0 31 16,0 0 3-16,0 0 35 0,0 0 10 0,-12 25 23 16,12-25 3-16,4 21-5 0,-4-21-3 15,6 27-2-15,-2-12-6 0,1 2-7 0,0 1-12 16,-1-2-11-16,-2 4-14 0,2-4-2 15,-2 1-10-15,2 1-13 0,-2-1-6 0,-2-2-34 16,0-15-52-16,2 24-57 0,-2-24-53 16,4 25-57-16,-6-18-106 0,4 2-504 15,-2-9-135-15</inkml:trace>
  <inkml:trace contextRef="#ctx0" brushRef="#br1" timeOffset="43574.78">9691 8924 2420 0,'0'0'-53'0,"6"-14"7"15,-6 14 13-15,0 0 1 0,8-14 10 0,-8 14 25 16,0 0 3-16,15-8 56 0,-15 8 15 16,0 0 20-16,0 0 13 0,30 19 0 15,-22-9-5-15,0 2-4 0,0 4 0 0,2-1 1 16,-4 1 2-16,0 2-10 0,-2 0-5 15,-2 1-9-15,-2 2-10 0,0-2-6 0,-2 1-7 16,0-1-6-16,-2 3-6 0,-2-1-10 16,0-3-40-16,1 1-47 0,-4-3-53 15,5 0-43-15,0-1-40 0,-2-2-47 0,2-2-94 16,2-1-511-16,2-10-177 0</inkml:trace>
  <inkml:trace contextRef="#ctx0" brushRef="#br1" timeOffset="44478.65">10139 8951 2466 0,'0'0'-69'16,"0"0"28"-16,-11-22 9 0,11 22 19 0,0 0 35 16,-10-16 4-16,10 16 12 0,-11-16 17 15,11 16 17-15,-12-11 6 0,12 11-6 0,-16-9 10 16,16 9-2-16,-14-6 9 0,14 6 3 15,-19-4 1-15,19 4 1 0,0 0-6 16,-28 7 0-16,28-7-12 0,-20 12 0 0,8-2-11 16,2-1-1-16,2 3-3 0,1 0-2 15,-1 2-5-15,1 1-6 0,1 3-3 0,2-3-2 16,2 0-5-16,-1 2-1 0,3-17-4 16,0 29-3-16,0-29-4 0,3 26 1 15,-1-14-4-15,-2-12-2 0,10 23-2 0,-6-15-2 16,-4-8-2-16,14 14 3 0,-14-14-4 15,14 7 2-15,-14-7-3 0,0 0 2 0,20-3-1 16,-20 3-3-16,0 0 3 0,18-15-2 16,-18 15 0-16,11-23-2 0,-5 10-2 15,-2-4-1-15,1-2-1 0,-1-4 0 0,0-2-3 16,0-3 1-16,1-1-1 0,-1-1-1 16,-2-6-2-16,2 5 3 0,-2-5-4 0,0 0-1 15,0 3 2-15,-2 1-1 0,0 3 0 16,0 0 1-16,-2 3-1 0,2 1 1 0,0 4-2 15,0 2-1-15,-2 0 1 0,2 1 2 16,-2 3 0-16,2 2 0 0,0 13-2 16,0-22-2-16,0 10 3 0,0 12-1 0,-2-18-4 15,2 18 4-15,-2-12-3 0,2 12 1 16,0 0 2-16,-4-13-1 0,4 13 0 16,0 0 1-16,0 0 0 0,0 0 4 0,-13-3-4 15,13 3 0-15,0 0 3 0,0 0 5 16,0 0 1-16,-17 28 3 0,17-28 3 15,-7 20-1-15,7-20 0 0,-4 23 0 0,2-9-1 16,2-14 0-16,0 32 1 0,0-15 3 16,0 1 1-16,0 0 2 0,0 1 2 15,0 0 5-15,0 2 0 0,2 0 0 0,-2 0 3 16,0-1 1-16,4 2-3 0,-4-1 0 16,3-2 2-16,-1 2 3 0,0 0-1 0,0 0 3 15,0-1-7-15,2-1 1 0,-1 0 1 16,1 3 1-16,-2-4 1 0,2 2 0 0,1-2 1 15,-1 1-4-15,-2-3-5 0,2 0 1 16,0 1-6-16,0-2-2 0,2 0 3 16,2 0-6-16,-4-2 3 0,4 0-2 0,-2 1-7 15,0-3-4-15,3-1-29 0,-9-10-23 16,13 15-32-16,-7-7-38 0,-6-8-56 16,13 11-65-16,-7-9-73 0,-6-2-180 0,8 6-129 15,-8-6-318-15,0 0-361 0</inkml:trace>
  <inkml:trace contextRef="#ctx0" brushRef="#br1" timeOffset="46029.99">10301 9012 2702 0,'0'0'-143'15,"0"0"33"-15,0 0 14 0,0 0 41 16,0 0 19-16,0 0 27 0,0 0 35 15,0 0 22-15,0 0 16 0,0 0 20 0,0 0 3 16,0 0 6-16,0 0 0 0,0 0-1 16,0 0-3-16,0 0-5 0,0 0-5 0,0 0-5 15,0 0-6-15,0 0-12 0,0 0 1 16,50-18-10-16,-50 18-5 0,23-4-4 16,-11 1-7-16,-12 3-2 0,30-4 0 0,-17 2-7 15,4-1-1-15,-17 3-3 0,27-2-2 16,-27 2-23-16,26-4-42 0,-26 4-31 15,19-4-42-15,-19 4-37 0,15-4-31 0,-15 4-53 16,0 0-80-16,0 0-444 0,2-7-55 16</inkml:trace>
  <inkml:trace contextRef="#ctx0" brushRef="#br1" timeOffset="46394.98">10424 8917 2181 0,'0'0'-78'0,"0"0"21"0,-10-10 21 16,10 10 9-16,0 0 23 0,0 0 0 15,0 0 1-15,-2-19 11 0,2 19 26 0,0 0-4 16,0 0 17-16,0 0 7 0,0 0 6 16,12-23-6-16,-12 23 8 0,0 0-4 0,0 0 1 15,9-10-4-15,-9 10 11 0,0 0 12 16,0 0 5-16,0 0 10 0,0 0 0 0,0 0-6 16,0 0-2-16,0 0-5 0,0 0-7 15,11 42-2-15,-11-42-8 0,0 20 6 16,0-20-8-16,0 21 2 0,0-21 3 0,-4 25 4 15,2-12 3-15,2-13 0 0,-5 30-5 16,3-14-1-16,2-2-6 0,0-14-3 16,-4 31-1-16,1-16-3 0,1-1-6 15,2-14 2-15,0 26-3 0,0-26-3 0,0 23-1 16,0-23 0-16,2 23-6 0,-2-23-2 16,7 17 0-16,0-8-4 0,-7-9-3 0,16 16-1 15,-5-11-5-15,1 2-5 0,4-2-10 16,-2-1-51-16,-14-4-66 0,32 2-83 15,-19-4-89-15,-13 2-178 0,23-8-142 0,-23 8-316 16,13-11-314-16</inkml:trace>
  <inkml:trace contextRef="#ctx0" brushRef="#br1" timeOffset="50550.88">8972 9107 825 0,'0'0'107'0,"0"0"-42"16,22-4-3-16,-22 4-5 0,0 0 10 0,0 0-3 15,0 0 16-15,0 0 9 0,0 0 5 16,0 0 15-16,15-6 2 0,-15 6-1 16,0 0 4-16,0 0-10 0,0 0-14 0,0 0-1 15,0 0-15-15,0-19-5 0,0 19-14 16,0 0 4-16,0 0-15 0,0 0-1 0,0 0-7 16,-21-23 4-16,21 23-5 0,-14-5-3 15,14 5-8-15,-16-4-7 0,16 4-4 16,-22-4 6-16,22 4-10 0,-21 0 1 15,21 0 1-15,-23 3 4 0,23-3-5 0,-23 3 3 16,23-3-3-16,-22 7 3 0,12-2 5 16,10-5 5-16,-19 7-1 0,19-7 5 15,-15 11 4-15,15-11 0 0,-13 15 11 0,13-15 0 16,-8 16 5-16,8-16-6 0,-4 17-5 16,4-17 0-16,2 17-4 0,-2-17-3 0,6 17 0 15,-6-17-4-15,13 16 0 0,-13-16-6 16,17 14 0-16,-17-14 3 0,15 9-5 0,-5-5-3 15,-10-4 1-15,18 1 1 0,-18-1-4 16,18 2 0-16,-18-2-4 0,0 0 2 16,26-9-1-16,-26 9 1 0,17-12 5 0,-17 12 3 15,14-14 3-15,-5 3 2 0,0 0 5 16,-9 11 4-16,12-23 6 0,-6 10 0 16,0 1 4-16,-6 12-1 0,10-23 5 0,-6 14 2 15,-4 9 1-15,8-17-1 0,-8 17 1 16,6-16-4-16,-6 16 2 0,7-9-7 0,-7 9-4 15,0 0-1-15,8-15-7 0,-8 15 0 16,0 0-2-16,0 0 6 0,0 0 4 0,0 0-2 16,0 0-1-16,0 0 0 0,0 0-4 15,22 24-4-15,-22-24 2 0,6 27-3 16,-4-12-2-16,2 3-4 0,0 3-1 16,0-2-2-16,-2 8 0 0,2-3 0 0,4 4-4 15,-4 3 1-15,0-3 2 0,2 7-3 16,0-1 1-16,-2-3 7 0,-1-2 0 15,1-1 4-15,0 0 4 0,0-1-8 0,-1-3 7 16,-1-2 4-16,-4-3 1 0,2 1 9 16,-5-1 1-16,1-5 11 0,-2 1 24 15,-1-1-9-15,-3-2-7 0,0-2-3 0,-4-1-7 16,2 0 3-16,-3-4-8 0,0-1-2 0,15-4-5 16,-31 3-4-16,15-3-2 0,16 0-5 15,-29-7-4-15,16 0-3 0,13 7-7 16,-21-19-12-16,13 6-20 0,4-3-27 0,-1 0-27 15,3-4-31-15,2 1-38 0,2-2-50 16,5 2-64-16,1 0-58 0,-2-2-121 0,5 2-186 16,-1 0 15-16,1 2-309 0,0 0-313 15</inkml:trace>
  <inkml:trace contextRef="#ctx0" brushRef="#br1" timeOffset="56685.98">11242 9143 1477 0,'0'0'162'0,"0"0"-25"0,0 0-47 16,0 0-21-16,-6-15-17 0,6 15 10 16,0 0 4-16,0 0 0 0,0 0 9 0,0 0-9 15,25-11 0-15,-25 11 4 0,15-4-5 16,-15 4-1-16,20-4-3 0,-20 4-14 15,17-2 3-15,-17 2-11 0,23-4 0 0,-23 4-3 16,20-2-7-16,-20 2-13 0,23-1-36 16,-23 1-52-16,20 1-32 0,-12-2-32 0,-8 1-51 15,0 0-89-15,17-4-390 0,-17 4 101 16</inkml:trace>
  <inkml:trace contextRef="#ctx0" brushRef="#br1" timeOffset="56853.35">11291 9050 1882 0,'0'0'-13'16,"0"0"15"-16,-18-5 17 0,18 5 16 16,0 0-6-16,0 0 15 0,-4-14 24 15,4 14-8-15,0 0-5 0,0 0-10 0,30-17 3 16,-16 13-23-16,-14 4 9 0,30-7-19 16,-15 3-50-16,2-1-44 0,0 2-46 0,0-3-88 15,-2 2-391-15,1 2 190 0</inkml:trace>
  <inkml:trace contextRef="#ctx0" brushRef="#br1" timeOffset="57464.66">12201 8288 1745 0,'0'0'13'15,"-9"-24"38"-15,3 15 20 0,6 9 16 16,-12-22 25-16,5 14 18 0,7 8-1 16,-13-18 3-16,13 18-3 0,-12-12-8 0,12 12-14 15,-13-10-8-15,13 10-12 0,0 0-7 16,-16-4-2-16,16 4 1 0,0 0-3 16,0 0-6-16,-20 29-7 0,16-17-3 15,-1 7-8-15,5-1-5 0,0 2-3 16,0 4-3-16,0 4-5 0,2 2 1 0,1 4-6 15,1 3-2-15,3 5-3 0,-2 6-25 0,5 4 6 16,-2-1 1-16,0 1-4 0,3 3 1 16,1 16-2-16,-3-13 4 0,-1-4-4 15,-1-2 4-15,-1 3 0 0,0-3 9 0,-2 2 9 16,1-1 6-16,-3-1 6 0,0-8 2 16,-2 0 3-16,-2-2 6 0,-3-2 7 0,3-1 9 15,-4-3-4-15,-1-1 0 0,-3-3 2 16,0-1 2-16,-4-3-2 0,3-5 3 0,-2-2 1 15,-3-4-4-15,2 0 4 0,-1-3-8 16,1-1-6-16,-2-7-5 0,1 0-8 16,15-6-11-16,-27 0-14 0,27 0-25 0,-25-12-36 15,14 0-45-15,2 0-54 0,4 0-60 16,2-3-62-16,1-1-77 0,2 16-157 16,5-24-96-16,-1 13-275 0,-4 11-237 0</inkml:trace>
  <inkml:trace contextRef="#ctx0" brushRef="#br1" timeOffset="57718.93">12325 9867 2797 0,'0'0'38'0,"4"18"6"16,-4-18 6-16,0 0-6 0,0 0 2 0,0 0-1 15,0 0-2-15,0 0-3 0,0 0-7 16,0 0-15-16,0 0-55 0,0 0-70 0,8 5-73 16,-8-5-141-16,0 0-469 0,0 0-95 15</inkml:trace>
  <inkml:trace contextRef="#ctx0" brushRef="#br1" timeOffset="58433.93">12545 8190 2290 0,'0'0'-84'0,"0"0"12"0,11-11 23 0,-11 11 16 16,0 0 3-16,0 0 17 0,0 0 13 15,0 0 19-15,0 0 13 0,0 0 9 16,0 0 12-16,-21 43-1 0,21-43 6 0,-12 14 16 16,12-14 5-16,-15 15 4 0,5-9 1 15,-2 1 12-15,12-7-1 0,-20 10-1 0,20-10-9 16,-24 5-12-16,24-5-6 0,-23 5-3 15,23-5-7-15,-18-2-7 0,18 2-5 16,-20-8 1-16,20 8-10 0,-15-13 4 0,7 6-10 16,8 7 0-16,-9-19-5 0,9 19-1 15,-8-20-4-15,8 20 2 0,-2-20-8 0,2 20 0 16,0 0-3-16,4-25-1 0,-4 25-2 16,8-12 0-16,-8 12-7 0,0 0 5 15,19-10-4-15,-19 10 2 0,17 0 3 16,-17 0-4-16,0 0-1 0,34 10 5 15,-18-1-3-15,-3-4 1 0,5 2-3 0,-2-1 0 16,6 4 3-16,-3-5 0 0,1 1-1 0,0-1-2 16,-1-1 0-16,-2 0-5 0,3-1-11 15,-5-3-8-15,-15 0-6 0,34-3 1 16,-20 1 1-16,-14 2-1 0,23-11 0 0,-12 4 3 16,-11 7 0-16,10-20 6 0,-10 20 1 15,3-19 3-15,-3 19 9 0,-3-22 10 0,3 22 5 16,-10-21 4-16,10 21 4 0,-13-20-4 15,7 10-1-15,6 10-1 0,-17-11-4 16,17 11 3-16,-16-9-5 0,16 9 1 0,0 0-13 16,-20-2-37-16,20 2-69 0,0 0-75 15,0 0-109-15,-20 11-590 0,20-11-259 0</inkml:trace>
  <inkml:trace contextRef="#ctx0" brushRef="#br1" timeOffset="60191.93">13182 8955 688 0,'0'0'280'0,"0"0"-78"15,0 0-35-15,0 0-23 0,0 0 2 0,0 0 5 16,0 0-13-16,0 0 7 0,0 0 11 0,0 0 14 16,0 0 8-16,0 0 5 0,0 0-5 15,0 0-7-15,0 0-15 0,0 0-14 16,0 0-12-16,0 0-19 0,0 0-9 0,0 0-12 16,0 0-6-16,0 0-15 0,0 0-5 15,0 0-7-15,19-10-10 0,-19 10-3 0,17-6-4 16,-17 6-2-16,19-7-4 0,-9 1-6 15,-10 6 4-15,25-11-10 0,-12 3-2 16,-1 0-1-16,-1-1-3 0,0 0-2 0,-1-1-2 16,-2-1-4-16,3 1 1 0,-1-1-2 15,-10 11-1-15,9-24 1 0,-5 15-4 0,-4 9-2 16,7-19 4-16,-7 19-2 0,2-15 1 16,-2 15-3-16,0 0 1 0,-5-21-2 15,5 21-2-15,0 0 2 0,-13-13 0 0,13 13-4 16,0 0 2-16,-27-2 1 0,27 2 1 15,0 0-1-15,-27 9 1 0,14-3 1 16,13-6 0-16,-23 16-1 0,13-8 1 0,-2 2 1 16,3 2 1-16,-4-3-1 0,3 3-2 15,-1 1 2-15,3-2 1 0,-4 2-1 16,7-1 2-16,-3 2 2 0,8-14 0 0,-10 20 1 16,6-8 0-16,4-12 6 0,0 20-1 15,0-20 2-15,4 20 3 0,-4-20 9 0,12 15 6 16,-12-15 0-16,15 11-3 0,-1-7 2 15,-14-4-5-15,25 4-4 0,-10-1 0 16,-15-3-5-16,27-3-8 0,-11-1-32 0,-16 4-36 16,29-7-43-16,-15 2-63 0,-1 1-54 15,1-5-63-15,-5 0-116 0,2 2-180 0,-2-6-342 16,-9 13-319-16</inkml:trace>
  <inkml:trace contextRef="#ctx0" brushRef="#br1" timeOffset="60582.74">13656 8414 2788 0,'0'0'-56'0,"0"0"28"0,0 0 16 16,0 0 2-16,0 0 1 0,0 0-3 0,0 0 3 16,0 0 2-16,0 0 4 0,0 0 1 15,45-4-2-15,-45 4-8 0,25-2-22 16,-25 2-54-16,30 0-53 0,-30 0-92 0,31-5-438 16,-18 5 92-16</inkml:trace>
  <inkml:trace contextRef="#ctx0" brushRef="#br1" timeOffset="61036.16">14198 8118 1908 0,'0'0'-42'0,"0"0"22"0,-7-21 32 0,7 21 10 16,0 0 33-16,-21-7 32 0,21 7 9 15,-20 0 12-15,20 0 16 0,0 0 4 16,-33 3-4-16,33-3 1 0,-20 6-12 0,20-6-18 16,-18 10-3-16,18-10-16 0,-14 11-6 15,14-11-1-15,-9 13-12 0,9-13 0 16,0 18-9-16,0-18-2 0,5 21-5 15,-5-21-7-15,9 23-6 0,-2-12 3 0,1 2-6 16,4 1-3-16,-4-3 2 0,-1 2-4 16,3 1-1-16,-6-3 4 0,1 0 12 0,-5-11 14 15,10 21 18-15,-10-21 8 0,0 21 6 16,0-21-22-16,-10 18 3 0,3-10-2 0,7-8-4 16,-18 14-6-16,7-6-4 0,11-8-5 15,-21 10-4-15,12-7-3 0,9-3-4 16,-20 7-7-16,20-7-15 0,0 0-34 0,-25 0-29 15,25 0-42-15,0 0-48 0,0 0-52 16,-17-15-46-16,17 15-56 0,0 0-131 0,2-20-490 16,-2 20-320-16</inkml:trace>
  <inkml:trace contextRef="#ctx0" brushRef="#br1" timeOffset="61232.4">14267 8195 2767 0,'0'0'-101'0,"0"0"16"0,21-8 9 0,-21 8 20 16,20-6 18-16,-20 6 6 0,24-4 15 15,-6 2 3-15,-3-1-6 0,-15 3 3 16,32-4 11-16,-15 3-4 0,0-2-4 0,-17 3-8 16,27-4-39-16,-27 4-34 0,23-5-58 15,-23 5-97-15,20-4-295 0,-16 0 268 16</inkml:trace>
  <inkml:trace contextRef="#ctx0" brushRef="#br1" timeOffset="61510.52">14470 8078 1610 0,'0'0'12'16,"0"0"20"-16,0 0 11 0,-3-17 16 16,3 17 7-16,0 0 10 0,0 0 5 0,0 0 16 15,0 0 21-15,0 0-11 0,0 0-5 16,0 0-5-16,-18 40-1 0,16-27-6 0,-2 2 5 15,0 3-10-15,1 2-5 0,1-4 1 16,0 1 4-16,1 2 5 0,-2-2 2 16,1-2 4-16,2-15-4 0,-2 28 1 15,2-28-4-15,2 26-4 0,-2-26-1 0,6 18-3 16,-2-10-6-16,-4-8-7 0,11 14-6 16,-11-14-7-16,16 9-12 0,-16-9-2 15,16 4-4-15,-16-4-21 0,18 0-57 16,-18 0-49-16,0 0-58 0,27-9-59 0,-27 9-94 15,19-11-169-15,-14 8-455 0,-5 3-326 0</inkml:trace>
  <inkml:trace contextRef="#ctx0" brushRef="#br1" timeOffset="62739.33">14968 8882 2732 0,'-8'-17'-133'0,"8"17"15"0,0 0 5 16,0 0 13-16,-7-15 10 0,7 15 2 0,0 0 10 16,0 0 6-16,0 0 12 0,-10-14 5 15,10 14 11-15,0 0 24 0,0 0 12 16,0 0 6-16,-8-10 19 0,8 10 17 0,0 0 13 15,0 0 21-15,0 0 3 0,-9-11 6 16,9 11 8-16,0 0 4 0,0 0 11 0,-7-12 14 16,7 12-5-16,0 0 6 0,0 0-2 15,-8-20 5-15,8 20 4 0,0 0 3 16,-6-19-1-16,6 19-8 0,-6-13-3 0,6 13-1 16,-6-18-3-16,6 18-5 0,-8-16-12 15,8 16-4-15,-6-20-4 0,-1 7-4 16,7 13-8-16,-7-23-2 0,3 12 2 15,-3-3 3-15,7 14-1 0,-7-21-4 0,7 21 5 16,-9-19-6-16,9 19-9 0,-5-17-4 16,5 17-4-16,-9-11-11 0,9 11-6 0,0 0 0 15,-15-10-3-15,15 10-6 0,0 0-4 16,0 0-1-16,-33 16-7 0,22-4 9 0,3-2-5 16,-1 6 1-16,1 3 17 0,-2 1 2 15,5 6-10-15,1-2-1 0,0 3-3 16,0 2-4-16,2 1 2 0,-1 1-4 15,0-1 2-15,1 3-5 0,2-1 2 0,-2-2-5 16,2 3 6-16,-2-3 7 0,-3 0-3 16,3 1 0-16,-1-2-5 0,-1-3 2 0,-2-1-5 15,1-1 1-15,-2-2-3 0,3-3 2 0,-3-4 2 16,2 3-16-16,-1-5-7 0,-1 0-20 16,-2-3-18-16,1-5-20 0,-1 1-20 15,9-6-24-15,-16 1-18 0,16-1-20 16,-21-9-13-16,14 2-2 0,1-5 6 0,-3 1 10 15,4-2 9-15,0-2 14 0,1 1 23 16,2-1 22-16,0-1 30 0,2 16 22 0,2-24 21 16,2 10 18-16,3 3 14 0,3-3 15 15,2 3 10-15,4 0 3 0,2 1-5 16,3 1-5-16,5-1-3 0,0 1-5 0,0 3-8 16,3-1-8-16,0 1-71 0,-2 0-72 0,1 2-80 15,0-2-87-15,-3 1-182 16,-1 1-492-16,-3 0-401 0</inkml:trace>
  <inkml:trace contextRef="#ctx0" brushRef="#br1" timeOffset="63373.98">15309 8822 2866 0,'0'0'-113'16,"5"-18"31"-16,-5 18 22 0,0 0 24 15,0 0 2-15,0 0 28 0,0 0 12 0,0 0 18 16,0 0 23-16,0 0-1 0,0 0 14 15,0 0 13-15,0 0 1 0,0 0 7 16,-33 31 13-16,27-18 10 0,0 0 8 0,0 3 3 16,1 0-7-16,-2 4-7 0,4-1-10 15,1 2-4-15,0 0-10 0,0-1-7 16,0 1-4-16,4 0-8 0,0 4-5 0,0-4-6 16,6 0-5-16,1 0-6 0,1-2-45 15,3-2-63-15,2 1-78 0,-2-5-68 0,4-4-74 16,-3-3-160-16,3 2-461 0,-2-3-310 15</inkml:trace>
  <inkml:trace contextRef="#ctx0" brushRef="#br1" timeOffset="64595.97">15485 8929 2539 0,'0'0'-195'0,"0"0"26"16,0 0 27-16,0 0 25 0,0 0 31 0,0 0 25 16,0 0 19-16,0 0 30 0,0 0 17 15,-15-5 26-15,15 5 20 0,0 0 18 16,0 0 2-16,0 0 9 0,0 0-1 0,0 0 4 15,0 0 12-15,0 0-1 0,0 0-8 16,0 0-3-16,0 0-7 0,0 0-8 16,47-11-3-16,-47 11-9 0,19-3-7 0,-19 3-3 15,29-1-6-15,-29 1-2 0,26-4-8 16,-26 4-7-16,21-4-42 0,-21 4-54 0,24-4-56 16,-18 3-80-16,-6 1-135 0,12-6-363 15,-12 6 33-15</inkml:trace>
  <inkml:trace contextRef="#ctx0" brushRef="#br1" timeOffset="64927.95">15588 8839 2033 0,'0'0'-2'0,"0"0"12"0,-8-13 14 16,8 13 15-16,0 0-1 0,0 0 26 0,0 0 15 16,-6-14 15-16,6 14 9 0,0 0-11 15,0 0-6-15,0 0-7 0,0 0-1 16,0 0 17-16,0 0 2 0,0 0 5 0,0 0-1 15,0 0 3-15,0 0-1 0,-15 40-1 16,15-40 1-16,-4 26-2 0,2-11-7 16,0 2-1-16,-1 2-2 0,1 1-4 0,-2-1-8 15,2 0 1-15,-5 2 2 0,5 0 0 16,-2-2-3-16,2 0-4 0,-2 0 1 0,4 0-6 16,-2-2-2-16,2-17-7 0,2 29-7 15,-2-16-2-15,0-13-3 0,4 23-5 0,0-13-3 16,-4-10-1-16,15 15-8 0,-6-9-1 15,-9-6-4-15,19 8-8 0,-19-8-30 16,21-3-52-16,-21 3-66 0,20-8-86 0,-7-1-82 16,-1 0-188-16,0-1-147 0,-4-1 33 15,3-2-258-15,-3 1-208 0</inkml:trace>
  <inkml:trace contextRef="#ctx0" brushRef="#br1" timeOffset="65174.98">15860 9022 2509 0,'0'0'-31'16,"0"0"17"-16,2 19 6 0,-2-19 15 15,0 0 0-15,0 0 4 0,17 5 11 0,-17-5 22 16,0 0 11-16,23 0-2 0,-23 0-12 15,25-1-1-15,-25 1-11 0,34 0 0 16,-15 0-16-16,3-3-39 0,-2 3-53 0,2 0-49 16,-3-1-46-16,2-1-92 0,0 2-406 15,-1-3 88-15</inkml:trace>
  <inkml:trace contextRef="#ctx0" brushRef="#br1" timeOffset="65666.98">16456 8953 1988 0,'0'0'-35'0,"9"-15"22"0,-9 15 0 16,0 0 23-16,0 0 25 0,-2-20 7 15,2 20 17-15,0 0 5 0,0 0 0 0,-15-17 3 16,15 17-7-16,-14-5 0 0,14 5 4 15,0 0 7-15,-28 3 5 0,28-3 10 16,-26 14-2-16,16-6 5 0,-3-1 1 0,3 3-3 16,-2 3-4-16,4-1-7 0,2 1-12 15,0 1-1-15,6-14-8 0,-9 28 0 16,7-17-8-16,2-11-5 0,2 23-1 0,-2-23-5 16,9 19-6-16,-9-19-3 0,10 15 3 15,-2-10-7-15,-8-5-3 0,14 9 1 16,-14-9 0-16,0 0-7 0,20-3-2 0,-20 3 2 15,0 0-9-15,20-19 0 0,-14 8 0 16,0-2-1-16,-6 13-2 0,11-27-1 16,-5 15 3-16,-2 0 4 0,-4 12 9 0,9-22 17 15,-9 22 3-15,5-17 4 0,-5 17 0 16,6-15-1-16,-6 15 4 0,0 0 9 0,0 0 8 16,0 0 4-16,0 0-4 0,0 0 1 15,0 0-12-15,0 0-1 0,0 0-4 0,27 41-9 16,-23-28 0-16,3 2-4 0,-1 0-4 15,0 0-31-15,1-2-56 0,3 0-64 16,-1 3-92-16,-9-16-99 0,13 19-211 0,-7-11-76 16,-6-8-265-16,10 12-225 0</inkml:trace>
  <inkml:trace contextRef="#ctx0" brushRef="#br1" timeOffset="65920.89">16611 8907 2657 0,'-2'-25'-15'0,"2"25"30"16,0-15 19-16,0 15 11 0,0 0 0 0,0 0-3 16,0-19 10-16,0 19 5 0,0 0 17 15,0 0 5-15,0 0-3 0,0 0-7 16,0 0 14-16,29 45-2 0,-20-29 8 0,0 3 6 16,-1 2-6-16,0 1-2 0,1 0-6 15,-5 0-6-15,2 2-8 0,-3-3-8 0,1 0-5 16,-4-2-5-16,-2 2-5 0,0-3-4 15,-3 0-15-15,-1-1-33 0,-1-1-40 16,1-2-42-16,-2-3-53 0,0 3-48 0,-2-4-55 16,4-4-103-16,-2-1-605 0,8-5-387 15</inkml:trace>
  <inkml:trace contextRef="#ctx0" brushRef="#br1" timeOffset="66561.92">17117 8905 2800 0,'0'-21'-95'0,"0"21"27"0,-2-19 9 16,2 19 11-16,-9-19 8 0,9 19 11 0,-8-15 6 15,8 15 11-15,-13-12 12 0,13 12 8 16,-17-5 2-16,17 5 4 0,-23 0 21 16,23 0 16-16,-21 8 13 0,8-1 24 0,3 3 15 15,-1 1 4-15,2 2 0 0,-1 1-8 16,4 0-10-16,0 4-11 0,0-1-6 16,2 0-8-16,2-2-5 0,2-15-7 0,2 33-2 15,0-18-3-15,4-2-4 0,-2 1-6 16,-4-14 1-16,12 19-7 0,-6-11 1 0,-6-8-3 15,15 9-3-15,-15-9-2 0,17 4 0 16,-17-4-2-16,0 0 1 0,0 0 0 16,29-18-2-16,-21 9 1 0,-2-4-5 0,0-5-4 15,2 2 3-15,-2-7-6 0,-1-2-1 16,1-4-1-16,-1-2-1 0,-1 1-3 0,-2 0-2 16,2-1-1-16,-2-1 4 0,0 0-5 15,-2 1 5-15,-2 0 7 0,2 3 18 0,0-3 7 16,-2 2 21-16,2 1 8 0,-2 3 0 15,0 4 3-15,2 2-4 0,0 3-9 0,-2-1-8 16,2 17-7-16,0-25-5 0,0 25-7 16,-2-20-1-16,2 20-5 0,0 0 2 15,0 0 2-15,0 0 4 0,0 0 2 0,0 0 13 16,0 0-1-16,-20 48 1 0,18-30 0 16,0 2 0-16,0 3 5 0,2 4-9 15,2 1-3-15,0 3-21 0,2 0-2 0,1 5-2 16,1 0 2-16,3-2 0 0,-1 0-3 15,3 0-2-15,-1-1-6 0,3 0-17 0,0-4-33 16,-1-1-34-16,-1-6-47 0,0-1-48 16,1-2-55-16,-1-1-47 0,-5-5-83 15,3-2-135-15,-5-1-129 0,-2-2-273 0,-2-8-278 16</inkml:trace>
  <inkml:trace contextRef="#ctx0" brushRef="#br1" timeOffset="67275.8">17397 8758 2637 0,'0'0'-96'0,"0"0"25"0,0 0 38 16,-20 0 36-16,20 0 41 0,0 0 26 16,0 0 8-16,0 0 1 0,0 0 0 0,0 0 0 15,0 0-2-15,0 0 5 0,0 0 7 16,0 0 2-16,0 0-4 0,0 0-4 0,0 0-7 16,0 0-8-16,61-5-9 0,-61 5-3 15,34 0-7-15,-14-2-8 0,-20 2-1 16,35-2-6-16,-15 2-4 0,-6-2-22 0,-14 2-56 15,28-2-57-15,-28 2-52 0,23-3-59 16,-14-1-85-16,-9 4-612 0,8-6-308 0</inkml:trace>
  <inkml:trace contextRef="#ctx0" brushRef="#br1" timeOffset="67549.64">17545 8646 2704 0,'0'0'-102'0,"0"0"24"0,-11-13 23 16,11 13 12-16,0 0 17 0,-9-11 31 0,9 11 16 15,0 0 14-15,0 0 1 0,0 0 8 16,0 0 11-16,0 0 26 0,0 0 22 16,0 0 13-16,0 0 5 0,0 0-6 0,0 0-2 15,-4 45-2-15,4-30-4 0,-2 2-2 16,0 1-5-16,2 1 1 0,-2-1-6 16,2 3-5-16,0-2-2 0,0 2-7 0,2-1 0 15,2-1-8-15,-2 0-2 0,5-2-8 16,-3-2-1-16,5 1-9 0,-1-4-1 0,0 0-6 15,5 0-6-15,-2-2-4 0,1-1-7 16,1-4-46-16,-13-5-70 0,24 2-78 16,-24-2-89-16,22-5-169 0,-12-1-181 0,-10 6-352 15,14-15-389-15</inkml:trace>
  <inkml:trace contextRef="#ctx0" brushRef="#br1" timeOffset="78012">19691 7892 605 0,'0'0'158'0,"0"0"-37"0,0 0-42 16,-9-14-20-16,9 14-11 0,0 0-6 16,0 0 1-16,0 0 9 0,0 0 11 0,0 0 4 15,0 0 14-15,0 0 14 0,0 0-8 16,-2-17 2-16,2 17-4 0,0 0 2 0,0 0-2 16,0 0 2-16,0 0-10 0,0 0-23 15,0 0 10-15,0 0 3 0,0 0-12 16,0 0-11-16,0 0 12 0,18-14-16 0,-18 14-3 15,0 0-4-15,0 0 0 0,18-7-8 16,-18 7 9-16,0 0 3 0,20-5 6 0,-20 5 0 16,14-4 11-16,-14 4 1 0,0 0-1 15,21-4-7-15,-21 4-2 0,0 0-2 16,22-4-9-16,-22 4 1 0,16-5-6 0,-16 5-2 16,18 0-3-16,-18 0-4 0,18-3 3 15,-18 3-4-15,20-2-2 0,-20 2-2 16,21-2 2-16,-21 2 1 0,18-3 5 15,-18 3-2-15,22-2 7 0,-22 2 0 0,21-3 0 16,-21 3 0-16,19 0-1 0,-19 0-3 16,19-3-4-16,-19 3-1 0,22 0-2 0,-22 0-3 15,0 0-2-15,26 0 0 0,-26 0 0 16,20-1-3-16,-20 1 4 0,0 0-5 16,27 0 1-16,-27 0-1 0,20 0-3 0,-20 0 4 15,18-3-2-15,-18 3-4 0,0 0 5 16,30-1 1-16,-30 1 6 0,17 0 1 0,-17 0 3 15,0 0 4-15,24-5-4 0,-24 5-1 16,14-2 2-16,-14 2-3 0,0 0-1 16,0 0-2-16,24-1 0 0,-24 1-2 0,0 0-1 15,0 0-1-15,16-3 3 0,-16 3 1 16,0 0 1-16,0 0-1 0,0 0 5 0,20-1-5 16,-20 1 2-16,0 0-1 0,0 0-1 15,0 0-3-15,0 0 1 0,0 0 0 0,16-4-2 16,-16 4 0-16,0 0-2 0,0 0-1 15,0 0 0-15,0 0-1 0,0 0 1 16,0 0-2-16,0 0 0 0,0 0 5 16,0 0-9-16,0 0 2 0,0 0-1 0,0 0 3 15,0 0-1-15,0 0-1 0,0 0-1 16,0 0 2-16,0 0-2 0,0 0 0 0,0 0 2 16,0 0-1-16,0 0-2 0,0 0 1 15,0 0 1-15,0 0-2 0,-42 24 2 16,42-24 0-16,-14 3-2 0,14-3-2 0,0 0 4 15,-22 5-2-15,22-5 0 0,-12 7 2 16,12-7 0-16,-15 5-1 0,15-5-1 0,-15 4 1 16,15-4-2-16,-15 5 4 0,15-5-2 15,0 0 0-15,-16 10 3 0,16-10 0 16,-14 5 4-16,14-5-3 0,0 0-1 16,-16 10-1-16,16-10 3 0,-11 6-3 0,11-6 0 15,0 0 2-15,-15 14 4 0,15-14-7 0,-11 10 1 16,11-10-1-16,-10 12 0 0,10-12 0 15,-13 13 0-15,13-13 1 0,-11 13-2 16,11-13 0-16,-12 14 1 0,12-14-1 16,-10 13 1-16,10-13 0 0,-9 12-2 0,9-12 0 15,-9 10 4-15,9-10-3 0,-10 12 0 16,10-12 3-16,0 0 0 0,-9 16-3 16,9-16 4-16,-6 9-1 0,6-9 2 0,0 0 0 15,-8 16-1-15,8-16 0 0,0 0-1 16,-5 15 2-16,5-15-1 0,0 0 1 0,-2 19 1 15,2-19-3-15,0 0 4 0,0 0-2 16,0 25 6-16,0-25 0 0,0 0 5 16,2 17-2-16,-2-17 2 0,5 14 1 0,-5-14 0 15,6 11-3-15,-6-11 0 0,6 13 2 16,-6-13-2-16,9 10 5 0,-9-10 0 0,8 10 2 16,-8-10 2-16,8 11 3 0,-8-11 5 15,0 0-4-15,16 11 5 0,-16-11 0 0,12 7-1 16,-12-7-3-16,0 0 1 0,17 9 6 15,-17-9-4-15,17 1 2 0,-17-1 0 16,17 3 2-16,-17-3-5 0,19 1 4 16,-19-1 2-16,19 0 6 0,-19 0-13 0,0 0-7 15,32-1 1-15,-32 1-2 0,21-4 0 16,-21 4-1-16,21-3 0 0,-21 3-3 0,19-4-2 16,-19 4 3-16,20-3-6 0,-20 3-6 15,16-2-15-15,-8-2-35 0,-8 4-49 16,13-4-78-16,-13 4-104 0,13-7-119 0,-13 7-229 15,8-11-31-15,-8 11-350 0,0 0-479 16</inkml:trace>
  <inkml:trace contextRef="#ctx0" brushRef="#br1" timeOffset="78550.82">20572 8091 2935 0,'0'0'-163'0,"0"0"28"15,0 0 19-15,0 0 35 0,0 0 17 16,0 0 15-16,0 0 13 0,0 0 27 0,0 0 18 16,0 0 21-16,0 0 17 0,0 0 19 15,0 0 11-15,0 0 8 0,0 0 8 16,0 0-7-16,0 0 4 0,0 0-3 0,0 0-4 16,0 0 0-16,0 0-6 0,0 0-3 15,53-4-7-15,-53 4-7 0,22-1-2 16,-22 1-11-16,24-4-6 0,-24 4 2 0,21-2-4 15,-21 2-9-15,24-2-8 0,-24 2-22 16,20-4-41-16,-20 4-40 0,16-1-43 0,-16 1-50 16,0 0-56-16,16-5-85 0,-16 5-517 15,9-3-169-15</inkml:trace>
  <inkml:trace contextRef="#ctx0" brushRef="#br1" timeOffset="78835.97">20607 7949 2322 0,'0'0'-142'16,"0"0"25"-16,0 0 18 0,-14-4 22 16,14 4 26-16,0 0 20 0,0 0 25 0,0 0 17 15,0 0 28-15,0 0 23 0,0 0 12 16,0 0 23-16,0 0 13 0,0 0 9 15,0 0 4-15,0 0 2 0,52 0-7 0,-52 0-14 16,28-3-7-16,-11 2-13 0,2-1-11 16,2 0-4-16,-1 0-7 0,0-1-9 15,2-2-11-15,-3 3-27 0,-1-1-60 0,0-1-56 16,-2 0-50-16,0 1-61 0,-16 3-106 16,27-11-444-16,-17 6-47 0</inkml:trace>
  <inkml:trace contextRef="#ctx0" brushRef="#br1" timeOffset="79308.03">21257 7725 2233 0,'0'0'-32'0,"-46"13"51"0,46-13 43 16,0 0 27-16,0 0 21 0,0 0 11 0,0 0-6 16,0 0-5-16,0 0-5 0,0 0-10 15,0 0-10-15,0 0-15 0,0 0-6 0,0 0-5 16,0 0-7-16,0 0-6 0,0 0-2 16,0 0-7-16,64-11-5 0,-46 9-1 0,3-1-6 15,1-1 0-15,1 2 0 0,2-2-2 16,1-2-4-16,-3 5-1 0,1-3-2 15,-4 2-3-15,2 0 1 0,-5 0-1 16,-1-1-6-16,-16 3-13 0,26-5-40 0,-26 5-42 16,21-3-49-16,-14 3-40 0,-7 0-43 15,0 0-83-15,0 0-546 0,0 0-192 16</inkml:trace>
  <inkml:trace contextRef="#ctx0" brushRef="#br1" timeOffset="79744.35">21457 7642 2414 0,'-10'-13'-119'0,"10"13"22"0,0 0 17 16,0 0 17-16,-6-14 23 0,6 14 12 16,0 0 13-16,0 0-3 0,0 0 15 15,0 0 6-15,0 0 1 0,0 0-1 16,0 0 24-16,0 0-5 0,0 0 9 0,0 0 23 15,0 0-1-15,0 0 10 0,0 0 5 16,0 0-6-16,0 0 0 0,-4 40 2 0,4-40 5 16,-2 27 7-16,2-12 4 0,0-15-5 15,0 36 1-15,0-16-5 0,-2 0 0 16,2 0-4-16,0 0 0 0,0 2 4 0,0-2-3 16,0 2-1-16,-2-2-1 0,2 1 2 15,0-2 2-15,0-2-10 0,0 3-1 0,2-4-4 16,-2-16-1-16,0 32-7 0,2-22-5 15,-2-10 2-15,0 23-4 0,0-23 1 0,2 21 1 16,-2-21 3-16,4 17 7 0,-4-17 2 16,10 13-1-16,-10-13-1 0,14 11-5 15,-14-11-3-15,21 3-5 0,-21-3-6 0,25-2-2 16,-25 2-3-16,33-5-7 0,-15-2-3 16,2 0-41-16,-2-1-47 0,1-3-54 0,1 2-54 15,-2-1-64-15,-2-3-94 0,-2 1-190 16,-1 3-391-16,-3-3-319 0</inkml:trace>
  <inkml:trace contextRef="#ctx0" brushRef="#br1" timeOffset="80179.83">22030 7917 2698 0,'0'0'-66'0,"0"0"30"16,0 0 39-16,0 0 25 0,0 0 16 0,0 0 6 16,0 0-4-16,0 0-1 0,0 0-2 15,0 0-12-15,0 0 1 0,0 0-2 16,0 0-6-16,0 0 0 0,0 0-6 0,0 0 1 15,0 0-7-15,57-3-3 0,-57 3-30 16,24-2-33-16,-24 2-19 0,27-1-37 0,-27 1-29 16,28-6-30-16,-16 4-51 0,3-2-94 15,2 0-306-15,-4 2 164 0</inkml:trace>
  <inkml:trace contextRef="#ctx0" brushRef="#br1" timeOffset="80809.87">22538 7753 1680 0,'0'0'-75'0,"0"0"25"0,0 0 15 16,6-15 11-16,-6 15 5 0,0 0 6 15,0 0 6-15,0 0 7 0,0 0 3 16,0 0 8-16,0 0 6 0,0 0 8 0,0 0 5 15,-29-11 7-15,29 11 10 0,0 0 1 16,-26 6 13-16,26-6 8 0,-20 9 16 0,20-9-9 16,-20 14 7-16,12-6-3 0,-3 1 5 15,3 2-4-15,8-11-3 0,-15 26-7 16,8-13-7-16,3 0-4 0,4-13-7 0,-4 29-3 16,2-16-3-16,2-13-10 0,0 27 1 15,0-27-2-15,2 22-6 0,2-10-1 16,-4-12-1-16,6 19-6 0,1-10 5 0,-7-9-6 15,11 15-5-15,-11-15 1 0,12 11-1 16,-12-11 0-16,15 7-2 0,-15-7 0 16,17 4-1-16,-17-4-1 0,0 0-4 0,23-2 2 15,-23 2-6-15,0 0 3 0,20-13 2 16,-20 13-7-16,8-12 1 0,-8 12-2 16,10-17 1-16,-10 17-2 0,9-21 5 0,-5 11-3 15,-4 10 2-15,6-24 1 0,-2 11 13 16,1-1 11-16,-5 14 6 0,4-23 11 0,1 11 8 15,-5 12 4-15,2-18 0 0,-2 18-3 16,2-19 0-16,-2 19-2 0,4-13-8 16,-4 13-6-16,0 0-3 0,2-20-6 0,-2 20-5 15,0 0-4-15,0 0-1 0,0 0-1 16,0 0-1-16,0 0 4 0,0 0 4 0,0 0 5 16,0 0 3-16,0 0 8 0,0 0 8 15,0 0 0-15,-6 58 3 0,6-58-6 16,-2 34-4-16,2-17-2 0,2 1-2 0,-2 1-6 15,2 3 0-15,2 4-5 0,0-3-1 16,0 1-5-16,2 0-1 0,2-1-19 0,0-1-59 16,-2 0-66-16,2 1-94 0,-1-6-142 15,-3 2-249-15,2-4-344 0,-4 2-378 16</inkml:trace>
  <inkml:trace contextRef="#ctx0" brushRef="#br1" timeOffset="83342.69">20009 9252 2772 0,'0'0'-139'15,"0"0"18"-15,-7-19 26 0,7 19 22 16,-4-14 13-16,4 14 23 0,0 0 27 0,-5-19 10 16,5 19 22-16,-4-13 27 0,4 13 25 15,0 0 22-15,-8-19 10 0,8 19-1 16,-6-11-11-16,6 11-2 0,0 0-15 0,-11-18-8 15,11 18-10-15,-8-7-7 0,8 7-4 16,0 0-4-16,-18-10-7 0,18 10-1 16,0 0-9-16,0 0 2 0,-29 6-6 0,29-6-1 15,-15 10-6-15,15-10 1 0,-12 15 0 16,5-5-1-16,7-10-5 0,-10 20 2 0,7-9-2 16,3-11 2-16,-2 25 0 0,2-25-2 15,2 26-2-15,1-13 1 0,-3-13-1 16,6 24-1-16,-2-14-2 0,-4-10 0 0,9 18-1 15,-5-7 6-15,-4-11 2 0,8 14 2 16,-8-14 6-16,8 10 3 0,-8-10 6 0,0 0 2 16,18 8 0-16,-18-8 0 0,0 0-3 15,0 0-2-15,0 0 1 0,30-14-7 16,-30 14 0-16,10-18-1 0,-4 6-3 0,1-1-1 16,-1-5-5-16,-2 1 3 0,0-5-4 15,0-2-4-15,-1-1 0 0,-1-2-2 16,0-1 1-16,0-2-1 0,1 2-4 0,-3-1 4 15,2 3 0-15,0-2 1 0,-2 6-5 0,2-1 3 16,-2 2 2-16,2 2-2 0,-2 0 1 16,2 3 3-16,-2 16 1 0,0-28-4 15,2 17-1-15,-2 11-4 0,0 0 1 16,0-23 3-16,0 23-3 0,0 0 6 0,0 0 2 16,0 0-3-16,0 0-1 0,0 0-2 15,0 0 8-15,-4 66-3 0,2-43 4 16,2 0 3-16,2 4 9 0,-2 1 8 0,2 1 15 15,0 2-2-15,0-1 0 0,2 1-5 16,0-2-2-16,0 0-2 0,3 0-2 0,-2-1-6 16,-1-1 2-16,2-4-8 0,-2 0 0 15,2-1-1-15,-1-4-12 0,-1-1-51 16,0-4-70-16,2 1-101 0,-1-4-103 0,1-2-215 16,-1-1-70-16,-5-7-254 0,0 0-204 15</inkml:trace>
  <inkml:trace contextRef="#ctx0" brushRef="#br1" timeOffset="83838.85">20324 9226 2450 0,'4'-18'-135'0,"-4"18"17"0,6-11 16 0,-6 11 16 15,9-12 11-15,-9 12 15 0,13-11 13 16,-13 11-1-16,12-14 9 0,-12 14 19 0,15-11 8 16,-6 4 7-16,-9 7 19 0,17-13 7 15,-17 13 14-15,16-11 15 0,-16 11 7 16,16-9 14-16,-16 9 12 0,12-9-2 16,-12 9 2-16,8-9-2 0,-8 9 2 0,0 0-11 15,0 0-10-15,0 0-4 0,0 0 0 16,0 0-12-16,0 0 1 0,0 0-10 0,0 0 2 15,0 0-8-15,0 0 10 0,0 0 11 16,-44 26 11-16,32-19 2 0,1 4-1 0,11-11 8 16,-21 18-6-16,8-7-3 0,5 3-2 15,-4-1-5-15,4 2-1 0,-2 2-4 16,2 1-1-16,-1-1 1 0,2-1 0 0,1 3 2 16,2 1 3-16,0-4 3 0,-1 4 0 15,3-5 0-15,2-15-3 0,0 35-5 16,0-22 0-16,0-13 2 0,7 29 10 0,-3-16 8 15,2-2 0-15,5 1-2 0,0-3-6 16,-1-2-2-16,4 3-11 0,0-4-4 0,2 0-7 16,-16-6-2-16,32 6-6 0,-15-6-10 15,-17 0-45-15,36-6-67 0,-19 0-81 16,0-2-78-16,2-3-89 0,1-2-190 0,-4-1-80 16,1-1-242-16,2 2-198 0</inkml:trace>
  <inkml:trace contextRef="#ctx0" brushRef="#br1" timeOffset="84191.34">20766 9351 2572 0,'0'0'-1'0,"0"0"45"15,0 0 34-15,0 0 32 0,0 0 2 0,0 0-3 16,0 0-12-16,0 0-12 0,0 0-12 15,0 0-4-15,0 0-11 0,0 0-6 0,0 0-3 16,53-16-9-16,-35 10-3 0,-18 6-24 16,29-7-38-16,-14 3-32 0,-1 3-55 0,-14 1-43 15,26-8-45-15,-15 5-71 0,-11 3-581 16,12-10-195-16</inkml:trace>
  <inkml:trace contextRef="#ctx0" brushRef="#br1" timeOffset="84788.97">20269 9117 2414 0,'0'0'-132'0,"0"0"15"0,0 0 10 16,-22 0 15-16,22 0 14 0,0 0 22 16,0 0 20-16,0 0 26 0,0 0 15 0,0 0 22 15,-18 4 19-15,18-4 22 0,0 0 22 16,0 0 8-16,0 0 2 0,0 0 10 0,0 0 21 16,0 0 11-16,0 0-13 0,0 0-8 15,0 0-9-15,0 0-15 0,0 0-8 16,57-6-12-16,-57 6-6 0,32-5-11 0,-14 2-25 15,0-1-76-15,1 2-64 0,0-2-64 16,0-2-57-16,-1 1-125 0,0 0-424 0,-4 1-74 16</inkml:trace>
  <inkml:trace contextRef="#ctx0" brushRef="#br1" timeOffset="85225.57">20760 9218 2195 0,'0'0'-83'16,"0"0"32"-16,0 0 29 0,0 0 30 15,0 0 41-15,0 0 31 0,0 0 25 16,0 0 8-16,0 0 2 0,0 0-9 0,0 0-13 16,0 0-8-16,0 0-12 0,0 0-7 15,0 0-5-15,0 0-6 0,0 0-3 0,0 0-8 16,0 0-9-16,49-15-16 0,-49 15-67 16,18-4-72-16,-18 4-71 0,22-5-121 15,-12 4-470-15,-10 1-85 0</inkml:trace>
  <inkml:trace contextRef="#ctx0" brushRef="#br1" timeOffset="85979.89">21374 9179 2205 0,'2'-19'-82'0,"-2"19"30"16,0 0 15-16,0 0 25 0,0 0 12 15,-10-28 14-15,10 28 23 0,-10-10 2 16,10 10 2-16,0 0-7 0,-14-7-2 0,14 7 2 15,0 0-11-15,-23 0-1 0,23 0 10 16,0 0-4-16,-26 9 2 0,26-9 5 0,-16 15-9 16,5-5 0-16,2-1-5 0,1 4 3 15,8-13 1-15,-15 23-4 0,11-9 6 16,-3 0-5-16,5 1 5 0,-2 0-9 0,4-15 2 16,0 26-1-16,0-26 5 0,4 25-8 15,-2-13 4-15,-2-12 2 0,7 23-4 0,-7-23-3 16,7 15 13-16,-7-15 2 0,8 11 13 15,-8-11 8-15,10 8-3 0,-10-8-3 16,0 0 7-16,0 0-8 0,0 0-4 0,0 0-7 16,0 0-3-16,32-17-2 0,-32 17-5 15,8-17-3-15,-3 3 0 0,-5 14-2 0,6-28-2 16,-4 10-4-16,2 0-3 0,-4-3 2 16,2-3-3-16,-2 0-3 0,0-4 3 15,-2 1-2-15,2-2-2 0,-2 3 1 0,0-1 2 16,2 2 11-16,-2 0 5 0,0 2 2 15,0 2-3-15,0 0 0 0,-3 3-1 16,3 0 0-16,0 1-4 0,2 17 0 0,-4-28-3 16,4 28 5-16,-2-22-5 0,2 22 2 15,-2-21-2-15,2 21-3 0,-2-15-5 16,2 15 0-16,0 0 2 0,0 0 6 0,-4-15-5 16,4 15 2-16,0 0 7 0,0 0 4 15,0 0 7-15,0 0 1 0,0 0 5 0,0 0-4 16,4 63 4-16,-2-46-1 0,2 2 5 15,-2 0 0-15,2 6 2 0,3-2 2 16,-1 0 0-16,0 2-6 0,1-1-2 0,-1-1-3 16,1 0-3-16,1-2-5 0,-2-1 0 15,0-1-3-15,4-1-5 0,-6-1 0 0,2-2-2 16,-2-1-36-16,2-1-37 0,-6-13-49 16,9 21-65-16,-5-9-60 0,-2-5-96 15,-2-7-186-15,9 14-404 0,-5-7-318 0</inkml:trace>
  <inkml:trace contextRef="#ctx0" brushRef="#br1" timeOffset="86285.97">21524 9153 2685 0,'0'0'-70'0,"0"0"33"16,0-24 30-16,0 24 32 0,0 0 34 15,0 0 7-15,0 0 3 0,0 0-4 16,0 0-9-16,8-14-5 0,-8 14-6 0,0 0-5 16,16-8-5-16,-16 8-5 0,16-4-3 15,-16 4-2-15,24-6-2 0,-12 2-5 16,-12 4-1-16,28-3-9 0,-15-1-16 0,-13 4-31 15,24-5-26-15,-10 2-34 0,-14 3-28 16,23-5-44-16,-23 5-59 0,17-6-122 0,-11 0-321 16,-6 6 85-16</inkml:trace>
  <inkml:trace contextRef="#ctx0" brushRef="#br1" timeOffset="86568.67">21655 9000 1996 0,'-12'-7'13'0,"12"7"27"0,0 0 2 0,0 0 3 16,-15-8 0-16,15 8-9 0,0 0 4 16,0 0-2-16,0 0-8 0,0 0 9 0,0 0-9 15,0 0 28-15,-5 34 14 0,5-34 12 16,3 26 4-16,-3-26 12 0,2 32 6 0,-2-16 2 16,0 1 3-16,0 1 6 0,0-18 5 15,0 35-3-15,-2-19-7 0,4-1-5 16,-2-15-4-16,0 29-6 0,2-17-15 0,-2-12-5 15,2 23-9-15,-2-23-5 0,7 16-11 16,-7-16-2-16,12 12-7 0,-12-12-8 0,20 7-42 16,-20-7-48-16,20 3-50 0,-20-3-67 15,30-8-66-15,-17 1-103 0,-1-3-195 16,2-3-352-16,-4-4-260 0</inkml:trace>
  <inkml:trace contextRef="#ctx0" brushRef="#br1" timeOffset="87774">19143 7918 2521 0,'0'0'-156'15,"0"0"14"-15,-9-13 14 0,9 13 20 16,0 0 26-16,-12-10 26 0,12 10 19 16,0 0 17-16,-20-8 12 0,20 8 20 0,-14-3 4 15,14 3 5-15,0 0 13 0,-22-2 13 16,22 2 14-16,0 0 0 0,-21 8 13 16,21-8-6-16,-12 10-6 0,12-10 3 0,-13 19-5 15,8-5-5-15,3 4 3 0,0-2-3 16,2 3-1-16,2 6 2 0,3 0-4 15,1 2 2-15,1 1 7 0,1 5 10 0,0-2 6 16,1 4 0-16,-3-3 5 0,3 1-1 16,-5-2-1-16,1-3-2 0,1 3-7 0,-4-4-6 15,2 1-7-15,0-1-6 0,-2-3-2 16,0-2-5-16,-2-2-7 0,2-1-2 16,0-2-3-16,-2-17-4 0,-2 29 1 15,4-16-1-15,-2-13-2 0,-4 18-6 0,4-18-1 16,0 0 1-16,-8 17-1 0,8-17-5 15,0 0 0-15,0 0-1 0,0 0-2 0,0 0-3 16,0 0 1-16,0 0-4 0,0 0 2 16,0 0-4-16,0 0 0 0,-21-35-5 0,21 35 0 15,0 0-4-15,0 0 6 0,0 0-2 16,33-15 0-16,-33 15-3 0,22 0 4 16,-22 0-1-16,23 4-1 0,-23-4 2 0,24 11 0 15,-14-3-2-15,0-1 3 0,2 6 3 16,-4 0-2-16,-2 0 1 0,0 4 4 15,-2 2-23-15,1 4 3 0,-1 2 3 0,-4 2 2 16,2 1 3-16,2 1-3 0,-4 0 8 16,0 3-1-16,3 0 2 0,-3 6 2 15,2 1-1-15,-2-2 2 0,4 2-3 0,-2 0 2 16,4 1 5-16,1-1-1 0,-1-2 1 16,4 2-1-16,2-5 2 0,0 2 0 0,2-3 5 15,8 3-7-15,-1-1 1 0,7-5-1 16,-1-2-7-16,0-5-37 0,8-1-46 15,1 3-67-15,-5-11-69 0,1-1-110 0,2-1-210 16,0-3-312-16,-5-1-198 0</inkml:trace>
  <inkml:trace contextRef="#ctx0" brushRef="#br1" timeOffset="89083.9">22776 7542 2364 0,'26'6'-147'0,"-26"-6"25"16,18 6 26-16,-18-6 26 0,17 9 16 0,-7-2 19 15,1 4 15-15,-11-11 20 0,19 18 15 16,-9-10-1-16,-2 3 17 0,2 2 18 15,-2 1-9-15,-2 0 8 0,2 4 9 0,-1-2-3 16,-1 2-10-16,-2 2 13 0,1 2-1 16,-3-2 18-16,2 3-4 0,-4-1 0 0,2 3-12 15,-4 3 0-15,0 0-9 0,0 0-2 16,-2 1-6-16,1 1 3 0,-1-2-8 16,0 0-2-16,0-2-4 0,2 1-2 0,-3-2-8 15,3 0 4-15,0-3-2 0,0-4 0 16,0 1-7-16,2-1 2 0,0-18 0 15,2 32-5-15,0-19 0 0,4-1-7 0,-6-12 8 16,11 24-1-16,-5-17-3 0,-6-7-1 16,18 12 2-16,-18-12-5 0,16 7 5 0,-16-7-3 15,18 2-2-15,-18-2 2 0,0 0-5 16,0 0 4-16,24-9-6 0,-24 9 20 16,0 0 4-16,13-9 6 0,-13 9 3 15,0 0-3-15,0 0-7 0,0 0-6 0,11-10 4 16,-11 10 0-16,0 0-1 0,0 0 8 15,0 0 3-15,0 0 6 0,0 0-3 0,0 0-3 16,-15 48 2-16,15-48-4 0,-2 28 1 16,2-11-3-16,2 4-4 0,-2-2 3 0,4 6-3 15,-1 2-4-15,1 0-1 0,2-1 4 16,3 8-2-16,-1-1-2 0,0 1-2 0,1 2 8 16,2 3 3-16,-1-2 2 0,0 9 5 15,4-2-1-15,-4 0-3 0,3 1-1 16,-1 1-2-16,-1 1-1 0,2-2 0 0,-3 1-4 15,3-3 8-15,-4-4 3 0,-3-1 4 16,0-1 0-16,-2-2 1 0,-2-5-6 16,-2 2-2-16,-2-4-3 0,0 0-1 15,-2-1-4-15,-2 0-31 0,-5-2-58 0,0-5-91 16,1 1-102-16,-5-3-241 0,-2 0-102 16,-2-1-283-16,0-3-259 0</inkml:trace>
  <inkml:trace contextRef="#ctx0" brushRef="#br1" timeOffset="93741.92">11168 12058 2459 0,'0'0'-181'16,"0"0"26"-16,0 0 31 0,0 0 25 15,0 0 14-15,0 0 16 0,0 0 15 0,0 0 14 16,-14 6 10-16,14-6 10 0,0 0 8 15,0 0 4-15,0 0 0 0,0 0 14 0,0 0 16 16,0 0 5-16,0 0 18 0,0 0 8 16,0 0 9-16,0 0 10 0,0 0 5 15,0 0 7-15,0 0-2 0,0 0 5 0,0 0 0 16,0 0 14-16,0 0 14 0,0 0 9 0,0 0-3 16,0 0-7-16,0 0-6 0,0 0-4 15,0 0-5-15,0 0-6 0,0 0-1 16,0 0-10-16,46 8-1 0,-46-8-9 15,0 0-7-15,29-4-3 0,-29 4-9 0,23 0-2 16,-23 0-4-16,24-3-10 0,-24 3-1 16,23-1-5-16,-23 1 0 0,22-2-3 15,-22 2-5-15,20 0-2 0,-20 0 0 0,20 0-6 16,-20 0 0-16,0 0 0 0,21-2-12 16,-21 2-26-16,0 0-36 0,0 0-41 0,19-2-52 15,-19 2-39-15,0 0-66 0,0 0-155 16,15-4-483-16,-15 4-276 0</inkml:trace>
  <inkml:trace contextRef="#ctx0" brushRef="#br1" timeOffset="94208.53">11193 11904 2630 0,'0'0'-91'0,"0"0"22"0,0 0 28 16,0 0 26-16,0 0 20 0,0 0 31 0,0 0 20 15,0 0 8-15,0 0 10 0,0 0 6 16,0 0 3-16,0 0 4 0,0 0 7 0,0 0 9 16,0 0-1-16,0 0-1 0,0 0-1 15,0 0-4-15,0 0-4 0,0 0-11 0,0 0-9 16,49 0-7-16,-49 0-5 0,25 3-5 15,-25-3-7-15,30 1 0 0,-16-1 1 0,-14 0-6 16,32 0-1-16,-14 0-9 0,-4 2 0 16,-14-2-7-16,27 0 2 0,-27 0-13 15,24 0-35-15,-24 0-58 0,21 0-93 16,-12-2-91-16,-9 2-182 0,12-1-178 0,-12 1-205 16,0 0-156-16</inkml:trace>
  <inkml:trace contextRef="#ctx0" brushRef="#br1" timeOffset="97347.95">12142 11430 2365 0,'5'-22'-103'15,"-5"22"17"-15,5-18 19 0,-5 18 16 0,0-18 10 16,0 18 12-16,0 0 26 0,-2-22 3 16,2 22 14-16,0 0 12 0,-7-21 10 0,7 21 6 15,0 0-11-15,-3-18 13 0,3 18-13 16,0 0 3-16,-7-14-4 0,7 14 15 0,0 0-15 16,0 0 9-16,0 0 17 0,-8-10-3 15,8 10 8-15,0 0 9 0,0 0 5 0,0 0 8 16,0 0-12-16,-30 30-3 0,21-18-6 15,3 2 0-15,-1 2-9 0,-4 3-4 16,1 2-5-16,0 2-1 0,3 1-4 0,-3 1-5 16,4 0-1-16,-3 4-4 0,3-3 2 15,1 3-2-15,-5-1 2 0,4 5 7 16,2-5 6-16,-3 0 3 0,1 7-2 16,1 0 0-16,0-1-2 0,0-3-4 0,1-1-2 15,0 6-2-15,2-5-1 0,-2-1-5 16,0 1 10-16,2-1-7 0,-2 3 6 15,2-4-4-15,-2 3 0 0,3 0 3 0,1-2-5 16,-2 1-4-16,2 1-3 0,0-2 0 16,-2 2-3-16,4 0-2 0,-2 0-2 0,0-2 0 15,-2 3-1-15,2-3-3 0,0 1 0 16,-3 1 10-16,3-1 3 0,-2-2 4 0,0 1 6 16,2-2 5-16,-2-2-1 0,-3 3-3 15,1-4 2-15,1 2-2 0,-3-4-2 16,2-1 0-16,-1 1 0 0,0-6-3 0,-2 1-1 15,1-3 6-15,0 0-1 0,0-3-5 16,-3 0-2-16,-2-3 0 0,11-9-6 0,-15 9-2 16,15-9-1-16,-21-2-5 0,21 2-13 15,0 0-21-15,-23-19-23 0,17 6-32 16,2-2-39-16,-3 0-58 0,7 15-63 0,-2-31-58 16,0 16-131-16,2-1-164 0,2 3-361 15,0 2-372-15</inkml:trace>
  <inkml:trace contextRef="#ctx0" brushRef="#br1" timeOffset="113425.9">12044 13194 773 0,'0'0'247'15,"0"0"-72"-15,0 0-79 0,0 0-2 16,0 0 0-16,0 0-23 0,0 0 1 16,0 0 11-16,0 0-10 0,0 0-8 0,0 0 11 15,0 0-10-15,0 0 1 0,0 0-2 16,0 0 2-16,0 0 8 0,0 0 5 16,0 0 12-16,0 0 4 0,0 0 3 15,0 0 2-15,0 0-1 0,0 0 2 0,0 0 0 16,0 0-5-16,0 0-3 0,0 0-7 15,0 0-1-15,0 0-5 0,0 0-3 0,0 0-4 16,0 0-2-16,0 0-5 0,0 0-4 16,0 0-6-16,0 0-5 0,42 1-5 15,-42-1-4-15,0 0-6 0,27 0 0 0,-27 0-2 16,18 0-6-16,-18 0-3 0,0 0-2 16,26 0-1-16,-26 0-4 0,0 0-2 0,24-1 2 15,-24 1-6-15,0 0-2 0,18 0-1 16,-18 0-1-16,0 0-2 0,0 0-1 15,20 1-4-15,-20-1-9 0,0 0-42 16,0 0-42-16,0 0-44 0,17 0-39 0,-17 0-47 16,0 0-55-16,0 0-115 0,10 0-522 15,-10 0-305-15</inkml:trace>
  <inkml:trace contextRef="#ctx0" brushRef="#br1" timeOffset="114061.95">12479 13125 2593 0,'0'0'-156'0,"7"-9"24"0,-7 9 18 15,0 0 22-15,0 0 26 0,9-13 23 0,-9 13 7 16,0 0 17-16,0 0 16 0,0 0 9 15,7-16 14-15,-7 16 7 0,0 0 10 16,0 0 7-16,0 0 7 0,0 0-6 0,0 0 4 16,2-18-3-16,-2 18 8 0,0 0 0 15,0 0 1-15,0 0-9 0,0 0 6 16,0 0-4-16,0 0 9 0,0 0 3 0,0 0 2 16,-25-5 5-16,25 5-3 0,0 0-1 15,0 0 4-15,-33 19 7 0,26-11-12 16,7-8 2-16,-20 21 1 0,11-10-6 0,1 3-3 15,-3-1-3-15,5 0-5 0,2 3-3 16,-3-1-2-16,7-15-1 0,-4 30-6 0,4-17 0 16,0-13-4-16,4 25 1 0,-1-12-5 15,-3-13-3-15,10 20 1 0,0-11-2 16,-10-9-3-16,11 15 0 0,-11-15-4 0,20 8-2 16,-20-8 0-16,16 4-1 0,-16-4-2 15,0 0 1-15,0 0-2 0,31-12-3 16,-31 12 1-16,14-16-1 0,-8 4 0 0,1-1-2 15,-3-1-1-15,1-1 0 0,1-1-3 16,-6 16 4-16,8-26 7 0,-6 13 8 16,-2 13 5-16,4-21 7 0,-4 21 3 0,4-19-4 15,-4 19-4-15,5-15-5 0,-5 15 1 16,0 0 4-16,0 0 7 0,0 0 14 16,0 0 11-16,0 0 0 0,0 0 7 0,0 0 0 15,0 0-5-15,9 40-15 0,-9-40 0 16,9 28 4-16,-6-13-4 0,-1 3-8 0,4-3 4 15,-4-1-7-15,3 2-3 0,-1-3-7 16,-4-13-2-16,10 27-7 0,-6-15-49 16,-4-12-72-16,11 18-121 0,-9-11-150 0,-2-7-221 15,0 0-1-15,8 13-364 0,-8-13-398 16</inkml:trace>
  <inkml:trace contextRef="#ctx0" brushRef="#br1" timeOffset="117353.97">12529 11226 434 0,'0'0'73'0,"0"0"2"0,4 20 3 15,-4-20-8-15,0 0 4 0,0 0 7 16,0 0 0-16,-12 23 10 0,12-23 19 16,-6 12 7-16,6-12 5 0,-9 15 14 0,9-15 7 15,-11 15 5-15,11-15 2 0,-9 15-8 16,2-6-8-16,7-9-11 0,-11 15-15 15,11-15-11-15,-14 13-5 0,6-5-13 0,8-8-7 16,-14 11-8-16,14-11 1 0,-22 12-10 16,22-12-8-16,-19 7-5 0,9-3-5 0,10-4-1 15,-21 3-4-15,21-3-3 0,-23 0-2 16,23 0-5-16,-22-5 1 0,22 5-4 0,-20-13 0 16,9 3 2-16,11 10-7 0,-16-17-4 15,10 7 0-15,6 10-4 0,-7-17 6 16,7 17-5-16,-7-17-3 0,7 17 1 0,-2-18-1 15,2 18-1-15,0 0 0 0,0 0-2 16,7-26 0-16,-7 26-1 0,7-11 0 0,-7 11 0 16,15-10 0-16,-15 10 0 0,16-8 3 15,-16 8-6-15,16-3 3 0,-16 3 0 16,20-2 3-16,-20 2-3 0,24 2 1 0,-24-2 2 16,26 3-2-16,-12 4-1 0,-14-7 2 15,25 7-5-15,-9-2 7 0,-2 1 0 0,2 0-3 16,1-2-1-16,-3 2 3 0,-14-6 2 15,24 5 14-15,-12-1-1 0,-12-4 5 16,25 1-1-16,-25-1-2 0,19 3-2 0,-19-3 1 16,21-3-3-16,-21 3 2 0,21-5-6 15,-21 5 2-15,15-10-4 0,-4 5 0 16,-11 5-2-16,14-13-1 0,-14 13 0 0,7-18 0 16,-7 18-2-16,8-14-1 0,-8 14 2 15,5-18-2-15,-5 18 0 0,2-15-2 16,-2 15 3-16,0 0-5 0,-2-21 4 15,2 21-3-15,0 0 1 0,0 0 0 0,-9-23 3 16,9 23-2-16,0 0 1 0,-14-11 0 0,14 11 7 16,-14-4-1-16,14 4 4 0,0 0-4 15,-23 0 3-15,23 0-5 0,0 0-1 16,-31 6 0-16,31-6 0 0,-19 7-14 0,10-2-33 16,9-5-57-16,-18 13-60 0,9-9-97 15,9-4-202-15,-16 12-415 0,9-5-231 0</inkml:trace>
  <inkml:trace contextRef="#ctx0" brushRef="#br1" timeOffset="118580.93">13348 12346 2633 0,'0'0'-56'16,"0"0"36"-16,0 0 29 0,0 0 6 0,0 0 24 15,-15 5 9-15,15-5 2 0,0 0-4 16,0 0-3-16,0 0-5 0,0 0-1 16,0 0-3-16,0 0 6 0,0 0 8 0,0 0 5 15,0 0-7-15,0 0-3 0,0 0-2 16,0 0-2-16,0 0-7 0,0 0-2 0,0 0 0 16,0 0-7-16,0 0 0 0,67-5-4 15,-67 5-2-15,21-7-5 0,-12 3 0 16,-9 4 3-16,27-12-7 0,-17 6 3 15,4-1-3-15,-14 7 0 0,20-16-4 0,-10 7-2 16,-1-1 5-16,1 0-8 0,-10 10 1 16,16-19 1-16,-13 10 1 0,-3 9 1 0,8-17 0 15,-8 17-5-15,5-17 1 0,-5 17 1 16,0 0-1-16,-5-19-1 0,5 19 2 0,0 0 2 16,-15-13-1-16,15 13 3 0,-18-6 4 15,18 6-5-15,-18-3-1 0,18 3 6 16,-22-3 1-16,22 3-1 0,-25 3 0 0,25-3 1 15,-25 3-2-15,12 1 1 0,13-4-2 16,-29 9 2-16,12-3 1 0,6 0 4 0,-1-1 7 16,12-5 3-16,-27 14 2 0,17-6 8 15,-1 1 7-15,0 1 0 0,3 0 0 16,0 2-1-16,-1 2 3 0,2-4 0 0,0 6-2 16,1-2 0-16,5 1 0 0,-3 2-4 15,4 1-1-15,0-18-2 0,0 32-3 16,5-15-4-16,-1-2 3 0,5-2 2 15,-2 2 12-15,4-1-4 0,-2-4-1 16,5-1 4-16,-1-2-7 0,1 0-2 0,1 0-6 16,3-3-4-16,-2-2-17 0,-16-2-43 15,31 0-43-15,-13-4-63 0,-1 1-59 0,2-4-51 16,-3 0-83-16,4-1-151 0,-6-2-432 16,3 3-318-16</inkml:trace>
  <inkml:trace contextRef="#ctx0" brushRef="#br1" timeOffset="119169.98">13834 11771 2682 0,'0'0'-120'16,"0"0"19"-16,0 0 25 0,0 0 9 16,0 0 10-16,0 0 15 0,0 0 21 15,-27-2 14-15,27 2 11 0,0 0 6 16,0 0-3-16,0 0 6 0,0 0 9 0,0 0 10 15,0 0 11-15,0 0 9 0,0 0 0 16,0 0 12-16,0 0-4 0,0 0-1 0,0 0-2 16,0 0-6-16,0 0 4 0,0 0-7 15,58-2 4-15,-58 2 8 0,21-2-2 16,-21 2 0-16,22-2 5 0,-22 2-1 0,24-4-1 16,-24 4 2-16,25-4 0 0,-25 4 0 15,27-2-4-15,-27 2-8 0,21-5-6 0,-21 5-1 16,21-2-4-16,-21 2-4 0,17-2-5 15,-17 2-7-15,0 0-10 0,22-4-33 16,-22 4-48-16,0 0-61 0,16-1-68 0,-16 1-75 16,0 0-179-16,8-4-363 0,-8 4-132 15</inkml:trace>
  <inkml:trace contextRef="#ctx0" brushRef="#br1" timeOffset="120509.98">14524 11418 2316 0,'-17'-5'-101'0,"17"5"23"0,0 0 12 0,0 0 9 16,0 0 2-16,-16-6 13 0,16 6 4 16,0 0 7-16,0 0 18 0,-19-4 5 15,19 4 17-15,0 0 26 0,0 0 0 0,0 0 13 16,0 0 16-16,-29 0-6 0,29 0 24 16,0 0-3-16,-25 5 6 0,25-5-4 15,-23 6-8-15,23-6-5 0,-19 8 0 0,6-3-16 16,0 1 1-16,13-6-8 0,-24 13-6 15,15-6-4-15,9-7-3 0,-18 12-4 16,18-12-2-16,-12 12-2 0,12-12 2 0,-8 12-3 16,8-12 2-16,0 0-7 0,-2 19-4 15,2-19-1-15,0 0 2 0,0 0-6 0,15 19-1 16,-15-19 0-16,14 9 5 0,-14-9-6 16,15 8-2-16,-15-8-3 0,11 7 8 0,-11-7-8 15,14 8 0-15,-14-8 0 0,9 8 3 16,-9-8 0-16,14 8-1 0,-14-8-2 15,13 7 0-15,-13-7 4 0,13 9-2 0,-13-9-1 16,16 10 1-16,-16-10-7 0,15 9 7 16,-15-9-1-16,13 12-1 0,-13-12-1 0,10 11 4 15,-10-11 0-15,12 12 6 0,-12-12-6 16,6 11 2-16,-6-11 1 0,5 12 4 16,-5-12-5-16,0 0 4 0,9 19-9 0,-9-19 8 15,0 0-4-15,2 17 1 0,-2-17 1 16,0 0 8-16,0 17 2 0,0-17 10 0,0 0-4 15,-11 18 14-15,11-18 6 0,-11 7 11 16,11-7 6-16,-14 9 5 0,14-9-1 16,-16 7 1-16,16-7-10 0,-20 7-3 15,20-7-4-15,-18 6-5 0,18-6-1 0,-17 3-6 16,17-3-4-16,-21 4-1 0,21-4-7 16,-17 2 2-16,17-2-5 0,0 0-2 15,-26 0-9-15,26 0-18 0,0 0-28 0,-22-8-37 16,22 8-49-16,0 0-50 0,-13-9-57 15,8 4-100-15,5 5-650 0,-9-11-431 0</inkml:trace>
  <inkml:trace contextRef="#ctx0" brushRef="#br1" timeOffset="121635.97">14867 11405 2826 0,'0'0'-171'16,"0"0"19"-16,0 0 14 0,0 0 23 15,0 0 13-15,0 0 17 0,0 0 25 0,0 0 23 16,0 0 9-16,0 0 19 0,0 0 2 16,0 0 10-16,0 0 9 0,0 0-3 15,0 0 19-15,0 0 7 0,0 0 6 0,0 0 12 16,0 0 3-16,-41 28 4 0,41-28 0 16,-10 13 3-16,10-13-17 0,-10 14-3 15,10-14 1-15,-12 17-13 0,8-7 4 0,4-10-4 16,-8 21 0-16,8-21-7 0,-6 21-6 15,6-21 3-15,-5 21-1 0,3-9-1 0,2-12 3 16,-1 22 7-16,1-22 8 0,-5 21 12 16,5-21 10-16,-4 22-1 0,4-22-3 15,-4 22 0-15,4-22-3 0,-5 20-9 0,5-20-5 16,-2 20 2-16,2-20-6 0,-2 19-3 16,2-19-2-16,0 19-2 0,0-19-3 15,0 19-1-15,0-19-5 0,0 21 2 0,0-21 11 16,0 19 5-16,0-19 3 0,2 19-1 15,-2-19 6-15,2 17 4 0,-2-17 0 0,2 19-5 16,-2-19-6-16,7 15 0 0,-7-15-3 16,6 17-2-16,-6-17-3 0,13 16-2 15,-7-9-4-15,-6-7 1 0,16 14-5 0,-16-14 1 16,11 11-3-16,-2-5 0 0,-9-6-3 16,14 9 0-16,-14-9-4 0,13 8 0 15,-13-8-2-15,16 7-2 0,-16-7-12 0,11 6-59 16,-11-6-81-16,15 2-66 0,-15-2-125 15,12 3-217-15,-12-3-312 0,0 0-223 16</inkml:trace>
  <inkml:trace contextRef="#ctx0" brushRef="#br1" timeOffset="123590.96">15074 11643 2508 0,'0'0'-97'0,"29"-2"19"15,-29 2 23-15,20 0 5 0,-20 0 27 0,19-2 21 16,-19 2 28-16,23-4 27 0,-23 4 30 16,25-3 13-16,-11 1 5 0,-14 2-2 15,24-4 2-15,-8 2 3 0,-16 2-2 0,21-4-11 16,-21 4-4-16,21-3-9 0,-21 3-11 16,19-4-5-16,-19 4-8 0,19-5-3 15,-19 5-8-15,15-3-4 0,-15 3 0 0,0 0-7 16,19-2-2-16,-19 2-7 0,0 0-1 15,17-4-2-15,-17 4-1 0,0 0-1 16,0 0-4-16,0 0-3 0,17-4 2 0,-17 4-3 16,0 0-2-16,0 0-1 0,0 0 2 15,0 0-3-15,0 0 1 0,0 0-9 0,0 0-25 16,18-4-24-16,-18 4-24 0,0 0-27 16,0 0-18-16,0 0 2 0,0 0 9 15,0 0 9-15,0 0 17 0,0 0 3 0,0 0 10 16,0 0 9-16,0 0 9 0,0 0 6 15,0 0 2-15,0 0 10 0,0 0 1 0,0 0 2 16,0 0 7-16,0 0 8 0,0 0-1 16,0 0 2-16,0 0 6 0,0 0-3 15,0 0 5-15,0 0-1 0,0 0-19 0,0 0-32 16,0 0-33-16,0 0-34 0,0 0-70 16,0 0-136-16,0 0-199 0,0 0 290 15</inkml:trace>
  <inkml:trace contextRef="#ctx0" brushRef="#br1" timeOffset="124447.99">15333 11656 1528 0,'21'-15'-17'15,"-21"15"2"-15,0 0 8 0,0 0 11 0,0 0 2 16,0 0 11-16,0 0 9 0,0 0-5 0,4-15 0 16,-4 15-3-16,0 0-1 0,0 0 13 15,0 0-10-15,17-9 6 0,-17 9 1 16,0 0 2-16,15-7 16 0,-15 7 26 0,0 0 4 16,14-7-3-16,-14 7 17 0,0 0 5 15,16-8 11-15,-16 8 10 0,0 0 4 0,0 0 3 16,0 0 3-16,13-5-9 0,-13 5-8 15,0 0-8-15,0 0-7 0,0 0-6 16,0 0-4-16,0 0-7 0,0 0-1 0,0 0-3 16,0 0 3-16,0 0 2 0,0 0 3 15,0 0-5-15,0 0-5 0,0 0-4 16,0 0-8-16,-35 27-1 0,35-27-2 0,-14 10-3 16,5-2 3-16,9-8-2 0,-15 18-3 15,9-9-5-15,6-9-1 0,-13 23-6 0,7-12-5 16,2 3-2-16,-1-1-3 0,5-13-3 15,-10 27 6-15,7-14-7 0,1 2-3 16,2-15-1-16,-4 25-1 0,4-25 1 0,-2 24 0 16,2-24 3-16,0 26 2 0,0-26-3 15,2 20 0-15,-2-20 1 0,2 20 1 16,-2-20 0-16,4 17 0 0,-4-17 2 0,8 15 2 16,-8-15 0-16,7 11 3 0,-7-11 2 15,9 10-1-15,-9-10 0 0,12 8 2 0,-12-8-3 16,0 0 13-16,22 3-5 0,-22-3-4 15,21-2-8-15,-21 2-1 0,0 0-2 0,32-5-6 16,-18-1-6-16,-1 1-26 0,2-1-30 16,-4-4-42-16,1 2-54 0,0 0-62 15,2-3-69-15,-4 0-101 0,0 1-194 0,1-1-43 16,-2 1-352-16,-9 10-398 0</inkml:trace>
  <inkml:trace contextRef="#ctx0" brushRef="#br1" timeOffset="124791.03">15781 11727 2901 0,'0'0'-68'0,"0"0"36"16,0 0 31-16,0 0 17 0,0 0 17 15,0 0 6-15,0 0 11 0,0 0-3 16,0 0-4-16,0 0-3 0,0 0-4 0,0 0-5 16,0 0 0-16,0 0-3 0,0 0-3 15,0 0-2-15,0 0 0 0,35-6-12 0,-35 6 7 16,20 0-5-16,-20 0 0 0,26-4-3 15,-26 4-19-15,21 0-39 0,-21 0-30 16,19-2-48-16,-19 2-38 0,19-4-42 0,-19 4-93 16,10-3-449-16,-10 3-26 0</inkml:trace>
  <inkml:trace contextRef="#ctx0" brushRef="#br1" timeOffset="125067.62">15866 11645 2261 0,'0'0'-8'0,"0"0"36"0,0 0 6 16,-10-10 4-16,10 10 3 0,0 0 3 16,0 0 2-16,0 0 32 0,0 0 14 0,0 0 3 15,0 0 8-15,0 0 1 0,0 0-3 16,0 0-3-16,-7 38 3 0,7-38 0 0,-2 23 4 16,-1-9-5-16,3-14-5 0,-2 30-4 15,2-13-13-15,0-17-6 0,-2 34-6 16,2-16-6-16,0-1-7 0,0 0-5 0,0-17-5 15,0 32-9-15,0-17-1 0,2 2-4 16,-2-17-7-16,2 23-20 0,-2-23-41 16,3 20-37-16,-3-20-38 0,4 17-33 0,-4-17-40 15,7 13-26-15,-3-9-23 0,-4-4-78 16,0 0-587-16,15 2-282 0</inkml:trace>
  <inkml:trace contextRef="#ctx0" brushRef="#br1" timeOffset="125564.97">16141 11739 2569 0,'0'0'-100'0,"2"-20"30"16,-2 20 30-16,0 0 23 0,0-25 10 0,0 25 14 16,0 0 25-16,-6-22 13 0,6 22 8 15,-6-14-13-15,6 14 22 0,-11-12 1 0,11 12 5 16,0 0 1-16,-23-3 0 0,23 3 10 15,0 0 2-15,-26 6 2 0,26-6-3 16,-17 9-4-16,17-9 0 0,-14 15-7 16,6-3-6-16,8-12-4 0,-12 23-4 0,10-8-4 15,2-15-7-15,-2 25-5 0,2-25-2 16,2 24-3-16,2-10-2 0,-4-14-3 0,10 21-2 16,-4-10-4-16,-6-11-3 0,10 15-1 15,-10-15 0-15,12 12-2 0,-12-12-1 16,13 4-2-16,-13-4-2 0,0 0 1 15,0 0-3-15,0 0 2 0,28-17-3 0,-28 17-3 16,8-19-2-16,-8 19 2 0,8-23 0 16,-5 11 2-16,-3 12 3 0,7-21 11 0,-7 21 8 15,6-17 1-15,-6 17-7 0,4-15-2 16,-4 15-1-16,0 0 4 0,8-11 14 0,-8 11 13 16,0 0 11-16,0 0 1 0,0 0 3 15,0 0-5-15,0 0-10 0,24 26 0 0,-24-26-2 16,10 22-4-16,-3-13-6 0,-1 2-3 15,2 1-4-15,-2 1-5 0,1-2-3 16,2-2-9-16,-9-9-15 0,14 22-47 16,-8-15-54-16,-6-7-73 0,14 13-76 0,-8-9-93 15,0 0-178-15,-6-4-96 0,0 0-278 16,13 2-272-16</inkml:trace>
  <inkml:trace contextRef="#ctx0" brushRef="#br1" timeOffset="125781.93">16402 11597 2648 0,'4'-19'-9'0,"-4"19"15"15,4-11 1-15,-4 11-1 0,0 0 10 16,0 0 36-16,0 0 38 0,0 0 16 0,0 0 5 16,0 0-1-16,28 32-10 0,-24-17-7 15,0 1-7-15,2 3-11 0,-2 0-6 16,-2 0-8-16,0 2-6 0,-2 0-3 0,-2 0-11 15,0 0-20-15,-2 2-59 0,-4-3-67 16,2 1-73-16,-8-3-121 0,0-3-657 16,-3-4-386-16</inkml:trace>
  <inkml:trace contextRef="#ctx0" brushRef="#br1" timeOffset="128517.92">16963 12127 2825 0,'16'-20'-114'0,"-16"20"21"16,0 0 10-16,11-11 9 0,-11 11 33 0,13-9 17 15,-13 9 28-15,13-9 24 0,-13 9 17 16,12-13 15-16,-12 13 13 0,14-11 12 0,-14 11 4 15,16-13-3-15,-8 5-1 0,-8 8 2 16,17-15-1-16,-10 8-12 0,1-5-4 16,-8 12 1-16,17-23-11 0,-9 10-4 15,0 0-4-15,-1-2-8 0,0-3-3 0,-1-3-9 16,0-2-1-16,0 1-1 0,-4-3-9 16,3-2 0-16,-1-1-1 0,-1 0-5 0,-3-1 0 15,2 2-4-15,-2-2 2 0,0 3-2 16,-2 1 0-16,2 2-1 0,-3 1 6 15,3 3-1-15,-2-1-4 0,2 20-1 0,-5-30-1 16,1 18-4-16,4 12-5 0,-8-23 6 16,8 23 1-16,-10-8-5 0,10 8 3 15,0 0 1-15,0 0 3 0,0 0 0 0,-32 23 2 16,23-9 7-16,1 0 14 0,-3 8 11 16,2 1 7-16,1 2 6 0,2-1 9 0,-2 8 3 15,2 1-2-15,-4 1 1 0,4 2 2 16,0 1-7-16,0-1 0 0,-1 2-5 0,3-2 0 15,-2 2-6-15,1 1 1 0,3-3 6 16,-2 0-8-16,0 0-5 0,2-4-5 16,-1 1-2-16,-1-3 19 0,4 1-11 0,-4-2 5 15,2-1-6-15,-2-1-7 0,0-1-2 16,0-3-4-16,0 0-5 0,-4-2-4 16,2-4-9-16,-2 0-25 0,2-2-27 0,-3-1-38 15,0-3-33-15,-1-1-41 0,10-10-45 16,-15 9-36-16,7-7-26 0,8-2-26 15,0 0-37-15,-22-10-64 0,22 10-47 0,-12-17-464 16,10 10-276-16</inkml:trace>
  <inkml:trace contextRef="#ctx0" brushRef="#br1" timeOffset="128659.01">16840 12390 2550 0,'0'0'-113'0,"0"0"37"15,6-27 39-15,-6 27 24 0,8-15 35 0,-8 15 39 16,13-15 29-16,-6 8 25 0,1-2 13 16,3 2 20-16,1 1 11 0,-1-2 2 0,4 1 0 15,-1 0-10-15,4 3-13 0,0-1-16 16,-1 0-14-16,3 1-12 0,0 0-13 0,0 1-22 15,-2-1-67-15,4 0-74 0,1 1-84 16,1 0-74-16,-4-3-126 0,2 2-614 0,-1 3-429 16</inkml:trace>
  <inkml:trace contextRef="#ctx0" brushRef="#br1" timeOffset="131062.97">17638 12033 2879 0,'4'-13'-131'0,"-4"13"32"16,0 0 21-16,4-17 19 0,-4 17 28 16,0 0 37-16,2-17 27 0,-2 17 31 0,0 0 26 15,0 0 11-15,2-17 5 0,-2 17-1 16,0 0-9-16,0 0-10 0,0 0-11 0,0 0-11 15,0 0-4-15,0 0 0 0,-14-14-9 16,14 14-4-16,0 0 7 0,0 0 9 16,-30 21 7-16,19-11 4 0,1-1 2 0,0 5 0 15,-2-1 0-15,0 4-2 0,2 1-11 16,-1-2-3-16,0 2-7 0,5-1-6 16,-1 2-5-16,3-2 0 0,0 1-8 0,2-2 1 15,2-16-3-15,2 31-3 0,0-16-5 16,2 0-2-16,3 0-2 0,-1-1-1 15,0-3-1-15,1 3-4 0,1-3 0 16,1 0-3-16,-1 0-20 0,-8-11-40 0,14 14-45 16,-4-8-59-16,-10-6-54 0,14 9-81 15,-14-9-159-15,17 4-160 0,-10-1-253 0,-7-3-215 16</inkml:trace>
  <inkml:trace contextRef="#ctx0" brushRef="#br1" timeOffset="131577.96">17803 12205 2572 0,'2'-19'-66'0,"-2"19"24"16,0 0 18-16,0 0 10 0,4-17 37 16,-4 17 19-16,0 0 18 0,0 0 9 15,4-14-7-15,-4 14-4 0,0 0-5 0,0 0-4 16,7-12-9-16,-7 12-1 0,0 0-4 15,14-8-5-15,-14 8-6 0,0 0 1 16,20-9-5-16,-20 9-4 0,14-7-2 16,-14 7 5-16,20-7-4 0,-20 7 1 0,18-5 4 15,-18 5-2-15,20-7 0 0,-20 7 10 16,19-4 5-16,-19 4 2 0,14-5 3 0,-14 5 1 16,0 0 3-16,20-4-2 0,-20 4-2 15,0 0-3-15,16-6 1 0,-16 6 3 0,0 0-3 16,0 0-9-16,0 0 0 0,0 0 4 15,0 0-8-15,0 0-3 0,0 0 2 16,0 0-1-16,0 0 11 0,0 0 9 16,0 0 8-16,0 0 0 0,0 0 4 0,0 0-5 15,-40 33 4-15,30-26-3 0,1 2 0 16,-1 4-7-16,-1-5 6 0,2 4-1 0,1 1 9 16,0-1-6-16,2 1 6 0,-2 0 1 15,8-13 2-15,-8 27-3 0,8-14-2 0,0-13-7 16,0 25-2-16,0-25-22 15,6 25-3-15,2-12 0 0,-2-1-2 0,0-1-1 16,4-1-1-16,-10-10-1 0,19 17-3 0,-6-11-10 16,-2-3-31-16,-11-3-38 0,24 5-50 15,-24-5-50-15,26-3-69 0,-11 0-49 16,-15 3-109-16,28-12-165 0,-16 4-384 0,4-1-365 16</inkml:trace>
  <inkml:trace contextRef="#ctx0" brushRef="#br1" timeOffset="131820.97">18262 12091 2771 0,'0'0'-110'0,"6"-22"17"16,-6 22 19-16,6-15 12 0,-6 15 21 15,0 0 4-15,8-15 11 0,-8 15 25 16,0 0 15-16,12-9 29 0,-12 9 17 0,0 0 16 16,0 0 6-16,0 0 7 0,0 0 8 15,28 28-1-15,-24-17 0 0,0 5 2 0,0-1-3 16,0 0 0-16,-1 5-7 0,-3-1-4 15,-3-1-2-15,1 1-10 0,0 3-8 16,0-3-2-16,-4 2-13 0,-1-1 0 16,3 0-4-16,-5-3-24 0,5 0-56 0,-2-1-55 15,2-2-77-15,0 0-58 0,4-14-146 16,-12 17-538-16,8-10-300 0</inkml:trace>
  <inkml:trace contextRef="#ctx0" brushRef="#br1" timeOffset="132479.67">18842 12087 2740 0,'0'0'-57'0,"-2"-19"29"16,2 19 22-16,-4-18 21 0,4 18 7 15,-9-15 10-15,9 15 19 0,-14-11 10 0,14 11 8 16,-22-7 1-16,22 7-4 0,-23-3 2 16,23 3-6-16,-25 8 3 0,12-3-7 0,-2 3 5 15,4 3-7-15,3 1 5 0,0 2-7 16,0 1-1-16,3-1-8 0,0 4-1 15,3-2-5-15,2-16-3 0,0 32-3 16,4-15-4-16,-1-3-5 0,4 1 3 0,-3-2-4 16,-4-13-1-16,12 23-3 0,-8-14 4 15,-4-9-1-15,11 14 4 0,-11-14 0 0,13 9-3 16,-13-9 0-16,0 0 1 0,0 0-1 16,21-3-6-16,-21 3-2 0,0 0-2 0,17-24-1 15,-11 13 0-15,3-6-4 0,-3-2 2 16,0-6-5-16,2-2-1 0,2-5 1 15,-4-2-2-15,2-2 0 0,0 0 0 0,-1-1-3 16,-1 3 2-16,1-2-3 0,-1 3 7 16,-4 5 9-16,3-1 13 0,-1 3 4 15,-2-1 6-15,0 6 9 0,0 0 5 16,0 4 3-16,0 2-6 0,0-1-5 0,-2 16-10 16,2-23-2-16,-2 23-1 0,0 0-8 15,0 0 5-15,0 0-6 0,0 0 0 0,0 0-4 16,0 0 2-16,0 0-5 0,-21 50-1 15,17-25 0-15,2-1-1 0,-2 3 0 0,4 4 1 16,0-1-4-16,0 2 3 0,2-1-1 16,2-2 2-16,0 1-4 0,1-2-5 15,1 1 1-15,0-3 5 0,0 0-12 0,2-4-15 16,-2-4-40-16,0-1-54 0,0 0-69 16,0-4-81-16,0-1-131 0,3-2-209 15,0-3-16-15,-9-7-227 0,17 11-184 16</inkml:trace>
  <inkml:trace contextRef="#ctx0" brushRef="#br1" timeOffset="132950.6">19225 12045 2469 0,'-6'-18'-58'0,"6"18"12"0,0 0 12 16,0 0 4-16,0 0 16 0,0 0 12 0,0 0 19 16,0 0 9-16,0 0-1 0,8-16-5 15,-8 16 4-15,0 0-4 0,17-8 4 16,-17 8-4-16,15-5 0 0,-15 5 7 0,19-4-2 16,-19 4 1-16,22-6 6 0,-22 6 0 15,22-4 8-15,-22 4 1 0,22-6 8 16,-22 6 7-16,19-3 1 0,-19 3 12 15,17-3 5-15,-17 3-1 0,0 0 0 0,17-3-4 16,-17 3-6-16,0 0 1 0,0 0-1 16,0 0-11-16,0 0-3 0,0 0 2 15,0 0 1-15,0 0 3 0,0 0 11 0,-34 38 15 16,25-28 6-16,-1 3 5 0,2-2 2 16,-4 5-2-16,4-4-4 0,0 4 1 0,0-1-4 15,1 2-6-15,0-1 0 0,3-1-4 16,0 2-5-16,4-17-27 0,0 29 1 0,2-14-8 15,-2-15 0-15,8 28-3 0,0-16-3 16,-2 1 0-16,2-2-8 0,2-2 0 16,-1 2-7-16,2-4-28 0,-11-7-62 0,19 8-80 15,-19-8-91-15,16 2-138 0,-16-2-210 16,14-9-1-16,-14 9-314 0,0 0-303 0</inkml:trace>
  <inkml:trace contextRef="#ctx0" brushRef="#br1" timeOffset="158311.5">20068 12121 957 0,'0'0'199'0,"0"0"-49"15,0 0-30-15,0 0-18 0,0 0-21 16,0 0 4-16,0 0 8 0,0 0-5 15,-15-9 16-15,15 9-1 0,0 0 16 0,0 0-2 16,0 0 0-16,0 0 4 0,0 0 0 16,0 0 1-16,0 0-5 0,0 0 5 0,0 0-6 15,0 0-5-15,0 0 2 0,0 0-9 16,0 0-6-16,0 0-2 0,49-2-15 16,-49 2-3-16,22 0-6 0,-22 0-6 0,24-2-3 15,-9 1-5-15,-15 1 1 0,28-3-5 0,-28 3-9 16,30 0-1-16,-18-3-7 0,-12 3-1 15,25-3-4-15,-25 3-5 0,24-2-5 16,-24 2-11-16,20-3-37 0,-20 3-42 16,18-4-57-16,-18 4-61 0,14-7-69 0,-14 7-120 15,6-7-193-15,-6 7-305 0,0 0-234 16</inkml:trace>
  <inkml:trace contextRef="#ctx0" brushRef="#br1" timeOffset="158589.97">20036 11911 2547 0,'0'0'-81'0,"0"0"26"0,0 0 23 16,-15-4 32-16,15 4 30 0,0 0 39 15,0 0 31-15,0 0 20 0,0 0 11 0,0 0 2 16,0 0-8-16,45-9-8 0,-45 9-11 16,30-4-12-16,-14 0-16 0,4 1-1 0,-2 1-12 15,1-2-13-15,-2 2-46 0,2-4-53 16,-1 5-72-16,-18 1-63 0,29-10-69 16,-16 6-171-16,-1 0-398 0,-3 1-143 0</inkml:trace>
  <inkml:trace contextRef="#ctx0" brushRef="#br1" timeOffset="159317.87">20906 11772 2318 0,'0'0'-107'0,"0"0"22"15,0 0 24-15,0 0 13 0,26 15 5 0,-26-15 7 16,0 0 9-16,24 0 6 0,-24 0 10 16,22-1 6-16,-22 1 21 0,23-4 11 0,-23 4 18 15,26-4 18-15,-26 4 22 0,20-6 5 16,-20 6 11-16,20-7-5 0,-12 1 0 15,-8 6-6-15,15-9-7 0,-15 9-7 0,15-11-11 16,-15 11-10-16,11-12-3 0,-11 12-4 16,8-13-7-16,-8 13-3 0,4-17-6 0,-4 17-2 15,0 0-1-15,-2-20-7 0,2 20 0 16,0 0 0-16,-12-21-4 0,12 21-7 0,-15-10 3 16,15 10-7-16,-20-7 6 0,20 7-6 15,-16-7 0-15,16 7-2 0,-22-2-1 16,22 2 3-16,-18-3-4 0,18 3-7 15,0 0 13-15,-30 10-7 0,21-4 4 0,9-6 0 16,-21 17 3-16,12-8 8 0,1 3 7 16,0 1 13-16,2 3 9 0,-1-1 7 0,0 0 3 15,3 2 9-15,-2 1 1 0,2-2 5 16,0 2 0-16,2 0 5 0,-3 0-3 16,3-3-1-16,0 2 1 0,2-17-3 0,0 31 0 15,0-18-1-15,0-13-1 0,9 25 0 16,-3-14 1-16,2-1-6 0,3-1-2 0,2-1-7 15,1-1-8-15,2-3-5 0,2 0-5 16,-1 0-4-16,5-2-10 0,-4 0-39 16,-18-2-53-16,41-4-75 0,-20 0-86 0,-2-1-84 15,5-3-191-15,-8 0-92 0,1 1-315 16,-2-2-305-16</inkml:trace>
  <inkml:trace contextRef="#ctx0" brushRef="#br1" timeOffset="159754.22">21410 11175 2671 0,'0'0'-111'16,"0"0"18"-16,0 0 8 0,0 0 30 16,0 0 27-16,0 0 24 0,0 0-6 0,0 0 21 15,0 0-12-15,0 0 4 0,37-22 6 16,-21 19-8-16,-16 3 16 0,27-6-3 0,-12 2-12 16,-15 4 7-16,29-7-12 0,-15 4 6 15,-14 3-8-15,24-4-33 0,-12 1-29 16,-4 1-39-16,-8 2-53 0,0 0-129 0,25-10-253 15,-19 7 273-15</inkml:trace>
  <inkml:trace contextRef="#ctx0" brushRef="#br1" timeOffset="161123.94">22034 10845 1469 0,'0'0'-51'0,"0"0"22"0,0 0 13 15,0 0 18-15,0 0 10 0,11-10 5 16,-11 10 17-16,0 0 4 0,0 0 6 15,0 0 6-15,0 0 5 0,0 0 9 0,0 0 8 16,0 0-6-16,0 0 15 0,0 0-4 16,0 0 7-16,8-12 8 0,-8 12 3 15,0 0-6-15,0 0 1 0,0 0-1 0,0 0-10 16,0 0-5-16,0 0-6 0,0 0-13 16,0 0-2-16,0 0-8 0,0 0-5 0,0 0-2 15,0 0-5-15,-40-1-1 0,40 1-4 16,0 0 1-16,-25 7-3 0,25-7-3 15,-20 6 2-15,20-6 0 0,-18 10-3 16,18-10 0-16,-17 9 1 0,17-9 4 0,-15 10 0 16,15-10-2-16,-11 11-3 0,11-11 1 15,-10 11-3-15,10-11-2 0,0 0-1 16,-6 18 2-16,6-18-1 0,0 0-2 0,0 0 5 16,2 17-1-16,-2-17-4 0,0 0 1 15,14 12 2-15,-14-12 2 0,9 11 2 0,-9-11 6 16,12 6-2-16,-12-6 4 0,0 0-1 15,18 11 3-15,-18-11-1 0,14 6-3 16,-14-6-3-16,12 5 2 0,-12-5-6 0,16 10 3 16,-16-10-8-16,12 9 1 0,-12-9 0 15,13 12 2-15,-7-5-2 0,-6-7 0 16,11 13 1-16,-11-13 1 0,11 16-3 0,-11-16 1 16,8 14-1-16,-8-14 3 0,6 12 1 15,-6-12 0-15,4 13-1 0,-4-13 1 0,0 0 2 16,4 19 2-16,-4-19-1 0,0 0 4 15,0 0 1-15,-8 24-2 0,8-24 2 16,-10 9-3-16,10-9 2 0,-15 10-2 0,15-10-5 16,-17 10 12-16,17-10 0 0,-21 8 4 15,21-8-5-15,-22 3-4 0,22-3-2 0,-20 4-2 16,20-4-1-16,-22 2-2 0,22-2-6 16,-19 0-10-16,19 0-34 0,0 0-36 15,-27 0-57-15,27 0-82 0,-15-4-90 0,15 4-185 16,-17-4-151-16,17 4-278 0,-13-6-294 15</inkml:trace>
  <inkml:trace contextRef="#ctx0" brushRef="#br1" timeOffset="161985.06">22373 11092 2624 0,'0'0'-131'16,"0"0"17"-16,0 0 11 0,0 0 14 0,0 0 20 16,0-17 12-16,0 17 11 0,0 0 10 15,0 0 11-15,0 0 3 0,0 0 7 0,0 0 19 16,0 0 4-16,0 0 8 0,-13-25 5 16,13 25 1-16,0 0 12 0,0 0 18 15,-14-5 10-15,14 5 11 0,0 0 5 0,-20-2 8 16,20 2 5-16,0 0-7 0,0 0 1 15,-33 6-13-15,33-6 0 0,-20 4-4 16,20-4-5-16,-20 9-5 0,9-6 0 0,11-3-11 16,-17 13-7-16,17-13 2 0,-15 14-4 15,9-6-5-15,6-8-1 0,-9 17-6 16,9-17 1-16,-4 19-3 0,4-19-5 0,2 17 5 16,-2-17-2-16,0 0 0 0,9 25 5 15,-9-25-3-15,8 13 4 0,-8-13-2 0,11 14-5 16,-11-14 1-16,14 9-2 0,-14-9-6 15,15 6 4-15,-15-6-3 0,13 3-5 16,-13-3 2-16,0 0-1 0,18 3 2 0,-18-3-5 16,0 0 1-16,0 0 0 0,30-10 1 15,-30 10 3-15,11-11-4 0,-11 11 7 16,13-14 4-16,-13 14 0 0,9-19-4 0,-3 10 2 16,-6 9 2-16,8-19 3 0,-4 8 2 15,-4 11 1-15,6-16 6 0,-6 16 5 0,8-13 0 16,-8 13 3-16,6-12-3 0,-6 12-6 15,0 0-6-15,6-15-1 0,-6 15-3 0,0 0 5 16,0 0 6-16,0 0 11 0,0 0 0 16,0 0 2-16,0 0-1 0,0 0-2 15,0 0-5-15,0 0-5 0,4 49-5 0,-4-49 2 16,0 25-3-16,2-9-6 0,-2-16-41 16,2 30-68-16,0-13-101 0,2-1-109 15,-2 0-226-15,1 2-76 0,-1-1-289 0,2-1-270 16</inkml:trace>
  <inkml:trace contextRef="#ctx0" brushRef="#br1" timeOffset="163657.84">23224 10799 599 0,'0'0'144'0,"0"0"-45"0,-15-13-23 16,15 13-19-16,0 0-3 0,0 0-8 16,0 0 2-16,0 0 12 0,0 0 1 0,0 0-1 15,0 0 14-15,0 0-5 0,0 0 21 16,0 0-2-16,0 0 15 0,0 0-1 0,0 0 22 16,-23 21-12-16,23-21 0 0,0 0-2 15,-6 16 2-15,6-16-7 0,0 0-10 0,-4 23-3 16,4-23-9-16,-3 22-2 0,3-22-1 15,0 24-4-15,0-24 2 0,0 27 7 16,0-14-7-16,0-13 2 0,3 33-5 16,-1-18 3-16,0 2-7 0,0 0-6 0,0-2-6 15,2 2 0-15,0 1 0 0,0-1-5 16,-2-1 0-16,2 4-1 0,1-4-3 0,0 6-1 16,-1-2-16-16,2 0 0 0,-2 3-3 15,2 0 3-15,-2-4 2 0,1 0 1 16,-1 2 0-16,-2-2-7 0,2 1 0 15,1 2-2-15,-1 1-1 0,0-2 1 0,-2 4-1 16,1-5 2-16,1 5 1 0,-4-4 0 0,2 0 0 16,0 1-5-16,0 2 1 0,0-1 0 15,0-1-4-15,-2 2 0 0,2-3-3 16,-2 1-2-16,0 0 2 0,2 2-3 16,-2 3 0-16,0-3 0 0,0 3-1 0,2 0-1 15,-2 0 0-15,0-1 4 0,-2-1-2 16,2 0-1-16,0 1 0 0,0-1-1 0,-2 0 1 15,2-3-3-15,0 1 5 0,-2-1 4 16,2 0 1-16,0-1-1 0,-2-1 4 16,2 0 1-16,-2 0 1 0,-2-1-2 0,4-2 0 15,-4-1-1-15,-3 0-1 0,3-2 0 16,-3 1-1-16,1-2-1 0,6-13 1 16,-17 19 0-16,7-9-2 0,-1-3-3 0,11-7 1 15,-25 8-5-15,25-8 0 0,-26 0-12 16,26 0-29-16,-27-12-29 0,10 5-49 0,4-3-50 15,1 1-64-15,-2-1-64 0,2-2-105 16,2 1-188-16,1 2-19 0,3 1-294 16,6 8-269-16</inkml:trace>
  <inkml:trace contextRef="#ctx0" brushRef="#br1" timeOffset="164735.37">23643 12428 2609 0,'0'0'-106'0,"0"0"25"0,0 0 10 0,0 0 19 15,0 0 12-15,0 0 18 0,0 0 13 16,0 0 28-16,0 0 22 0,0 0 7 15,0 0 22-15,0 0 14 0,0 0 10 0,0 0 8 16,0 0 0-16,21 22-1 0,-21-22 3 16,0 0-11-16,0 0-3 0,0 22-9 0,0-22-8 15,0 0 0-15,0 0-8 0,-6 25-1 16,6-25-5-16,0 0-1 0,-15 17 4 16,15-17-4-16,-11 7 6 0,11-7 0 15,-12 8-2-15,12-8-3 0,-18 2-3 0,18-2-1 16,0 0-1-16,0 0 3 0,0 0-1 15,-33-13-6-15,33 13-4 0,-9-14-6 0,9 14-3 16,-4-17-1-16,4 17-9 0,0 0-2 16,4-23-1-16,-4 23-1 0,9-15-6 15,-9 15-1-15,15-12 2 0,-15 12-7 16,16-7-1-16,-16 7 0 0,22-4-2 0,-22 4-19 16,19 0-59-16,-19 0-74 0,21 4-95 15,-21-4-151-15,13 3-192 0,-13-3-394 0,0 0-428 16</inkml:trace>
  <inkml:trace contextRef="#ctx0" brushRef="#br1" timeOffset="166189.65">23359 12579 2886 0,'0'0'-83'15,"0"0"38"-15,0 0 27 0,-10-24 24 16,10 24 20-16,0 0 25 0,0 0 25 16,0 0 8-16,0 0 4 0,0 0-2 0,0 0-12 15,0 0 0-15,0 0-5 0,0 0-3 16,0 0 10-16,0 0 2 0,0 0-6 0,0 0-3 15,0 0-8-15,0 0-5 0,0 0-6 16,35 4-9-16,-35-4-4 0,0 0-16 16,26 0-60-16,-26 0-51 0,22 3-69 0,-22-3-47 15,23-3-48-15,-23 3-111 0,27-2-516 16,-12 0-248-16</inkml:trace>
  <inkml:trace contextRef="#ctx0" brushRef="#br1" timeOffset="166950.68">23857 12491 2530 0,'6'-10'-95'16,"-6"10"44"-16,0 0 12 0,0 0 7 0,0 0 27 15,0 0 8-15,0 0 17 0,0 0 14 16,-13-27 10-16,13 27 3 0,0 0 14 15,-16-13 0-15,16 13 10 0,-16-8 4 0,16 8 4 16,-18-5 3-16,18 5 9 0,-22-6 4 16,22 6 3-16,-19-4-2 0,19 4 3 0,-23-1-3 15,23 1-7-15,-21 0-1 0,21 0-7 16,-19 3-4-16,19-3-7 0,-19 6-5 16,19-6-4-16,-17 7-4 0,17-7-6 0,-13 12-3 15,13-12-2-15,-11 12-4 0,11-12-6 16,-6 16-1-16,6-16-3 0,-6 20 0 0,6-20-1 15,0 21 0-15,0-21-2 0,2 22 0 16,-2-22-1-16,6 26-1 0,-4-15-3 16,5 0-3-16,-3 3 2 0,3-1-2 15,1-3 0-15,-8-10-4 0,15 16-1 0,-7-8-1 16,-8-8-3-16,20 12 2 0,-12-7-3 16,-8-5-2-16,19 6 0 0,-19-6-2 15,19 0 1-15,-19 0 1 0,0 0-3 0,27-11 1 16,-18 0-4-16,0 2-1 0,-9 9 2 15,14-20 0-15,-8 6 0 0,0 1-1 0,-1-1 2 16,0 0-5-16,-5 14 4 0,8-26 3 16,-6 13 4-16,-2 13 2 0,4-22 9 0,-4 22-5 15,0-18 3-15,0 18 1 0,2-15-3 16,-2 15-5-16,0 0-2 0,4-19-1 16,-4 19 1-16,0 0-2 0,0 0 7 0,0 0 5 15,0 0 0-15,0 0 23 0,0 0 7 16,0 0 5-16,0 0-24 0,17 42-2 0,-15-29-5 15,-2-13 0-15,7 27 0 0,-5-12-6 16,5 1 1-16,-3-3-6 0,2 3-2 0,0 0-10 16,-2-2-53-16,2-4-56 0,-6-10-85 15,14 19-81-15,-10-11-149 0,0-4-180 16,-4-4-13-16,6 7-335 0,-6-7-380 16</inkml:trace>
  <inkml:trace contextRef="#ctx0" brushRef="#br1" timeOffset="168368.66">23863 10755 2736 0,'0'0'-134'15,"0"0"22"-15,0 0 18 0,0 0 9 0,0 0 24 16,0 0 19-16,0 0 26 0,0 0 11 15,0 0 19-15,0 0 8 0,0 0 11 0,0 0 16 16,0 0 14-16,0 0 12 0,0 0 6 16,-6 35 3-16,6-35 10 0,-11 15 1 15,11-15 2-15,-12 15 6 0,3-8-3 0,9-7-7 16,-15 14-4-16,15-14-5 0,-14 11-13 16,3-5-1-16,11-6-10 0,-17 7-4 15,17-7-5-15,-17 8-6 0,17-8 3 0,-15 4-2 16,15-4-6-16,0 0-1 0,-17 1-5 15,17-1-1-15,0 0-6 0,0 0-2 0,0 0-3 16,-23-14-6-16,23 14 0 0,0 0 1 16,-5-15-4-16,5 15-1 0,0 0 0 15,0 0-2-15,0 0-4 0,5-23 0 0,-5 23-1 16,0 0-2-16,0 0 0 0,0 0-2 16,11-18 1-16,-11 18-2 0,0 0 0 15,0 0 1-15,14-5 1 0,-14 5 0 0,0 0-1 16,22 0-2-16,-22 0 1 0,0 0 1 15,25 7-1-15,-25-7 3 0,24 8-3 0,-12-3 2 16,0 1-1-16,-12-6-2 0,26 10 1 16,-15-7 0-16,-11-3 0 0,23 7 0 15,-12-4-2-15,-11-3 2 0,18 4-2 0,-18-4-5 16,20 0-4-16,-20 0-3 0,0 0 0 16,0 0 0-16,29-6 5 0,-29 6-4 15,11-9 2-15,-11 9 2 0,10-12-1 0,-10 12-1 16,9-15-5-16,-9 15 4 0,2-17 0 15,-2 17-2-15,2-19 3 0,-2 19 2 0,-2-19 1 16,2 19-3-16,0 0 2 0,-6-26 1 16,6 26 2-16,-9-12-5 0,9 12 4 15,-8-10 0-15,8 10 1 0,0 0-1 0,-17-6 2 16,17 6 1-16,0 0 1 0,0 0-5 16,0 0 5-16,-29 16-10 0,29-16-50 15,-10 12-61-15,10-12-56 0,-8 16-62 0,8-16-149 16,-8 13-478-16,4-7-230 0</inkml:trace>
  <inkml:trace contextRef="#ctx0" brushRef="#br1" timeOffset="169495.79">24983 11805 2621 0,'0'0'-40'0,"0"0"27"0,0 0 25 15,0 0 26-15,0 0 27 0,0 0 21 0,0 0 21 16,0 0 13-16,0 0 5 0,0 0-7 15,0 0-5-15,0 0-14 0,0 0-5 16,21 12-13-16,-21-12-7 0,0 0-5 16,0 0-8-16,0 0-6 0,0 0-4 0,24 0-7 15,-24 0-4-15,0 0-3 0,20-3-6 16,-20 3-3-16,0 0-1 0,27-9-5 0,-27 9 1 16,16-10-4-16,-7 5-1 0,-9 5-3 15,16-15 1-15,-9 5-4 0,-1-2-1 16,3 2 0-16,-9 10-2 0,7-24 1 0,0 12-2 15,-7 12-1-15,2-26-1 0,-2 26-2 16,0-23-2-16,0 23 0 0,-5-19 3 0,5 19-3 16,-11-19 0-16,11 19 1 0,-11-12-2 15,11 12-2-15,-11-7 4 0,11 7 1 16,0 0 0-16,-25 2 0 0,25-2 1 16,0 0 2-16,-18 17 3 0,18-17 5 0,-13 19 4 15,8-7 8-15,-2 0 5 0,3 4 1 16,0-1-3-16,4-15 12 0,-5 33-4 0,2-14 6 15,3-2-4-15,0 2-1 0,3-2 1 16,-1 2-4-16,0-2 0 0,-1 1-1 0,5-3 3 16,-2-1 0-16,6 0-5 0,-4-2 3 15,-6-12-12-15,19 19-8 0,-11-11-4 16,-8-8 1-16,23 8-1 0,-14-5-5 0,-9-3-11 16,29 4-35-16,-29-4-47 0,28-7-67 15,-11 3-77-15,1-5-77 0,-3-2-152 16,3 0-148-16,-6-1-365 0,1 1-415 0</inkml:trace>
  <inkml:trace contextRef="#ctx0" brushRef="#br1" timeOffset="171109.84">25479 11126 2838 0,'0'0'-142'16,"0"0"30"-16,0 0 30 0,0 0 18 16,0 0 37-16,0 0 39 0,0 0 23 15,0 0 25-15,0 0 18 0,0 0 15 0,0 0-1 16,0 0 2-16,0 0-13 0,0 0-2 15,0 0-13-15,0 0-5 0,0 0-4 0,0 0-5 16,0 0-10-16,0 0-4 0,34-7-2 16,-34 7-3-16,0 0-7 0,27 0-1 15,-27 0-4-15,19-2-4 0,-19 2 0 0,22 0 0 16,-22 0-6-16,20 2-16 0,-20-2-39 16,20 0-50-16,-20 0-30 0,0 0-51 15,23 2-51-15,-23-2-104 0,8 0-462 0,-8 0-94 16</inkml:trace>
  <inkml:trace contextRef="#ctx0" brushRef="#br1" timeOffset="171822.24">26054 10890 2154 0,'0'0'-147'0,"0"0"25"16,0 0 18-16,0 0 18 0,0 0 20 0,0 0 17 15,0 0 11-15,0 0 16 0,0 0 8 16,0 0 14-16,5-15 14 0,-5 15 16 0,0 0 14 16,0 0 7-16,0 0 4 0,0 0-9 15,0 0-5-15,0 0-3 0,0 0-7 16,0 0 6-16,0 0 7 0,0 0-6 15,-34-4 12-15,34 4-4 0,0 0 0 0,0 0 1 16,-36 10 3-16,36-10-10 0,-20 5 1 16,20-5 5-16,-15 8-14 0,15-8 3 0,-19 10 3 15,19-10-5-15,-12 9-9 0,12-9 3 16,-8 12-7-16,8-12 2 0,0 0-1 16,-7 14-2-16,7-14 1 0,0 0-4 0,0 0-1 15,0 0 4-15,17 20-9 0,-17-20 6 16,15 9-6-16,-15-9-5 0,18 8 4 0,-9-4 8 15,-9-4-7-15,18 9-4 0,-7-3 4 16,-11-6-4-16,18 10 0 0,-9-5 8 16,-9-5-6-16,17 10 8 0,-17-10 4 15,12 11 3-15,-12-11 7 0,11 12 7 0,-11-12 7 16,8 15 4-16,-8-15 4 0,8 17 8 16,-8-17 6-16,1 17 0 0,-1-17 0 15,-1 18 7-15,1-18 6 0,-8 16 8 0,8-16 3 16,-10 14-2-16,10-14-4 0,-15 13-8 15,15-13-3-15,-17 10-8 0,9-5-7 0,8-5-5 16,-21 7-6-16,21-7 0 0,-19 2-29 16,19-2-28-16,0 0-36 0,-30-9-42 15,30 9-55-15,-18-9-49 0,18 9-64 16,-11-13-86-16,9 6-619 0,2 7-398 0</inkml:trace>
  <inkml:trace contextRef="#ctx0" brushRef="#br1" timeOffset="172532.84">26344 10955 2848 0,'0'0'-100'15,"0"0"41"-15,0 0 28 0,0 0 24 16,0 0 16-16,0 0 14 0,0 0 8 0,0 0 3 15,0 0 8-15,-29-15 7 0,29 15-3 16,0 0 1-16,0 0 0 0,0 0-5 16,0 0-9-16,0 0 0 0,0 0-8 15,0 0 9-15,0 0-14 0,0 0 3 0,41-7-10 16,-41 7 4-16,19-1-2 0,-19 1 0 16,25-6 0-16,-25 6-3 0,23-3-1 15,-10-1-4-15,-13 4 4 0,25-6-3 0,-25 6 4 16,20-6 11-16,-20 6 11 0,18-3 4 15,-18 3 1-15,12-4-2 0,-12 4-4 0,0 0-3 16,0 0-4-16,19-6-2 0,-19 6-5 16,0 0-1-16,0 0-2 0,0 0-1 15,0 0-1-15,0 0-2 0,0 0 1 0,0 0-4 16,0 0-2-16,0 0 2 0,0 0 2 16,0 0-1-16,0 0-1 0,0 0 0 15,-42 31 2-15,42-31-1 0,-15 14 5 0,3-7 0 16,3 2 8-16,0 1 1 0,0 1-2 15,9-11 3-15,-15 21 2 0,8-8 3 16,0 0 2-16,2-1 8 0,-1 2 5 0,6-14 1 16,-7 25 7-16,7-25-3 0,-2 22-1 15,2-22 2-15,2 21 3 0,-2-21-5 0,7 22 0 16,-3-14 0-16,-4-8-5 0,12 20-9 16,-1-10 1-16,-3-3-24 0,4 0 0 15,-12-7-1-15,24 12 1 0,-12-8-2 16,-12-4 0-16,25 3-6 0,-25-3-4 0,24-2-36 15,-24 2-55-15,29-9-72 0,-13 4-78 16,-5-5-118-16,3-2-223 0,4 1-396 0,-4-3-429 16</inkml:trace>
  <inkml:trace contextRef="#ctx0" brushRef="#br1" timeOffset="173225.66">26865 11814 3021 0,'0'0'-50'0,"0"0"1"16,21 6 13-16,-21-6-1 0,0 0 5 15,0 0 8-15,0 0 5 0,29-11 14 0,-29 11 8 16,11-8-3-16,-11 8 3 0,16-11 0 16,-8 3-1-16,-8 8 11 0,15-19-16 15,-7 7-2-15,1 0 3 0,-3-6 3 0,2-3-4 16,-1-4 3-16,-1 3 7 0,1-4 4 16,-1 2 4-16,-1-1 20 0,0 2 8 15,-1 0 0-15,-2 2 7 0,1 4-5 0,-1-2 4 16,0 2 1-16,-2 17 0 0,0-28-6 15,0 28-2-15,0-23-9 0,0 23-2 0,0-17-5 16,0 17-5-16,0 0 1 0,-11-12-2 16,11 12 1-16,0 0 4 0,0 0 0 15,0 0 3-15,0 0 8 0,-23 44-1 0,19-27 1 16,2 2 8-16,-1 4 1 0,-6 1 6 16,4 3 10-16,1 0 6 0,0 1 2 15,-3 7-1-15,3-1-7 0,0 3 1 0,0 0-4 16,0 2-2-16,2-1-5 0,-2 0-6 15,3-1 0-15,-1 0 3 0,0-6-3 16,0 1 7-16,0-3-4 0,0-3-2 0,0 2-2 16,-1-4-11-16,1-3-1 0,-1-2-4 15,-1-2-11-15,1-1-27 0,-3-6-49 0,6-10-51 16,-15 19-51-16,15-19-44 0,-16 8-30 16,16-8-31-16,0 0-38 0,-25-8-60 0,25 8-568 15,0 0-344-15</inkml:trace>
  <inkml:trace contextRef="#ctx0" brushRef="#br1" timeOffset="173349.98">26823 12121 2809 0,'0'0'-53'0,"0"0"72"0,0-23 32 16,0 23 19-16,8-13 7 0,-8 13 7 0,14-13-4 16,-3 5-5-16,-11 8-5 0,27-11-13 15,-11 4-6-15,2 4-3 0,0-3-7 0,4 2-5 16,1 1-8-16,2-1-25 0,-2 0-79 16,6-1-84-16,-5 1-107 0,3-2-216 15,0 0-309-15,-4 0-98 0</inkml:trace>
  <inkml:trace contextRef="#ctx0" brushRef="#br1" timeOffset="173653.97">27427 11697 2353 0,'0'0'-26'0,"0"0"23"0,-14-7 17 0,14 7 2 16,0 0 15-16,0 0 19 0,0 0 27 16,-31 10 7-16,31-10 9 0,-15 14 8 0,7-5 10 15,2 3 2-15,6-12 2 0,-13 22 4 16,5-7-4-16,4-1-10 0,4-14-2 16,-3 28-6-16,3-15-11 0,0-13-5 0,3 31-11 15,-1-16-4-15,6 1-7 0,-2-1-4 16,1-2-11-16,3 0-5 0,-2 0-30 0,3-2-59 15,-1 0-76-15,4-1-79 0,-5-5-98 16,7 3-204-16,-9-5-399 0,-7-3-296 16</inkml:trace>
  <inkml:trace contextRef="#ctx0" brushRef="#br1" timeOffset="174104.93">27528 11751 2713 0,'0'0'-47'0,"0"0"20"0,0 0 11 0,3-21 11 16,-3 21 14-16,0 0 12 0,6-11 4 15,-6 11 13-15,0 0 0 0,10-9-6 0,-10 9 1 16,0 0-2-16,21-6-5 0,-21 6-3 16,21-4-1-16,-21 4 0 0,27 0-6 15,-27 0 1-15,24-4-2 0,-10 4-5 0,-14 0-2 16,29-3 7-16,-29 3-4 0,25-3 3 15,-25 3 14-15,21-3 10 0,-21 3 9 16,17-2 7-16,-17 2-9 0,0 0 1 0,17-4-4 16,-17 4-2-16,0 0-9 0,0 0 0 15,0 0-2-15,0 0-4 0,0 0 0 16,0 0-5-16,0 0-1 0,0 0 5 0,0 0 2 16,-23 40 4-16,13-31 7 0,3 4 2 15,7-13 8-15,-17 22 9 0,10-11 1 16,-1 3 4-16,2 1-3 0,0-2-6 0,2 2 3 15,4-15-6-15,-10 27-2 0,9-12-3 16,1-15-6-16,0 25 0 0,0-25-1 0,3 21-6 16,-1-9 0-16,-2-12-3 0,12 18-4 15,-4-7-1-15,-1-4-5 0,7 0-9 16,-14-7-35-16,20 10-53 0,-6-8-60 0,-14-2-69 16,27 2-75-16,-27-2-138 0,27-8-184 15,-16 1-241-15,0-1-192 0</inkml:trace>
  <inkml:trace contextRef="#ctx0" brushRef="#br1" timeOffset="174321.8">27909 11762 2526 0,'3'-22'-68'0,"-3"22"7"15,8-15 8-15,-8 15 4 16,8-11 21-16,-8 11 29 0,0 0 9 0,15-10 20 16,-15 10 9-16,0 0 14 0,0 0 13 15,25 15 4-15,-25-15 5 0,12 21 5 0,-8-8 6 16,0 3 3-16,-1-1 1 0,-1 2-8 15,-2 0-1-15,2 2-10 0,1 0-5 16,-3 0-6-16,0-19-9 0,-5 36-2 0,3-18-3 16,-1-1-8-16,-1-1-12 0,0-2-51 0,4-14-62 15,-9 27-64-15,4-17-88 0,5-10-176 16,-11 14-390-16,9-9-121 0</inkml:trace>
  <inkml:trace contextRef="#ctx0" brushRef="#br1" timeOffset="174985.95">28354 11719 2493 0,'-7'-25'21'0,"7"25"9"15,0 0 4-15,-12-17 3 0,12 17 8 16,-10-9 16-16,10 9 14 0,-18-6 5 0,18 6 6 16,0 0-3-16,-25 1-3 0,25-1-1 15,-19 10-4-15,19-10-5 0,-17 14 3 0,9-5-3 16,-1 3-3-16,2-1-7 0,7-11-2 16,-7 27-6-16,5-16-6 0,2-11-3 15,0 27-4-15,0-27-4 0,7 29-3 0,-3-16-4 16,4 0-2-16,-4-1-2 0,-4-12-3 15,12 18-1-15,-7-10-1 0,-5-8-1 16,14 13 0-16,-14-13-1 0,13 4-4 16,-13-4 2-16,0 0-3 0,0 0-4 0,0 0-1 15,27-17 0-15,-27 17 1 0,6-24-5 16,-3 8-3-16,2-4-7 0,-3-7-21 0,0-4-12 16,1-5-11-16,-1 0 2 0,3-5 0 15,-1 3 4-15,-2 2 3 0,0 0 4 16,0 4 6-16,0 1 6 0,1 1 12 15,-3 1 16-15,0 2 15 0,2 1 13 0,-2 4 8 16,2 0 13-16,-1 1 5 0,-1 2-7 0,2 2 3 16,-2 17-6-16,0-28-8 0,0 28-5 15,0-24-6-15,0 24-1 0,0-14-2 16,0 14-4-16,0 0 0 0,0 0-3 0,0 0-1 16,0 0 2-16,0 0 11 0,0 0 6 15,0 0 3-15,-12 47 3 0,10-28 4 16,2 2-2-16,2 2 3 0,0 3-3 0,1 3 2 15,1-1-10-15,-3 1 8 0,6 1-14 16,-1 3 8-16,1-7-4 0,2 1-2 0,-3 0-3 16,2-2-5-16,0-1-3 0,0 0-6 15,0-3 5-15,0-1-2 0,-3-3-4 16,3 1-11-16,-2-5-30 0,-1 1-38 0,-1-1-46 16,-4-13-51-16,6 19-67 0,0-11-84 15,-2-3-176-15,-4-5-151 0,11 10-272 16,-11-10-308-16</inkml:trace>
  <inkml:trace contextRef="#ctx0" brushRef="#br1" timeOffset="175448.96">28644 11591 2677 0,'0'0'-127'0,"0"-20"20"0,0 20 11 16,0 0 23-16,0 0 11 0,0 0 15 15,-2-20 13-15,2 20 15 0,0 0 22 16,0 0-3-16,0 0 5 0,0 0 11 0,0 0-2 16,0 0-10-16,0 0 15 0,6-12 2 15,-6 12-12-15,0 0 0 0,0 0 5 16,23 0 0-16,-23 0 8 0,20 0-6 0,-20 0-6 16,20 0 3-16,-20 0-4 0,26-3 11 0,-26 3 6 15,24 0 15-15,-24 0 2 0,23 3 10 16,-23-3-1-16,18 0-1 0,-18 0 7 15,0 0-7-15,24 0 6 0,-24 0 4 16,0 0-5-16,17 0-1 0,-17 0 3 0,0 0 0 16,0 0 2-16,0 0-4 0,0 0 10 15,0 0-3-15,0 0 2 0,0 0 5 16,0 0 7-16,-29 41 8 0,20-31 7 0,-2-1 0 16,3 5 1-16,-3-3 9 0,3 4-2 15,-3-1-6-15,2 1-2 0,3-1-5 0,-3 1-13 16,6 3-5-16,-1-1 1 0,2 1-13 15,2-18-3-15,0 34-1 0,6-17-4 16,0-1-8-16,4 0-3 0,6 0-4 0,0-1-6 16,1 0-15-16,3-4-57 0,-2 0-68 15,6-1-95-15,-6-4-117 0,2-2-251 16,-3 0-71-16,-3-2-267 0,-14-2-312 0</inkml:trace>
  <inkml:trace contextRef="#ctx0" brushRef="#br1" timeOffset="186043.02">4783 15050 943 0,'0'0'146'0,"0"0"-26"16,-2-15-26-16,2 15-8 0,0 0 2 15,0 0 17-15,0 0 7 0,-2-22-1 0,2 22 9 16,0 0 5-16,0 0 5 0,0 0 0 15,0 0-2-15,4-21-1 0,-4 21-1 0,0 0-5 16,0 0-8-16,0 0-17 0,0 0-7 16,0 0-6-16,0 0-8 0,2-15-4 15,-2 15 0-15,0 0-5 0,0 0 0 0,0 0-6 16,0 0-4-16,0 0-3 0,0 0-6 16,0 0-8-16,0 0-3 0,-8-17-4 0,8 17-3 15,0 0-5-15,0 0-2 0,-16-7 0 16,16 7-4-16,0 0-1 0,-18-4-5 15,18 4 2-15,0 0-5 0,-25-2 1 16,25 2-3-16,0 0 1 0,-28 0-1 0,28 0 0 16,-18 3-2-16,18-3 1 0,-18 4 0 15,18-4-3-15,-14 6 0 0,14-6 2 16,-13 7 0-16,13-7-1 0,-9 12-1 0,9-12 1 16,0 0 1-16,-4 23-2 0,4-23 3 15,0 19 0-15,0-19-1 0,2 22 1 0,0-7 0 16,-2-15-5-16,7 26 3 0,-5-12 2 15,2-1-5-15,1 1 5 0,1-2-1 16,-6-12-3-16,8 23 3 0,-4-13 1 0,-4-10-2 16,10 15 2-16,-10-15-3 0,12 13 1 15,-12-13-1-15,14 10 2 0,-14-10-2 16,13 7 1-16,-13-7-1 0,0 0-2 0,21 0-1 16,-21 0 0-16,0 0 1 0,0 0-2 15,23-17 0-15,-23 17 1 0,12-13 0 16,-12 13-4-16,8-15 4 0,-8 15-1 15,6-17 1-15,-6 17 0 0,8-19-1 0,-4 10 2 16,-4 9-1-16,5-18 7 0,-5 18 5 0,6-17 7 16,-6 17 1-16,5-17 3 0,-5 17-3 15,0 0-1-15,4-22 0 0,-4 22-1 16,0 0-3-16,2-16-3 0,-2 16-1 16,0 0 0-16,0 0-2 0,-2-19-1 0,2 19 1 15,0 0-3-15,0 0 1 0,0 0-1 16,0 0 1-16,0-19 2 0,0 19-2 0,0 0 1 15,0 0-1-15,0 0 4 0,0 0 4 16,0 0 0-16,0 0 2 0,0 0 1 16,0 0-2-16,0 0 2 0,0 0 7 0,0 0 5 15,0 0-1-15,0 0 4 0,0 0 2 16,0 0 1-16,0 0 2 0,0 0 3 0,0 0 19 16,0 0-4-16,10 53-1 0,-6-42-4 15,-4-11-10-15,5 30-5 0,-1-14 1 16,2-1-4-16,-2 3-8 0,3-2 5 15,0 1-11-15,-1 0-44 0,2-2-67 0,-4-1-108 16,2 0-153-16,1 0-275 0,0-2 18 16,-7-12 31-16,8 20-289 0,-8-20-226 15</inkml:trace>
  <inkml:trace contextRef="#ctx0" brushRef="#br1" timeOffset="188054.94">5040 14985 2452 0,'0'0'-150'0,"4"-21"20"0,-4 21 16 16,0 0 18-16,0 0 21 0,0 0 18 0,0 0 14 16,0 0 7-16,0 0 10 0,0 0 6 15,0 0 7-15,0 0 8 0,0 0 10 16,0 0 11-16,0 0 24 0,0 0-7 0,0 0 0 15,0 0 7-15,0 0 6 0,0 0 2 16,0 0 11-16,0 0 14 0,0 0 12 16,4-15 15-16,-4 15 0 0,0 0 4 0,0 0-5 15,0 0 4-15,0 0-13 0,0 0 0 16,0 0-10-16,0 0-5 0,0 0-5 0,0 0 1 16,26 30-9-16,-26-30-4 0,8 10 0 15,-8-10-9-15,12 12-5 0,-12-12 0 16,13 11-7-16,-13-11-4 0,15 11-2 15,-15-11-5-15,15 12-1 0,-7-7-4 0,-8-5 1 16,18 11-6-16,-10-4 2 0,-8-7-1 16,16 8-4-16,-16-8 1 0,16 10-1 0,-16-10-2 15,14 8-2-15,-14-8-2 0,13 6 1 16,-13-6 1-16,13 5-2 0,-13-5-4 16,0 0 6-16,13 6 3 0,-13-6 1 0,0 0 10 15,0 0 1-15,8 10-5 0,-8-10 2 16,0 0-1-16,0 0 2 0,0 0 1 15,0 0 2-15,0 0-2 0,0 0 5 0,0 0 1 16,0 0 1-16,-15 26 4 0,15-26 0 16,0 0 0-16,-13 16 3 0,13-16-2 15,-10 10 2-15,10-10 2 0,-11 14-1 0,11-14 0 16,-14 16-4-16,7-7 0 0,-2 1-1 16,9-10-7-16,-16 21 0 0,8-10-1 15,-4 1-4-15,4-1-2 0,-2 1-5 16,1-1 0-16,1 3-3 0,-3-5 2 0,4 4-1 15,-1-2-5-15,8-11-20 0,-12 21-25 16,6-11-24-16,6-10-25 0,-14 15-44 0,8-5-53 16,6-10-57-16,-10 11-82 0,6-7-153 15,4-4-481-15,0 0-391 0</inkml:trace>
  <inkml:trace contextRef="#ctx0" brushRef="#br1" timeOffset="188740.09">5410 15227 2715 0,'0'0'-156'0,"0"0"34"0,0 0 26 16,0 0 25-16,0 0 20 0,0 0 13 15,0 0 13-15,-9-27-2 0,9 27 4 16,0 0 2-16,0 0 1 0,5-18 1 16,-5 18 11-16,0 0 16 0,6-19-2 0,-6 19 19 15,0 0 19-15,9-15-1 0,-9 15 15 16,8-8-1-16,-8 8 5 0,0 0 0 0,13-12 4 15,-13 12-8-15,12-6-8 0,-12 6-6 16,0 0-4-16,22-1-2 0,-22 1-7 16,0 0 6-16,23 7 6 0,-23-7-5 15,17 12-1-15,-17-12 4 0,13 13 2 0,-7-4 5 16,-6-9 11-16,10 18 0 0,-5-9 1 16,-5-9 3-16,2 22 9 0,-2-22-10 0,0 19-6 15,0-19 1-15,-7 20-1 0,7-20-6 16,-10 19-6-16,10-19 0 0,-13 15-7 0,13-15-6 15,-14 14 2-15,14-14-2 0,-18 7 6 16,18-7-1-16,-16 2 0 0,16-2-1 16,0 0-3-16,-26-9-3 0,26 9-1 15,-17-12-2-15,17 12-5 0,-10-15-3 0,10 15 0 16,-7-17-6-16,7 17-3 0,0-20-18 16,0 20-37-16,0 0-52 0,9-29-55 0,-9 29-57 15,6-16-86-15,0 9-172 0,-6 7-413 16,0 0-248-16</inkml:trace>
  <inkml:trace contextRef="#ctx0" brushRef="#br1" timeOffset="199460.94">10636 15418 947 0,'34'-17'132'0,"-34"17"-69"0,0 0-5 15,0 0-4-15,0 0 9 0,17-6 4 16,-17 6 18-16,0 0-6 0,0 0 10 15,0 0 35-15,20-4 10 0,-20 4 5 0,0 0-14 16,0 0 4-16,0 0-12 0,18 0-11 16,-18 0-8-16,0 0-3 0,0 0-3 0,0 0-3 15,0 0 2-15,0 0-2 0,0 0-1 16,22 0-2-16,-22 0 4 0,0 0-7 16,0 0-2-16,0 0-4 0,23 2-3 15,-23-2-10-15,0 0-5 0,21 0-3 0,-21 0-9 16,17 0-3-16,-17 0-2 0,0 0-6 15,25 0-1-15,-25 0-5 0,17 0-2 0,-17 0-7 16,0 0 1-16,23 2-3 0,-23-2 2 16,0 0-8-16,22 0 0 0,-22 0-16 15,0 0-18-15,0 0-32 0,20-2-33 0,-20 2-43 16,0 0-55-16,0 0-62 0,0 0-126 16,18 0-564-16,-18 0-350 0</inkml:trace>
  <inkml:trace contextRef="#ctx0" brushRef="#br1" timeOffset="199825.34">10634 15311 2742 0,'-16'-4'-105'0,"16"4"36"0,0 0 25 16,0 0 32-16,0 0 3 0,0 0 24 15,0 0 20-15,0 0 9 0,0 0 23 0,0 0 14 16,0 0 6-16,0 0-3 0,0 0 7 15,0 0-1-15,42-20-5 0,-42 20-9 16,23-4-6-16,-9 1-11 0,-14 3-3 16,30-5-12-16,-15 2-22 0,-15 3-42 0,34-3-43 15,-17 3-64-15,2-2-50 0,-19 2-79 16,32-4-155-16,-17 2-352 0,1 0-51 16</inkml:trace>
  <inkml:trace contextRef="#ctx0" brushRef="#br1" timeOffset="200860.31">11458 15137 2175 0,'0'0'-95'0,"0"0"18"16,0 0 14-16,0 0 16 0,0 0 13 15,0 0 10-15,0 0 3 0,0 0 6 16,15 26 8-16,-15-26 17 0,0 0-10 0,0 0 8 16,23-3 9-16,-23 3 5 0,0 0-10 15,0 0 17-15,29-10-10 0,-29 10 2 0,18-7-3 16,-18 7 8-16,16-9-2 0,-16 9-4 16,13-12 8-16,-13 12 3 0,13-15 6 15,-13 15-4-15,9-16 1 0,-5 7-1 0,-4 9 3 16,4-16-16-16,-4 16 15 0,2-19-7 15,-2 19 3-15,0 0 2 0,-7-26 8 16,7 26-7-16,-8-13 21 0,8 13 11 0,-11-10-1 16,11 10 3-16,0 0 3 0,-21-9 3 15,21 9 1-15,0 0 3 0,-24 3 3 16,24-3 4-16,-15 10 3 0,15-10-6 0,-16 17 1 16,7-5-2-16,1 1-5 0,2 1 10 15,-3 1-3-15,3 0 3 0,0 0 0 16,2 0-2-16,-1 1-7 0,3 0-9 0,2-16-2 15,-4 30-3-15,4-30 0 0,4 25 1 16,-2-8-6-16,5-6 3 0,-1 3-2 0,2-5-7 16,3 0-5-16,-1 1-3 0,4-2-5 15,-1-4-5-15,0 3-5 0,5-3-4 16,-4 0-17-16,4-2-37 0,-18-2-42 0,33-5-56 16,-14 4-69-16,-4-2-56 0,4-5-86 15,-2 4-174-15,0-3-77 0,1 2-260 16,-4-3-192-16</inkml:trace>
  <inkml:trace contextRef="#ctx0" brushRef="#br1" timeOffset="201175.96">11862 14754 2473 0,'-9'-13'-57'0,"9"13"17"0,0 0 15 15,0 0 12-15,0 0 2 0,0 0 6 16,0 0 1-16,32-15-3 0,-32 15 11 15,24-4 0-15,-10 0-2 0,2 1-8 0,-16 3 7 16,31-8-15-16,-14 3-17 0,-2 2-35 0,-15 3-40 16,26-5-56-16,-16 1-128 0,0 1-239 15,-10 3 289-15</inkml:trace>
  <inkml:trace contextRef="#ctx0" brushRef="#br1" timeOffset="201819.54">12404 14522 1394 0,'0'0'-95'0,"10"-9"14"0,-10 9 12 0,0 0 11 15,0 0 17-15,14-8 16 0,-14 8 22 16,0 0 12-16,0 0 17 0,0 0 13 0,11-10 18 16,-11 10 4-16,0 0 12 0,0 0 10 15,0 0-15-15,0 0 12 0,0 0 6 16,0 0-10-16,0 0 10 0,0 0-14 16,0 0 1-16,0 0-4 0,0 0 6 0,-54 12-5 15,54-12 2-15,-17 9 4 0,17-9-8 16,-12 10-1-16,12-10-3 0,-9 10-16 15,9-10 3-15,0 0-8 0,-4 14-5 0,4-14-2 16,0 0 6-16,0 0-13 0,17 25-5 16,-9-19 2-16,5 2-6 0,-13-8 7 0,23 13-9 15,-11-4-14-15,4-2 37 0,-4 5-8 16,-2-5 1-16,4 3-8 0,-5 0 0 16,-9-10 5-16,18 18-2 0,-11-9 21 0,-7-9 0 15,6 18 15-15,-6-18 8 0,0 16 10 16,0-16 2-16,0 0 4 0,-13 23-3 15,7-15-2-15,6-8-14 0,-19 12-4 0,19-12-9 16,-18 11-4-16,8-7-8 0,10-4-5 16,-19 5-14-16,19-5-33 0,-17 2-42 0,17-2-53 15,0 0-61-15,-23-2-69 0,23 2-116 16,-11-8-618-16,11 8-409 0</inkml:trace>
  <inkml:trace contextRef="#ctx0" brushRef="#br1" timeOffset="202341.93">12770 14675 2787 0,'0'0'-126'0,"0"0"19"0,0 0 20 16,0 0 20-16,0 0 11 0,0 0 17 0,0 0 19 16,-21-25 19-16,21 25 12 0,-18-5 15 15,18 5 21-15,-22-1 16 0,22 1 12 0,-23 0 6 16,23 0 11-16,-24 3 7 0,24-3 4 16,-21 6-5-16,10 0-5 0,11-6-3 15,-13 13-4-15,13-13-12 0,-12 15-5 0,12-15-10 16,-4 20-2-16,4-20-9 0,2 20-2 15,-2-20-3-15,12 20-7 0,-4-10-3 16,-1-1-1-16,4-2-8 0,3 1 1 0,-1-4-12 16,1 2-8-16,-14-6-7 0,23 4-2 15,-23-4-3-15,19 0-2 0,-19 0 2 16,0 0 0-16,25-10 0 0,-25 10 0 0,11-13 2 16,-11 13 3-16,7-15 1 0,-7 15 4 15,7-18 7-15,-7 18 17 0,4-13 9 16,-4 13 7-16,3-14-7 0,-3 14-4 0,0 0 4 15,0 0 12-15,0 0 12 0,0 0 1 16,0 0 11-16,0 0-6 0,0 0-2 0,0 0-5 16,27 31-8-16,-23-21-3 0,3 3-5 15,-1 0-6-15,4 0-19 0,-4 0-56 16,1 3-73-16,1-1-105 0,0-1-129 0,-2-1-246 16,1 1-24-16,-1-1-212 0,-1 0-156 15</inkml:trace>
  <inkml:trace contextRef="#ctx0" brushRef="#br1" timeOffset="203203.49">13693 14502 2414 0,'0'0'-93'0,"0"0"25"0,0 0 15 15,0 0 14-15,-8-13 6 0,8 13 9 0,0 0 27 16,0 0-6-16,0 0 14 0,0 0 16 16,0 0-2-16,0 0 8 0,0 0-5 15,0 0 6-15,-17 34 12 0,17-34-3 16,-2 24-4-16,0-11 3 0,2-13-10 15,0 35 4-15,-1-19 2 0,1 6-11 0,0-3-5 16,-2 1 9-16,2 2 9 0,2-1-5 0,-2-1 8 16,0 3-7-16,1-2 1 0,-1 2-4 15,2 4 0-15,2-5-10 0,-2 7 4 16,1-4-6-16,1 2 4 0,0-1-1 0,0-1-7 16,0 0 8-16,-2-1-11 0,4 2 13 15,-1-4-13-15,-1 3-3 0,3 0-3 0,-3-1-4 16,1-1 2-16,0 2 1 0,-1 0 1 15,3-2-1-15,-3 2 0 0,2-2 1 16,0 0-1-16,0-3-6 0,-2 3 1 16,-1-4 3-16,1 0 1 0,1-3-2 0,0 3-1 15,-3-1 1-15,0 0 1 0,-2-3 2 16,0-15 4-16,2 32 3 0,-4-17 1 16,2-15 6-16,0 27 3 0,-2-16 7 0,2-11 7 15,-7 24 8-15,7-24 3 0,-7 23 9 16,3-14 1-16,4-9 5 0,-9 19 1 15,9-19-1-15,-14 14-13 0,5-6 4 0,9-8-8 16,-16 7 0-16,16-7-9 0,-17 3-1 0,17-3-7 16,0 0-2-16,-27-5-9 0,27 5-18 15,-17-16-40-15,8 5-53 0,3-2-71 16,2-4-73-16,-3 0-158 0,5-1-565 16,-1 1-394-16</inkml:trace>
  <inkml:trace contextRef="#ctx0" brushRef="#br1" timeOffset="208767.08">13988 15808 2490 0,'0'0'-108'15,"0"0"13"-15,0 0 8 0,-24 4 12 16,24-4 11-16,0 0 26 0,0 0 3 15,0 0 19-15,0 0 13 0,0 0 9 0,0 0 25 16,0 0 2-16,0 0 18 0,0 0 26 16,0 0 15-16,0 0 8 0,0 0 10 0,0 0 5 15,0 0-1-15,0 0 5 0,0 0-8 16,0 0-4-16,0 0 0 0,0 0-4 16,0 0-7-16,0 0-6 0,0 0-9 0,0 0-6 15,0 0-4-15,0 0-7 0,0 0-5 16,0 0-7-16,0 0-3 0,0 0-6 15,0 0-4-15,0 0-2 0,0 0-4 16,0 0-3-16,58-3-4 0,-58 3-6 0,19 3 1 16,-19-3-2-16,0 0-2 0,25 0-1 15,-25 0 0-15,0 0-1 0,21-3 6 0,-21 3-1 16,0 0 4-16,0 0 0 0,18-1-1 16,-18 1-5-16,0 0-1 0,0 0-3 0,0 0-5 15,0 0-9-15,0 0-24 0,0 0-34 16,19 1-39-16,-19-1-55 0,0 0-51 15,0 0-63-15,0 0-129 0,9-1-565 0,-9 1-391 16</inkml:trace>
  <inkml:trace contextRef="#ctx0" brushRef="#br1" timeOffset="209420.01">14332 15754 2848 0,'0'0'-106'0,"0"0"21"0,8-14 17 15,-8 14 9-15,0 0 10 0,0 0 15 16,2-15 21-16,-2 15 4 0,0 0 12 0,0 0 7 16,0 0-7-16,0 0 5 0,0 0 9 15,0-20-5-15,0 20 1 0,0 0 17 16,0 0 14-16,0 0 20 0,0 0 9 0,0 0 9 16,0 0 5-16,0 0 5 0,-43 20-10 15,43-20-8-15,-16 16-7 0,10-8-5 16,6-8-5-16,-16 17-3 0,9-8-7 15,7-9-3-15,-9 18-7 0,9-18 1 0,-9 19-2 16,9-19-1-16,-2 17 1 0,2-17-4 16,0 0 7-16,2 23 1 0,-2-23-5 0,6 11 1 15,-6-11-5-15,8 10-3 0,-8-10-1 16,0 0-6-16,17 6-2 0,-17-6 1 16,0 0-4-16,20 2 0 0,-20-2-5 0,0 0-1 15,0 0-3-15,23-12 0 0,-23 12-3 16,9-11 1-16,-9 11-1 0,7-14-4 15,-7 14 3-15,9-17 2 0,-9 17-2 0,7-15 2 16,-7 15-3-16,6-17 3 0,-6 17 6 16,5-14 12-16,-5 14 0 0,0 0 4 0,8-15-1 15,-8 15-1-15,0 0 9 0,0 0 15 16,0 0 6-16,0 0 8 0,0 0 4 16,0 0-2-16,0 0-6 0,0 0-1 0,0 0-6 15,15 33-5-15,-15-33-8 0,2 17-1 16,-2-17-6-16,6 15 0 0,-6-15-4 15,2 16-6-15,-2-16-22 0,5 12-49 16,-5-12-63-16,0 0-78 0,6 14-84 0,-6-14-184 16,4 6-151-16,-4-6-364 0,0 0-422 15</inkml:trace>
  <inkml:trace contextRef="#ctx0" brushRef="#br1" timeOffset="210664.95">14225 14507 2836 0,'0'0'-159'0,"0"0"23"16,0 0 18-16,0 0 19 0,0 0 22 15,0 0 8-15,0 0 19 0,0 0 12 16,0 0 14-16,0 0 13 0,0 0 17 0,0 0 4 15,0 0 1-15,0 0 22 0,0 0 10 16,0 0 2-16,0 0 0 0,0 0-5 16,0 0 3-16,0 0 6 0,-2 51-3 0,2-51 1 15,0 0 3-15,-14 13-4 0,14-13-3 16,-9 8-6-16,9-8-7 0,0 0-5 0,-15 10-2 16,15-10 5-16,0 0 1 0,-17 6 1 15,17-6 7-15,0 0 3 0,0 0 7 16,-20 1 4-16,20-1-2 0,0 0 2 15,0 0-7-15,0 0-1 0,-22-14-6 0,22 14 0 16,-9-11-5-16,9 11 0 0,0 0-2 16,-2-21 1-16,2 21-2 0,-3-16-5 0,3 16 3 15,0 0-3-15,3-23-4 0,-3 23 1 16,4-16-1-16,-4 16 1 0,0 0 5 0,7-19 2 16,-7 19 5-16,0 0 3 0,9-11 2 15,-9 11 7-15,0 0-2 0,15-4-4 16,-15 4-4-16,0 0-3 0,0 0-3 15,23 1-6-15,-23-1-2 0,0 0-23 0,0 0-55 16,16 11-63-16,-16-11-76 0,0 0-140 16,7 11-646-16,-7-11-436 0</inkml:trace>
  <inkml:trace contextRef="#ctx0" brushRef="#br1" timeOffset="-212872.11">14887 15047 2901 0,'10'-12'-130'0,"-10"12"23"16,0 0 33-16,12-14 25 0,-12 14 16 16,5-12 21-16,-5 12 21 0,12-8 15 0,-12 8 34 15,0 0 1-15,11-18 6 0,-11 18 7 16,6-10 10-16,-6 10-3 0,0 0 4 15,7-13 0-15,-7 13 4 0,0 0-5 0,8-13 2 16,-8 13-1-16,0 0-5 0,6-13-4 16,-6 13-4-16,0 0-2 0,0 0-3 15,0 0-1-15,6-16-1 0,-6 16-6 16,0 0-1-16,0 0-3 0,0 0-4 0,0 0-4 16,7-13-2-16,-7 13-6 0,0 0-6 15,0 0-1-15,0 0-4 0,0 0-1 0,0 0-3 16,0 0-5-16,2-17 1 0,-2 17-2 15,0 0-3-15,0 0 0 0,0 0-2 16,0 0-1-16,0 0-1 0,-15-20-3 0,15 20 1 16,0 0 0-16,-17-7-2 0,17 7-1 15,-16-2 2-15,16 2 0 0,0 0-3 0,-26-1 1 16,26 1 0-16,0 0 0 0,-29 5 0 16,29-5 3-16,-15 10 3 0,15-10-2 15,-17 13-2-15,9-6 3 0,8-7-1 0,-10 19 0 16,4-8 1-16,2 3 1 0,-1 2-2 15,5-16 4-15,-5 29 5 0,5-17 0 16,0-12-3-16,0 31 5 0,1-16 4 0,1 1-8 16,-2-16 3-16,7 26-1 0,-3-13-2 15,0-1-3-15,-4-12 0 0,12 21 2 0,-4-14-4 16,2 1-2-16,1-1 0 0,-11-7-18 16,20 6-35-16,-20-6-37 0,24 3-39 15,-24-3-35-15,28-3-61 0,-12 0-50 0,-1-5-94 16,1 0-148-16,0 1-431 0,-1-2-357 15</inkml:trace>
  <inkml:trace contextRef="#ctx0" brushRef="#br1" timeOffset="-212092.77">15172 14633 2721 0,'0'0'-94'0,"0"0"26"0,0 0 35 0,0 0 37 15,0 0 13-15,0 0 29 0,0 0 10 16,0 0 13-16,0 0 0 0,0 0-8 0,0 0-7 16,0 0-4-16,0 0-5 0,0 0-1 15,54-12-3-15,-38 9-2 0,-16 3-7 16,29 0 1-16,-14 0-7 0,-15 0-1 0,27 0-17 15,-27 0-49-15,24 0-59 0,-24 0-69 16,21-3-92-16,-11 3-562 0,-10 0-150 16</inkml:trace>
  <inkml:trace contextRef="#ctx0" brushRef="#br1" timeOffset="-211616.87">15713 14358 2400 0,'0'0'-73'0,"0"0"31"0,0 0 11 15,0 0 14-15,-10-27 11 0,10 27 12 0,0 0 4 16,0 0 11-16,-26 0 16 0,26 0 8 15,0 0 5-15,-29 12 8 0,29-12 2 0,-22 11 9 16,9-5-13-16,4 1 6 0,9-7-12 16,-22 18-1-16,14-9-5 0,-1 1-8 15,9-10 1-15,-10 17-4 0,10-17-5 16,-2 18 7-16,2-18-17 0,0 0-1 0,8 22-4 16,-8-22-2-16,13 15-2 0,-7-7 9 15,-6-8-9-15,17 15 3 0,-8-6-7 0,-9-9-2 16,12 15 7-16,-6-7-6 0,-6-8 3 15,9 17 0-15,-9-17 9 0,7 18 6 16,-7-18 4-16,0 15 8 0,0-15 6 0,0 0 10 16,-14 23 9-16,8-16 5 0,6-7-2 15,-25 14 5-15,10-9 1 0,-2 2 2 16,0-3-4-16,0 0-2 0,17-4-4 0,-34 5-8 16,18-3-3-16,16-2-7 0,-30 0-9 15,30 0-40-15,-23-5-43 0,23 5-54 0,-18-10-72 16,12 6-67-16,6 4-137 0,-4-15-567 15,4 15-372-15</inkml:trace>
  <inkml:trace contextRef="#ctx0" brushRef="#br1" timeOffset="-211086.93">15779 14487 2866 0,'0'0'-67'0,"15"-8"17"0,-15 8 18 16,0 0 20-16,0 0 17 0,0 0 11 0,14-7 3 16,-14 7 8-16,0 0 0 0,14-7-3 15,-14 7-9-15,14-6 0 0,-14 6 3 16,17-5-7-16,-17 5 2 0,19-7-6 15,-6 4 0-15,-13 3 3 0,24-4-5 0,-24 4 0 16,22-6 7-16,-22 6-7 0,22-4 1 16,-22 4-2-16,17-5 5 0,-17 5 1 15,14-2 7-15,-14 2 1 0,0 0 5 16,20-6 1-16,-20 6-2 0,0 0 2 0,0 0 2 16,0 0 11-16,0 0 12 0,0 0 4 0,0 0 5 15,0 0 4-15,0 0 1 0,0 0-3 16,0 0 0-16,0 0-3 0,-13 37-1 15,13-37 1-15,-19 17 6 0,8-6 3 0,1-2 7 16,-1 2 3-16,2 2-3 0,-1-5-2 16,2 5-2-16,-1-2 0 0,2 2-5 15,7-13-1-15,-10 22-8 0,6-8-5 16,0-2-4-16,4-12 0 0,0 22-4 0,0-22-3 16,4 23-8-16,0-11 0 0,2 2-5 15,-6-14 0-15,16 19-4 0,-8-12-2 0,4 3-3 16,1-3-1-16,0-2-12 0,-13-5-38 15,25 8-50-15,-25-8-63 0,26 2-73 16,-26-2-69-16,26-6-130 0,-14 2-184 0,-12 4-335 16,23-15-349-16</inkml:trace>
  <inkml:trace contextRef="#ctx0" brushRef="#br1" timeOffset="-205862.79">16365 15141 1181 0,'-8'12'160'16,"8"-12"27"-16,0 0-63 0,0 0-12 0,0 0-2 15,0 0 1-15,-8 10 11 0,8-10 5 16,0 0 21-16,0 0 11 0,0 0 14 16,0 0 14-16,0 0 6 0,0 0 4 15,0 0-1-15,0 0-7 0,0 0-5 0,0 0-26 16,0 0-20-16,0 0-13 0,0 0-16 15,0 0-12-15,0 0-17 0,0 0-2 0,0 0-11 16,0 0-4-16,0 0-9 0,0 0-18 16,10-55-10-16,-10 55-1 0,6-22-8 0,-4 7-8 15,1 0-1-15,-3 15-6 0,4-31-1 16,-4 18 0-16,0 13 0 0,2-29 2 0,-2 15-3 16,0 14 0-16,0-22 3 0,0 22-1 15,0-21 1-15,0 21 0 0,-2-19-1 16,2 19-1-16,0 0 2 0,-2-22-2 0,2 22 0 15,0 0-2-15,-5-17 3 0,5 17-1 16,0 0 1-16,0 0 1 0,0 0 4 0,-16-2 5 16,16 2-1-16,0 0 1 0,0 0 0 15,0 0 2-15,-18 26-4 0,18-26 9 16,-6 19-9-16,6-19 0 0,-2 26 0 16,-2-10 6-16,4 0 2 0,-2 4 6 15,0 0 7-15,2 2 2 0,-2-3 2 0,2 4 9 16,0-1-4-16,0 4 6 0,0 0-2 0,0 0-2 15,-2 1-6-15,2 2 3 0,0-2-2 16,-2 0-5-16,2-1-4 0,-2-1 0 16,2-2-3-16,0-3 1 0,-3 1-2 0,3-1-6 15,-2-1 2-15,2-3 0 0,0-16-5 16,-4 32 2-16,4-19-5 0,0-13-2 16,-4 22 3-16,4-22-12 0,-5 20-36 0,3-11-38 15,2-9-48-15,-10 10-65 0,10-10-76 16,-9 3-73-16,9-3-154 0,0 0-113 0,0 0-14 15,0 0-336-15,0 0-384 0</inkml:trace>
  <inkml:trace contextRef="#ctx0" brushRef="#br1" timeOffset="-205638.81">16268 15411 3041 0,'0'0'4'0,"0"0"33"0,0 0 7 16,2-15 12-16,-2 15 7 0,0 0-1 15,0 0-1-15,0 0 1 0,13-15-1 0,-13 15-2 16,13-5 0-16,-13 5-4 0,17-6 1 16,-17 6 1-16,20-6-3 0,-6 3-7 15,-14 3-2-15,23-8-7 0,-11 4-5 0,-12 4-2 16,26-8-7-16,-14 2-7 0,2 0-34 16,-14 6-35-16,22-8-51 0,-11 2-66 0,-11 6-77 15,19-13-153-15,-19 13-531 0,11-15-342 16</inkml:trace>
  <inkml:trace contextRef="#ctx0" brushRef="#br1" timeOffset="-205279.86">16691 15108 2730 0,'0'0'-97'0,"0"0"18"0,0 0 21 16,0 0 25-16,0 0 8 0,0 0 19 16,0 0 32-16,-51 20 15 0,43-8 14 15,2 1 12-15,-2 1 13 0,1 2 19 0,1 1 22 16,-1 1 15-16,3 4 5 0,0-5 5 15,0 5-4-15,1-3-11 0,3-1-9 0,3 1-9 16,-1 0-10-16,0-1-11 0,4 1-10 16,-2-3-6-16,5-1-11 0,0 0-6 15,-1-1-11-15,0-3-42 0,2-3-50 16,-10-8-75-16,18 15-76 0,-10-14-80 0,-8-1-170 16,15 0-131-16,-15 0-261 0,0 0-177 15</inkml:trace>
  <inkml:trace contextRef="#ctx0" brushRef="#br1" timeOffset="-204766.75">16772 15271 2545 0,'0'0'9'0,"0"0"9"0,2-17 12 16,-2 17 3-16,0 0-4 0,0 0-4 15,4-17-3-15,-4 17 2 0,0 0-8 0,13-10-2 16,-13 10-4-16,17-8-13 0,-17 8-7 15,21-7-15-15,-10 0-2 0,-11 7 5 16,25-8-2-16,-14 4 12 0,-11 4-1 0,19-10 3 16,-19 10 18-16,14-6 23 0,-14 6 15 15,13-7 7-15,-13 7 9 0,0 0 0 0,11-10 1 16,-11 10-7-16,0 0-5 0,0 0-8 16,0 0-1-16,0 0-2 0,0 0 2 15,0 0-1-15,0 0 8 0,0 0 9 16,0 0 5-16,0 0 6 0,0 0 6 0,0 0-1 15,0 0 0-15,0 0-1 0,0 0-7 16,-24 40-3-16,24-40-9 0,-8 12-7 0,8-12-2 16,-6 17-4-16,6-17-8 0,-2 18 1 15,2-18-4-15,-5 18-4 0,5-18-1 16,-2 18-1-16,2-18 10 0,-4 19 8 0,4-19 1 16,-6 19 4-16,6-19-3 0,-6 16 2 15,6-16-5-15,-7 20 1 0,7-20 1 0,-9 16-7 16,9-16-1-16,-4 18-2 0,4-18-2 15,-2 17-1-15,2-17 1 0,0 0 0 16,2 21-3-16,-2-21-3 0,4 15 1 0,-4-15-4 16,11 11 2-16,-11-11-4 0,15 11-6 15,-15-11 2-15,23 7-1 0,-10-5-13 0,4 0-37 16,-3-2-41-16,-14 0-57 0,32-7-70 16,-17 4-54-16,0-2-81 0,0-4-150 15,-3 1-93-15,-3 0-324 0,0-2-294 16</inkml:trace>
  <inkml:trace contextRef="#ctx0" brushRef="#br1" timeOffset="-204510.23">17115 15080 2769 0,'0'0'-11'0,"0"0"25"0,0 0 31 15,0 0 13-15,10-7 12 0,-10 7 23 16,0 0 13-16,0 0 7 0,0 0 4 0,18 38-4 15,-14-23-4-15,0 0-2 0,2 4-8 16,-2 4 2-16,0-4 3 0,1 4-7 16,-1 2-3-16,-1-4-7 0,-3-1-6 0,0 2-10 15,0-1-3-15,-3-1-10 0,1 2-6 16,0 0-8-16,-5-2-23 0,3-3-49 16,-4 0-61-16,2-2-68 0,-1-2-72 0,0-1-103 15,1-2-193-15,6-10-84 0,0 0-223 16,-12 15-169-16</inkml:trace>
  <inkml:trace contextRef="#ctx0" brushRef="#br1" timeOffset="-203910.98">17466 15254 2490 0,'6'-21'-38'0,"-6"21"20"15,2-18 36-15,-2 18 29 0,2-17 22 16,-2 17 12-16,0-16 15 0,0 16-2 16,0 0-4-16,-4-23-7 0,4 23-9 0,0 0-5 15,-10-16 10-15,10 16 0 0,0 0 8 16,-19-8 12-16,19 8 0 0,0 0-3 16,0 0 5-16,-36 18-7 0,26-11-6 15,-4 3-9-15,6 3-6 0,-2 1-7 0,2 1-8 16,2 0-6-16,0-1-4 0,4 2-9 15,0 2 2-15,2-18-2 0,2 27-9 0,0-13 2 16,-2-14-3-16,10 27-5 0,-4-16 2 16,2-1-7-16,-8-10 2 0,14 13-2 0,-14-13-3 15,18 6 1-15,-18-6 1 0,0 0-6 16,23-3 0-16,-23 3-1 0,17-14-2 0,-17 14-1 16,13-21-1-16,-5 4-3 0,-2-2 1 15,0-4-6-15,1-4-7 0,-2-2-12 16,1-4-4-16,-2-4-4 0,0-1 3 15,-2 0 2-15,2 1 5 0,-1-1-1 0,-1 6 7 16,0 2 7-16,0-1 9 0,0 3 5 16,0 3 6-16,-2 2 7 0,2 4 6 15,0 0-4-15,0 2-1 0,-2 17-2 0,2-21-1 16,-2 21-1-16,0 0 3 0,0 0 5 16,0 0 3-16,0 0 1 0,0 0 9 15,0 0 2-15,0 0 6 0,0 0 3 0,-10 66-16 16,8-43 3-16,2 3 2 0,0 0-2 15,0 3 0-15,0 1 0 0,2-2-7 0,0 1 7 16,2 0-4-16,-2 0-14 0,3-3-1 16,-1-1 0-16,3-1-15 0,-3-1-38 0,0-5-41 15,0-1-56-15,0-4-91 0,2-4-85 16,-4-2-205-16,-2-7-91 0,12 13-3 16,-12-13-300-16,0 0-296 0</inkml:trace>
  <inkml:trace contextRef="#ctx0" brushRef="#br1" timeOffset="-203469.75">17682 15147 2658 0,'0'0'-71'0,"0"0"17"0,4-17 11 16,-4 17 5-16,0 0 23 0,9-15 39 15,-9 15 0-15,8-12 15 0,-8 12 2 16,13-12 6-16,-13 12 8 0,15-11 5 0,-15 11 4 15,16-14 3-15,-4 9-3 0,-12 5-1 16,18-11 6-16,-5 4-5 0,-2-1-4 0,-11 8-1 16,23-12 3-16,-11 6 0 0,-12 6 11 15,20-9 8-15,-10 5 6 0,-10 4 4 16,16-7-3-16,-16 7-7 0,0 0 0 0,18-7 1 16,-18 7 2-16,0 0-6 0,0 0-3 15,0 0-6-15,0 0-8 0,0 0 2 0,4 27-2 16,-4-27 7-16,0 0-8 0,-18 33 16 15,8-17-19-15,4-2 6 0,0 4 4 16,-2-1 3-16,2 2 4 0,-3 0-5 0,4-1 5 16,1 0-8-16,-2-2 1 0,4 4-2 15,-2-4-3-15,2 2-9 0,2-18 2 16,0 31-5-16,0-17-1 0,0-14 0 0,6 24-5 16,-2-13-3-16,-4-11-6 0,11 22-3 15,-5-17-2-15,-6-5-5 0,17 11-21 16,-7-5-45-16,2-4-46 0,-2 0-51 0,-10-2-77 15,23-4-80-15,-10-2-140 0,-2-1-165 16,1-1-2-16,-12 8-436 0,18-17-554 0</inkml:trace>
  <inkml:trace contextRef="#ctx0" brushRef="#br1" timeOffset="-200313.79">18488 15322 805 0,'0'0'176'0,"0"0"-48"0,0 0-5 16,-16 9-19-16,16-9 7 0,0 0 9 0,0 0-5 15,0 0 3-15,0 0-5 0,0 0 7 16,0 0-8-16,0 0-4 0,0 0-7 15,0 0-5-15,0 0 4 0,0 0 4 0,0 0 10 16,0 0 6-16,0 0 5 0,0 0 1 16,0 0 0-16,0 0-5 0,0 0-6 0,0 0-5 15,0 0-8-15,0 0-9 0,0 0-11 16,0 0-6-16,42 8-4 0,-42-8-14 16,19 0-6-16,-19 0-5 0,28 2-5 0,-10-2-2 15,2 0-9-15,-1 0-3 0,-19 0 0 16,40-2-1-16,-23 0-5 0,2 0 0 15,-2 1-5-15,-17 1 0 0,27-3-3 0,-27 3-3 16,24-2-34-16,-24 2-41 0,15-3-64 16,-15 3-78-16,12-2-77 0,-12 2-168 15,0 0-119-15,0 0-278 0,0 0-193 16</inkml:trace>
  <inkml:trace contextRef="#ctx0" brushRef="#br1" timeOffset="-199994.75">18615 15247 2484 0,'-6'-13'-78'16,"6"13"37"-16,0 0 35 0,-8-12 14 0,8 12 34 16,0 0 22-16,0 0 20 0,-6-11 14 15,6 11 16-15,0 0 2 0,0 0 2 0,0 0 12 16,0 0 5-16,0 0 7 0,0 0 3 15,0 0 0-15,0 0-4 0,0 0-2 0,0 0-8 16,-14 36-12-16,14-36-5 0,-2 25-10 16,2-11-16-16,0-14-7 0,2 32-8 15,0-15-11-15,2 2-5 0,-2-1-10 0,0-1-5 16,2 2-13-16,-2-5-34 0,2 4-32 16,-2-3-36-16,0 0-41 0,2 1-32 15,-2 0-37-15,-2-16-29 0,2 30-17 0,0-15-32 16,1-1-63-16,-3-2-124 0,0 1-435 15,0 2-251-15</inkml:trace>
  <inkml:trace contextRef="#ctx0" brushRef="#br1" timeOffset="-198849.75">19189 15254 2596 0,'0'0'-48'0,"0"0"11"0,0 0 16 0,0 0 10 16,0 0 2-16,0 0 12 0,0 0-1 15,0 0 5-15,0 0 10 0,0 0-2 0,0 0 1 16,0 0-2-16,0 0 4 0,0 0 11 16,0 0 4-16,0 0 7 0,42 2 4 15,-42-2-4-15,0 0-3 0,20-12 1 0,-20 12-10 16,12-7-4-16,-12 7-1 0,17-15-5 15,-11 8 2-15,-6 7-10 0,18-18-4 0,-10 6-10 16,-2 0-8-16,0-1 7 0,1 0-11 16,-7 13 10-16,9-25 5 0,-5 16 4 15,-4 9-5-15,2-22 11 0,-2 22 2 16,0-18 1-16,0 18-1 0,0 0 8 16,-6-17-2-16,6 17 4 0,0 0 3 0,-18-6 8 15,18 6 6-15,0 0 10 0,0 0 3 16,-36 16 10-16,26-6 4 0,0 4-9 0,-3 1 14 15,0 5-3-15,2-2 5 0,3 2 5 16,-2 2-4-16,2-2 4 0,0 2 2 0,2-2-1 16,2-2-10-16,2 0 1 0,2-2-8 15,0-16-3-15,0 29 4 0,4-16-7 16,-4-13-6-16,10 21 1 0,0-11-7 0,2-2-4 16,0-3-2-16,-12-5-8 0,28 6-1 15,-13-4-4-15,-15-2-1 0,34-2-19 0,-18 0-38 16,2-4-39-16,-1-1-52 0,-1-1-51 15,6 1-60-15,-8-7-84 0,2 4-190 16,-2-5-452-16,-3 2-400 0</inkml:trace>
  <inkml:trace contextRef="#ctx0" brushRef="#br1" timeOffset="-198425.39">19490 14615 2768 0,'0'0'-113'0,"0"0"42"16,-15-10 40-16,15 10 29 0,0 0 10 16,0 0 23-16,0 0 24 0,0 0 29 0,0 0 17 15,0 0 7-15,0 0 5 0,0 0-6 0,0 0-2 16,0 0-7-16,0 0-8 0,0 0-9 15,41-5-8-15,-41 5-3 0,20-2-10 16,-20 2-4-16,26-2-9 0,-11 1-7 16,-15 1-45-16,30-6-45 0,-14 3-48 0,-16 3-44 15,26-5-45-15,-16 1-34 0,-10 4-59 16,21-6-603-16,-10 2-251 0</inkml:trace>
  <inkml:trace contextRef="#ctx0" brushRef="#br1" timeOffset="-197927.75">19989 14363 2559 0,'0'0'-107'0,"0"0"25"15,9-13 23-15,-9 13 22 0,0 0 14 16,4-13 12-16,-4 13 13 0,0 0 4 16,0 0-1-16,0 0 7 0,0 0 7 15,0 0-2-15,-25-15 12 0,25 15 3 0,0 0 9 16,-28 5 9-16,28-5 6 0,0 0-12 16,-29 10 18-16,18-4-13 0,11-6 2 15,-17 10-7-15,17-10 0 0,-13 9-8 0,13-9-1 16,-8 11 0-16,8-11-6 0,0 0 1 15,-2 17-3-15,2-17-5 0,0 0 1 0,13 17-5 16,-13-17-5-16,14 16 3 0,-6-7-3 16,4-1-2-16,-12-8-1 0,18 14 2 15,-9-6-5-15,0 2 0 0,-9-10 3 16,14 15 4-16,-14-15-6 0,9 18 7 16,-9-18 13-16,8 17 15 0,-8-17 14 0,0 17 15 15,0-17 8-15,-2 19 8 0,2-19 11 16,-11 17 11-16,3-10-2 0,8-7-1 0,-19 18-8 15,6-13-8-15,1 3-8 0,-2-3-9 16,14-5-13-16,-20 7-4 0,20-7-19 0,-22 1-33 16,22-1-40-16,0 0-42 0,-27-5-63 15,27 5-71-15,-12-13-85 0,10 7-189 0,2 6-489 16,-6-16-424-16</inkml:trace>
  <inkml:trace contextRef="#ctx0" brushRef="#br1" timeOffset="-197187.04">20305 14502 2899 0,'-11'-16'-121'0,"11"16"23"0,-8-13 27 16,8 13 37-16,-11-8 12 0,11 8 29 16,-10-11 14-16,10 11 10 0,-13-10 3 15,13 10 0-15,-13-8-6 0,13 8 0 16,0 0 5-16,-23-2 12 0,23 2 22 0,0 0 17 15,-25 5 8-15,25-5-1 0,-17 11 2 16,17-11-6-16,-18 15-5 0,12-7-10 0,-2 5-5 16,8-13-9-16,-10 22-6 0,6-9 0 15,4-13-9-15,-4 22-3 0,4-22-9 0,-2 23 2 16,2-23-6-16,2 23 0 0,-2-23-5 16,8 19 0-16,-4-9-3 0,-4-10 0 15,8 15-3-15,-8-15 3 0,10 12-3 16,-10-12-2-16,11 9 1 0,-11-9-4 0,13 7-2 15,-13-7-3-15,0 0-10 0,0 0-9 16,23-4-5-16,-23 4-2 0,0 0 0 16,18-13 3-16,-18 13 2 0,8-14 3 0,-8 14-2 15,6-19 3-15,-6 19 5 0,8-18 5 16,-8 18 7-16,6-16 11 0,-6 16 4 0,5-14 5 16,-5 14 0-16,0 0-1 0,6-13 1 15,-6 13 4-15,0 0 8 0,0 0 16 16,0 0 7-16,0 0 6 0,0 0-4 0,0 0-5 15,0 0-3-15,13 39-7 0,-13-39-4 16,6 26-5-16,-1-11-7 0,1-1-34 16,-2 1-60-16,2 1-83 0,1-1-101 0,0-3-194 15,1 3-174-15,-2-5-342 0,2 0-386 16</inkml:trace>
  <inkml:trace contextRef="#ctx0" brushRef="#br1" timeOffset="-196611.11">20673 14172 2830 0,'-4'-18'-113'0,"4"18"8"0,-6-11 8 0,6 11 14 15,0 0 18-15,-18-8 28 0,18 8 25 16,0 0-2-16,0 0 9 0,0 0 17 0,-29 19 1 16,29-19 4-16,-11 23 1 0,9-8 13 15,-2 0 13-15,2 4 6 0,0 2 7 16,0 1 2-16,2 6-1 0,2 1-2 0,-2-1 5 15,2 3-6-15,0 1-1 0,2 5 1 16,2 0 1-16,-1 2 3 0,2 0 9 16,1 0 4-16,-2 0-5 0,0 1 2 15,2-1-1-15,4 7 2 0,-4 0-1 0,0-6 0 16,3 5-2-16,-3-1-2 0,1-5-3 16,0 10 0-16,-3-11 1 0,-2 4 1 0,0-3 1 15,-2 2 6-15,0-2-2 0,2 2 2 16,-4-3 2-16,2-1-2 0,-2-2-4 15,-2 2-2-15,2 3-7 0,0-8-5 0,-2 0 1 16,0 1-5-16,0-1 3 0,0-3-6 16,0 2 4-16,0-5 9 0,-2-2-1 0,2 0-10 15,-2-5 6-15,-1-3-9 0,1-1-5 16,2 1-3-16,2-16-9 0,-11 21-3 0,11-21-7 16,-8 11-30-16,8-11-21 0,0 0-33 15,0 0-45-15,0 0-57 0,-17-37-62 16,15 21-44-16,0-1-57 0,2-1-127 15,0 1-113-15,0 17-354 0,0-30-333 16</inkml:trace>
  <inkml:trace contextRef="#ctx0" brushRef="#br1" timeOffset="-195972.06">21114 15734 2748 0,'0'0'-74'0,"0"0"20"16,18 6 12-16,-18-6 17 0,0 0 31 0,0 0 29 16,0 0 1-16,14 11 25 0,-14-11 15 15,0 0 13-15,0 0 17 0,2 15 5 16,-2-15 7-16,0 0 1 0,0 0 5 0,-2 21 3 15,2-21-6-15,0 0 1 0,-14 19-12 16,14-19-8-16,-16 10-5 0,16-10-8 0,-19 7 1 16,19-7 0-16,-22 2-5 0,22-2 1 15,-20-3-10-15,20 3-4 0,-20-7 4 16,20 7-17-16,-19-16 5 0,19 16-10 16,-11-16-6-16,7 6-4 0,4 10-6 0,0 0-8 15,0-22-10-15,0 22 3 0,0 0-21 16,24-16-34-16,-12 11-60 0,-12 5-84 15,28-9-92-15,-18 5-140 0,5 0-170 0,-4 0-6 16,-11 4-331-16,21-10-313 0</inkml:trace>
  <inkml:trace contextRef="#ctx0" brushRef="#br1" timeOffset="-195214.82">21101 14030 2736 0,'0'0'-94'16,"0"0"24"-16,0 0 13 0,0 0 12 0,11 27 18 15,-11-27 16-15,0 0 11 0,-9 25 26 16,9-25 6-16,-15 23 5 0,9-13 10 0,-1 0 16 16,7-10 4-16,-16 18 12 0,4-11 6 15,12-7-1-15,-18 14-3 0,7-9-4 16,11-5-11-16,-23 6-1 0,23-6-8 16,-19 0-7-16,19 0-4 0,0 0-10 0,-24-9-3 15,24 9-4-15,-10-16-5 0,10 16-6 16,-4-19-1-16,4 19 0 0,0-24-5 0,0 24 0 15,4-25 1-15,-4 25-1 0,6-23-5 16,-2 13 1-16,-4 10 1 0,9-15 0 0,-9 15-1 16,15-12 1-16,-15 12 3 0,15-1-5 15,-15 1-2-15,0 0 4 0,30 5-2 0,-30-5 1 16,24 15-6-16,-10-5 6 0,0 1-1 16,3 3-3-16,-2 0-2 0,0-2 5 15,1 1-2-15,2-1-1 0,-6-2 1 0,3 0 0 16,0-3 3-16,-2-2 1 0,-13-5-9 15,21 8 2-15,-21-8-4 0,19 5-7 16,-19-5-4-16,0 0-3 0,21-13-7 16,-21 13-8-16,11-15-3 0,-11 15-2 0,6-24 4 15,-4 9-1-15,0 0 1 0,-2-3 3 16,0 18 3-16,0-26 13 0,0 26 6 0,0-25 7 16,0 25 5-16,-4-22 14 0,4 22 9 15,-10-10 13-15,10 10 3 0,-16-7-2 16,16 7-4-16,0 0-2 0,0 0-2 0,-40 14-5 15,30-9-4-15,10-5-22 0,-17 20-86 16,13-8-85-16,-5-2-140 0,5 0-662 0,2-1-414 16</inkml:trace>
  <inkml:trace contextRef="#ctx0" brushRef="#br1" timeOffset="-193942.76">21998 15079 2839 0,'0'0'-67'0,"0"0"43"0,0 0 29 16,0 0 27-16,0 0 22 0,0 0 26 15,0 0 21-15,0 0 5 0,0 0-1 0,0 0-2 16,0 0-11-16,0 0-9 0,0 0-7 15,0 0-7-15,0 0-10 0,0 0-4 16,0 0-8-16,49-13-4 0,-49 13-4 0,22-5-6 16,-22 5-2-16,22-7-3 0,-9 3-2 15,0-2-3-15,0-2-3 0,-13 8-5 0,23-13 0 16,-10 3 0-16,-3 1-4 0,0-1 1 16,-1-1-3-16,-9 11-1 0,11-19 4 15,-11 19 1-15,8-19 0 0,-8 19 1 0,2-15-1 16,-2 15 2-16,0 0-5 0,0 0 1 15,-12-23-3-15,12 23 2 0,-16-4 1 16,16 4 6-16,0 0 5 0,-31 4 6 0,31-4 7 16,-27 11 6-16,12-2 2 0,2 1 0 15,0 3 2-15,1-1-3 0,4 3 5 16,-2 0 0-16,0 2-4 0,4 3 1 0,2-5 5 16,2 2-2-16,-1 1-4 0,3-18 0 15,3 34 3-15,1-19-8 0,4 0-3 16,0-2-3-16,2 1-1 0,2-4-25 0,0-1 0 15,1-1 0-15,2-3 1 0,0-2-15 16,-15-3-52-16,30 3-62 0,-30-3-88 0,31-11-68 16,-18 3-178-16,-3-4-135 0,3 1 2 15,-5-5-281-15,3 0-227 0</inkml:trace>
  <inkml:trace contextRef="#ctx0" brushRef="#br1" timeOffset="-193639.91">22376 14521 2680 0,'0'0'24'0,"0"0"34"0,0 0 16 0,0 0-2 15,0 0-1-15,-16-8-9 0,16 8-10 16,0 0-6-16,0 0 4 0,0 0-12 0,0 0-2 16,0 0-5-16,0 0-5 0,49-11-2 15,-36 11-1-15,-13 0-6 0,29-5-1 16,-14 3-4-16,2-2-6 0,-17 4-16 0,26-4-22 16,-26 4-37-16,23-5-45 0,-23 5-70 15,14-6-110-15,-7 3-539 0,-7 3-171 16</inkml:trace>
  <inkml:trace contextRef="#ctx0" brushRef="#br1" timeOffset="-193117.06">22843 14320 2351 0,'4'-13'-97'16,"-4"13"23"-16,0 0 15 0,0 0 17 0,6-18 10 16,-6 18 21-16,0 0 24 0,5-13 14 15,-5 13 31-15,0 0 28 0,0 0 21 16,0 0 18-16,4-15 1 0,-4 15 7 15,0 0-8-15,0 0 4 0,0 0 2 0,0 0 4 16,0 0 1-16,0 0-14 0,0 0-7 16,0 0-13-16,-55 19-4 0,46-13-8 15,9-6-6-15,-12 15-9 0,6-5-8 0,6-10-7 16,-9 19-8-16,9-19-3 0,-3 20-4 16,3-20-9-16,5 21 1 0,0-7-7 0,-5-14-2 15,14 24-4-15,-4-12-3 0,-1 1-4 16,2 0-1-16,-1-3-3 0,1 2-1 15,-5-2-1-15,-6-10-1 0,15 18 3 16,-15-18-4-16,7 18 7 0,-7-18 12 0,0 16 5 16,0-16 10-16,0 0 5 0,-16 21-1 15,16-21 0-15,-16 11-3 0,5-5-1 0,11-6-1 16,-21 8-7-16,21-8-2 0,-21 5-4 16,21-5-7-16,-22 3-16 0,22-3-41 15,0 0-51-15,-25-8-63 0,25 8-91 0,-10-11-101 16,8 3-218-16,2 8-70 0,0 0-301 15,-3-32-342-15</inkml:trace>
  <inkml:trace contextRef="#ctx0" brushRef="#br1" timeOffset="-192665.77">22978 14261 2881 0,'0'0'-51'16,"0"0"6"-16,0 0 9 0,0 0 4 0,14-14 16 16,-14 14 10-16,0 0 18 0,14-7 1 15,-14 7-7-15,12-6 1 0,-12 6 5 16,20-5-8-16,-20 5-5 0,23-6 6 0,-23 6 1 16,24-5-1-16,-12 4 3 0,-12 1-2 15,23-6 3-15,-23 6 16 0,17-4 14 16,-17 4 16-16,0 0 21 0,21-3 0 15,-21 3-6-15,0 0-8 0,0 0-6 0,0 0-4 16,0 0-13-16,0 0 6 0,0 0-1 0,0 0 0 16,0 0-2-16,-40 25 8 0,29-17 5 15,1 2-4-15,0 2 2 0,-4-2-2 16,4 4-9-16,2-2-2 0,-1 1-2 16,1 1-2-16,-1-1-7 0,5 0 0 0,-3 1-2 15,7-14 1-15,-6 23 1 0,6-23 1 16,0 20 2-16,0-20-1 0,4 20-1 15,-4-20-3-15,11 18-2 0,-11-18 0 0,15 11-5 16,-7-6-1-16,-8-5-2 0,23 7 0 16,-9-4-5-16,-14-3-1 0,27 0-5 0,-10 0-42 15,-17 0-55-15,36-7-73 0,-17 2-84 16,-5-2-178-16,2 0-187 0,-2-2-243 16,-1 2-204-16</inkml:trace>
  <inkml:trace contextRef="#ctx0" brushRef="#br1" timeOffset="-190818.85">23691 15134 2624 0,'0'0'-34'15,"-6"-13"9"-15,6 13 1 0,0 0 4 0,0 0-4 16,-6-18 17-16,6 18 13 0,0 0-5 15,0 0 8-15,2-24 0 0,-2 24 3 0,6-18 14 16,-6 18 2-16,4-18 6 0,-4 18 3 16,7-24 4-16,-2 10-5 0,-3-1-1 15,2-2 1-15,-4 17-3 0,2-36-3 0,0 15-2 16,-2 0-7-16,-2-1 2 0,0 0 10 16,0 0 20-16,0 1 11 0,0 2 6 0,0 2 6 15,-3-1-6-15,5 18-10 0,-7-24-1 16,7 24-15-16,-4-15-1 0,4 15 1 15,0 0-8-15,0 0-4 0,0 0-1 16,0 0-2-16,0 0-1 0,-21 39-1 0,21-21 1 16,-2 1 14-16,2 4 6 0,-2 0-1 15,2 6 6-15,-2 0 7 0,2-1 2 0,0 6-1 16,0-5 10-16,0 4 0 0,0-1-4 16,-2 1-4-16,0 4-2 0,0-5-3 15,2-2-10-15,-5 2 1 0,1 0-8 0,0-4-5 16,-3 1 4-16,3-4-10 0,-2 3-1 15,0-4-4-15,2-3-10 0,-6-1-43 0,2-5-59 16,2 1-85-16,-2-3-88 0,-1-4-154 16,3-1-167-16,-3-5-27 0,9-3-219 15,0 0-157-15</inkml:trace>
  <inkml:trace contextRef="#ctx0" brushRef="#br1" timeOffset="-190682.79">23531 15334 2682 0,'0'0'57'15,"6"-13"-16"-15,-6 13-5 0,13-14-4 16,-13 14-6-16,17-12 2 0,-4 7-6 0,-13 5-7 16,28-11-16-16,-12 4-55 0,1 2-64 15,2-1-64-15,-2 1-160 0,2-3-357 16,6 4 46-16</inkml:trace>
  <inkml:trace contextRef="#ctx0" brushRef="#br1" timeOffset="-190413.05">24030 15001 2120 0,'-14'-18'28'0,"14"18"29"15,0 0 3-15,0 0 17 0,0 0 16 16,-28 25 16-16,28-25 5 0,-13 23-21 15,5-10 4-15,0 2-3 0,1 2-2 0,1-2-8 16,1 5-11-16,3-1-4 0,0-1-9 16,0 1-5-16,4 1-7 0,0-3-4 0,2-2-6 15,3 0-5-15,-3 1-49 0,3-5-48 16,3 3-69-16,-1-5-68 0,-9-9-126 0,16 14-528 16,-7-10-209-16</inkml:trace>
  <inkml:trace contextRef="#ctx0" brushRef="#br1" timeOffset="-189999.08">24073 15198 2612 0,'0'0'-10'0,"-4"-16"17"16,4 16-2-16,0 0 2 0,-5-20 5 16,5 20-2-16,0 0-1 0,0 0-3 15,7-21 2-15,-7 21-3 0,10-7 3 0,-10 7-2 16,17-6-5-16,-17 6 1 0,19-7 3 15,-19 7-3-15,22-6-1 0,-22 6-5 0,23-7 7 16,-23 7-3-16,21-3 3 0,-21 3 0 16,19-4 3-16,-19 4-3 0,14-3 13 0,-14 3-9 15,17-4 6-15,-17 4-3 0,0 0 15 16,0 0 8-16,15-4 5 0,-15 4 1 16,0 0-1-16,0 0 2 0,0 0 7 15,0 0 8-15,0 0 6 0,0 0 4 0,0 0 3 16,0 0 3-16,0 0 3 0,-40 28-1 15,40-28 3-15,-10 16 0 0,6-5-3 0,4-11 7 16,-11 21 0-16,11-21-2 0,-7 23 5 16,5-12-4-16,2-11-2 0,-2 25-7 15,2-25-8-15,4 27-4 0,-1-16-7 0,1 2-4 16,2-2-7-16,3 1-3 0,-1-2-3 16,2 2-14-16,2-5-44 0,-12-7-56 0,22 9-72 15,-9-5-67-15,0-2-92 16,0-2-189-16,1-2-94 0,-14 2-242 0,26-10-174 0</inkml:trace>
  <inkml:trace contextRef="#ctx0" brushRef="#br1" timeOffset="-189780.75">24453 15091 2587 0,'0'0'-19'0,"1"-18"7"0,-1 18 3 15,0 0 18-15,0 0 34 0,0 0 28 0,0 0 21 16,0 0 12-16,0 0-1 0,0 0-7 15,0 0-6-15,29 38-4 0,-24-23-1 16,-1 0 7-16,-2 3-6 0,0-2 2 0,-2 4-14 16,0 0-2-16,-4-2-11 0,0 3-2 15,-3 0-10-15,1 2-5 0,-5-3-25 16,3 1-60-16,-2-2-62 0,4-1-75 0,-4-5-83 16,2-1-198-16,4-4-431 0,1 1-270 15</inkml:trace>
  <inkml:trace contextRef="#ctx0" brushRef="#br1" timeOffset="-189186.67">24901 15086 2624 0,'0'0'-52'0,"0"0"33"15,-6-20 32-15,6 20 11 0,-11-12 21 16,11 12 27-16,-18-10 21 0,18 10 19 16,-20-6 9-16,20 6 7 0,-26 0-5 0,26 0-5 15,-23 5-5-15,8-1-6 0,15-4-9 16,-21 14-4-16,13-4-6 0,0 1-3 0,8-11-12 16,-6 26 0-16,5-12-8 0,1-14-7 15,3 32-3-15,1-16-7 0,1-1-5 16,2 0 0-16,-1 0-8 0,2-5-2 0,1 2-3 15,1-2 1-15,-10-10-6 16,18 12-1-16,-9-6-1 0,-9-6-2 0,13 4 0 16,-13-4 1-16,0 0-6 0,0 0-1 0,27-19-2 15,-24 6 0-15,-3 13-7 0,8-29 4 16,-5 10-2-16,1-8 0 0,1-3-7 16,-1-7-20-16,2-7-22 0,0-5-14 0,3-4-2 15,-3-1 9-15,-2 3 7 0,2 6 9 16,-2 4 21-16,-1 5 15 0,3 4 10 15,-3 3 15-15,-1 5 4 0,2-2 1 0,-2 8-2 16,0 2-2-16,2 1-7 0,-4 15 4 16,2-15 1-16,-2 15 3 0,0 0 0 15,0 0 3-15,0 0 1 0,0 0 5 0,0 0 10 16,-2 55-5-16,0-39-3 0,2 6 1 16,0 1 0-16,-2 4 8 0,2 0-26 0,-2 0 3 15,4 1-9-15,-2-1-2 0,4 3 1 16,0-1 0-16,3-1-3 0,-1 1-3 15,1-3-2-15,1 0-2 0,3-1-13 0,-1-4-32 16,0 1-45-16,-3-7-60 0,4 1-74 16,-3-6-70-16,2-2-124 0,0 2-166 0,-2-6-29 15,1-1-306-15,-9-3-306 0</inkml:trace>
  <inkml:trace contextRef="#ctx0" brushRef="#br1" timeOffset="-188809.38">25181 14960 2875 0,'0'0'33'0,"0"0"10"0,0-17 10 16,0 17 7-16,0 0 11 0,0 0 5 15,-5-21-5-15,5 21-6 0,0 0-6 0,6-15-6 16,-6 15-12-16,8-12 1 0,-8 12-6 16,17-9-7-16,-17 9 0 0,19-7-6 15,-5 1-1-15,-14 6-3 0,26-5-4 0,-10 3 2 16,-16 2-4-16,25-3-1 0,-25 3 0 15,21-2-1-15,-21 2-6 0,19-3 1 16,-19 3 4-16,0 0 9 0,0 0 10 0,19 3 5 16,-19-3 8-16,0 0 4 0,0 0 1 15,0 0-2-15,0 0 6 0,0 0 2 0,-32 38 0 16,20-26 9-16,3 0 0 0,-1 2 7 16,2 2 3-16,1-2 10 0,1 4-3 15,-1-1-1-15,5 2-7 0,-3 0-9 0,3 0-4 16,2-2-9-16,2 2-7 0,3-1 4 15,-1-1-9-15,5 0-2 0,0-4-7 0,3 0-30 16,-2-3-28-16,3-3-52 0,0 0-67 16,4-2-78-16,-3-5-82 0,-1-2-155 15,-13 2-128-15,27-10 2 0,-20 5-242 0,-7 5-165 16</inkml:trace>
  <inkml:trace contextRef="#ctx0" brushRef="#br1" timeOffset="-171904.8">11931 5299 809 0,'8'-14'132'16,"-8"14"-23"-16,0 0-26 0,0 0-9 15,6-14-16-15,-6 14-3 0,0 0-15 0,4-14-8 16,-4 14 1-16,0 0 2 0,9-16 4 15,-9 16 25-15,5-13 8 0,-5 13-7 16,7-14 8-16,-7 14 0 0,6-17-3 0,-6 17-1 16,7-17-5-16,-7 17-10 0,6-21 1 15,-1 8-5-15,-5 13-4 0,3-25-10 16,-3 25-2-16,3-25 6 0,-3 12-11 0,0 13 0 16,2-26 2-16,-2 26-5 0,2-22-6 15,-2 22 2-15,0-23 10 0,0 23 8 0,0-19 9 16,0 19-2-16,0 0 1 0,-2-23-7 15,2 23-3-15,0 0-3 0,0-17-8 16,0 17-6-16,0 0-1 0,0 0-4 0,0 0-3 16,-8-13 7-16,8 13 0 0,0 0-8 15,0 0 7-15,0 0 0 0,0 0-22 16,-18 45 9-16,16-29 17 0,-2 1 9 0,0 3 9 16,-1 5 4-16,0-2 7 0,-2 2-2 15,1 2 3-15,0 0-2 0,-2-1-4 0,0 3 2 16,3-3 0-16,-2 1-1 0,0 0-3 15,1-2-3-15,-1 0-2 0,3-5-4 16,-1-1-4-16,0 1-3 0,3-4-3 0,-3 0 0 16,5-16-5-1,-4 27-1-15,0-18-5 0,4-9 0 0,-4 19-15 0,4-19-36 0,-8 18-50 16,8-18-58-16,-9 13-52 0,2-9-54 16,7-4-101-16,-12 7-523 0,12-7-239 15</inkml:trace>
  <inkml:trace contextRef="#ctx0" brushRef="#br1" timeOffset="-171724.72">11739 5527 2544 0,'0'0'-57'0,"2"-27"11"0,-2 27 5 16,0 0 3-16,0 0 12 0,11-18-2 0,-11 18 2 16,9-14-3-16,-9 14-2 0,10-12 4 15,-10 12 2-15,15-15-3 0,-7 9-2 16,-8 6-9-16,19-11-9 0,-19 11-8 0,19-10-15 15,-7 6-18-15,-12 4-30 0,20-8-39 16,-20 8-336-16,19-5 334 0</inkml:trace>
  <inkml:trace contextRef="#ctx0" brushRef="#br1" timeOffset="-171350.75">12215 5182 1341 0,'0'0'-38'0,"0"0"17"16,0 0 11-16,0 0 8 0,0 0 12 15,0 0 9-15,0 0 12 0,0 0 16 0,0 0 7 16,-31 32-1-16,31-32 11 0,-10 19 3 16,3-6-2-16,1-2 10 0,2 5 10 15,4-16-1-15,-7 31-4 0,4-16-2 0,1 2 2 16,0 0-2-16,2-17-13 0,0 33-2 16,0-17-6-16,4 0-4 0,-1 0-8 0,-3-16 0 15,7 30-5-15,-3-17-2 0,0-1-4 16,-4-12 0-16,11 21-27 0,-5-12-60 15,-6-9-62-15,12 13-70 0,-12-13-142 0,11 10-318 16,-7-6 127-16</inkml:trace>
  <inkml:trace contextRef="#ctx0" brushRef="#br1" timeOffset="-171048.75">12272 5366 1807 0,'0'0'-80'16,"0"0"17"-16,0 0 8 0,0 0 11 15,10-13 19-15,-10 13 1 0,0 0 9 0,0 0 10 16,0 0 3-16,15-7 9 0,-15 7 10 15,0 0 5-15,18-4 0 0,-18 4-7 0,18-4 10 16,-18 4-8-16,18-6-7 0,-18 6 3 16,21-4-1-16,-21 4-16 0,22-3-16 15,-22 3-28-15,18-4-31 0,-18 4-40 16,18-6-53-16,-18 6-224 0,14-5 125 0</inkml:trace>
  <inkml:trace contextRef="#ctx0" brushRef="#br1" timeOffset="-170750.81">12441 5260 1096 0,'0'0'-23'0,"-4"-15"7"16,4 15 8-16,0 0 6 0,0 0 4 0,0 0 15 16,0 0 24-16,0 0 15 0,0 0 14 15,0 0-5-15,0 0 24 0,0 0-16 16,0 0-10-16,0 0 1 0,-5 46-1 0,5-46-10 15,-2 23 12-15,2-23-1 0,0 24 2 16,-2-9 8-16,2-15-2 0,0 27 2 16,-3-14 5-16,3-13-9 0,3 25-1 0,-1-12-5 15,-2-13 11-15,5 23-11 0,-5-23-4 16,6 19-4-16,-3-10-1 0,-3-9-13 0,8 14 10 16,-8-14-13-16,12 11-4 0,-12-11-12 15,13 8-40-15,-13-8-68 0,0 0-78 16,21-1-137-16,-21 1-429 0,0 0 0 0</inkml:trace>
  <inkml:trace contextRef="#ctx0" brushRef="#br1" timeOffset="-170487.41">12599 5325 2200 0,'4'-19'-46'15,"-4"19"7"-15,4-14-3 0,-4 14 5 0,0 0-3 16,8-17 2-16,-8 17 1 0,0 0 8 0,6-11-2 15,-6 11 6-15,0 0 12 0,0 0 17 16,0 0 5-16,0 0 4 0,25 27 9 0,-21-16 2 16,3 2-5-16,-2 0 21 0,3 3 2 15,-3 1 1-15,4 0 11 0,-5-2-2 16,3 2-10-16,-3-2 14 0,-2 1-3 16,-1-1-8-16,-1-15-4 0,-1 26-3 15,1-26 3-15,-4 22-6 0,4-22-8 0,-11 21-14 16,5-14-56-16,-4 1-56 0,4-2-66 15,6-6-145-15,-14 7-299 0,14-7 177 0</inkml:trace>
  <inkml:trace contextRef="#ctx0" brushRef="#br1" timeOffset="-169849.73">13038 5256 1736 0,'0'0'-64'0,"0"0"7"16,0 0 9-16,0 0 13 0,0 0 9 15,0 0 9-15,0 0 19 0,0 0 6 16,0 0 11-16,0 0 13 0,0 0 5 0,0 0 8 16,0 0 2-16,0 0-1 0,0 0-2 15,0 0 7-15,0 0-20 0,41 1 3 0,-41-1-8 16,24-1 0-16,-24 1 6 0,30-4-8 16,-30 4-5-16,29 0-13 0,-11-2-18 15,-18 2-25-15,28 0-13 0,-13 0-24 16,-15 0-10-16,24 0-10 0,-24 0-3 15,19 0 1-15,-19 0-10 0,0 0-22 0,19-1-74 16,-19 1-141-16,0 0 112 0</inkml:trace>
  <inkml:trace contextRef="#ctx0" brushRef="#br1" timeOffset="-168450.79">12935 5486 918 0,'0'0'-16'0,"-15"6"14"15,15-6 5-15,0 0 21 0,0 0 8 0,0 0 13 16,0 0 14-16,-16 4 11 0,16-4 15 15,0 0 8-15,0 0 2 0,0 0-8 0,0 0 0 16,0 0-3-16,0 0-5 0,0 0 3 16,0 0-27-16,0 0-3 0,0 0-1 15,0 0-12-15,0 0 0 0,0 0 3 16,0 0-13-16,0 0 6 0,0 0-5 0,57-11-7 16,-57 11 16-16,24-2-11 0,-24 2-2 15,24-1 6-15,-8 1-6 0,-16 0-6 0,27-3-2 16,-27 3 1-16,27-2 3 0,-11 0-11 15,-16 2 4-15,25-2 0 0,-25 2-9 16,23-2-33-16,-23 2-32 0,21-1-44 0,-21 1-43 16,19-4-66-16,-19 4-408 0,16-6 168 15</inkml:trace>
  <inkml:trace contextRef="#ctx0" brushRef="#br1" timeOffset="-167944.78">12881 5315 1741 0,'0'0'-62'0,"0"0"23"16,0 0 21-16,0 0 5 0,0 0 6 0,0 0 20 15,0 0 12-15,0 0 7 0,0 0 14 16,0 0 4-16,0 0 7 0,0 0 3 16,0 0 3-16,0 0-15 0,0 0 6 15,29-13-3-15,-29 13-8 0,0 0-9 0,28 0 2 16,-28 0-3-16,23-2-7 0,-23 2 2 16,27 0 4-16,-12 0-7 0,-15 0-7 15,31-1 3-15,-15 1-6 0,-16 0 1 0,32-3 0 16,-17 3-2-16,-15 0 6 0,27-1-11 15,-27 1 9-15,23 0-2 0,-23 0-8 0,20-3-1 16,-20 3-2-16,0 0-10 0,22 0-29 16,-22 0-54-16,0 0-42 0,0 0-89 0,21 0-433 15,-21 0 117-15</inkml:trace>
  <inkml:trace contextRef="#ctx0" brushRef="#br1" timeOffset="-167259.78">13528 5344 1786 0,'0'0'-76'0,"0"0"20"0,-20-8 16 16,20 8 10-16,0 0 6 0,0 0 12 15,-11-9 6-15,11 9 4 0,0 0 7 16,0 0-3-16,-7-20 1 0,7 20-3 0,0 0 0 16,2-18 2-16,-2 18-6 0,0 0-1 15,9-22-1-15,-9 22 6 0,8-13 0 0,-8 13-9 16,8-13 4-16,-8 13 2 0,11-10-4 15,-11 10 2-15,16-10 7 0,-16 10-8 16,13-5 5-16,-13 5-1 0,19-2-3 0,-19 2 2 16,0 0-1-16,25 4 4 0,-25-4 0 15,17 10 4-15,-10-3 4 0,5 1-1 16,-12-8 6-16,13 23-1 0,-5-10-3 0,-2-1 1 16,-2 3 5-16,3 0-2 0,-3-2 2 15,-2 3-6-15,-2-16 12 0,4 26-9 16,-2-14 15-16,-2-12 3 0,-2 22 9 0,2-22 10 15,-4 18 15-15,4-18-4 0,-11 15 13 16,11-15-6-16,-14 9 1 0,14-9-4 0,-17 5-9 16,17-5 5-16,-19 3 9 0,19-3-12 15,0 0-6-15,-29-13-3 0,22 4-10 16,7 9-4-16,-20-18-13 0,13 7-20 0,1-1-32 16,6 12-38-16,-5-23-40 0,5 23-52 15,1-23-69-15,-1 23-407 0,4-23 140 16</inkml:trace>
  <inkml:trace contextRef="#ctx0" brushRef="#br1" timeOffset="-166834.75">14472 5201 1938 0,'-9'-10'2'16,"9"10"8"-16,0 0-6 0,0 0 16 0,0 0 9 15,-7-13-1-15,7 13 1 0,0 0-1 16,0 0 1-16,0 0 7 0,0 0-13 0,21-23-2 16,-21 23-3-16,22-8 0 0,-9 4-1 15,3 1-5-15,1-1 11 0,2 1-13 16,1-2-1-16,-2 4-3 0,1-3 20 15,2 2-21-15,0-1-4 0,-1 3-10 0,0-4-37 16,-20 4-40-16,35-5-42 0,-21 3-62 0,-14 2-409 16,24-5 193-16</inkml:trace>
  <inkml:trace contextRef="#ctx0" brushRef="#br1" timeOffset="-166518.85">14665 5031 1730 0,'0'0'-55'0,"0"0"5"16,-14-7 14-16,14 7 9 0,0 0-3 16,0 0 8-16,0 0 5 0,0 0 8 0,0 0 9 15,0 0 9-15,0 0 2 0,0 0 13 16,-6 26 0-16,6-26 3 0,2 21 6 16,-2-21-8-16,0 31 0 0,0-14 10 15,-2 0 1-15,2 2 5 0,-3 0-3 0,1 2 8 16,0-2 4-16,0 2 8 0,0-2 4 0,-1 0 5 15,1-1 3-15,0-2 7 0,0 2-4 16,2-18-1-16,-1 25-1 0,1-25-9 0,0 23-2 16,0-23-1-16,1 16 3 0,-1-16-10 15,6 16-4-15,-6-16-4 0,16 9-5 16,-16-9-8-16,20 4-27 0,-20-4-49 16,27-2-46-16,-8 0-52 0,-3-2-39 15,1-1-87-15,0-1-419 0,2 0 65 0</inkml:trace>
  <inkml:trace contextRef="#ctx0" brushRef="#br1" timeOffset="-166063.78">15184 5099 1911 0,'0'0'-88'16,"0"0"13"-16,8-14 12 0,-8 14 15 0,0 0 5 15,8-12 18-15,-8 12-6 0,0 0 21 16,0 0 7-16,0 0 13 0,0 0 10 16,0 0 7-16,0 0 11 0,0 0-1 0,0 0 9 15,0 0 7-15,-18 48-10 0,14-36-1 16,-2 2-6-16,-1 0-5 0,-1 1 3 15,2 0-5-15,-3 3 3 0,1-3-9 0,1-1 0 16,-1 2-7-16,2-3 9 0,-2 1-8 16,2 0-6-16,0-3 2 0,6-11 9 0,-10 19-8 15,10-19-5-15,-6 17 2 0,6-17 7 16,0 17-8-16,0-17 4 0,0 0 0 16,6 24-1-16,-6-24 2 0,10 16 2 15,-2-6-4-15,4-1-6 0,-2 1 18 0,1-1-14 16,6-1 4-16,-3-1-1 0,3 4 3 15,1-4-11-15,-2 0 3 0,-1 1 3 16,2-1-3-16,-2 1 8 0,-2-2-11 0,4 2-5 16,-5-3-28-16,2 1-60 0,0 0-49 15,-6-3-89-15,5 1-401 0,-13-4 155 0</inkml:trace>
  <inkml:trace contextRef="#ctx0" brushRef="#br1" timeOffset="-165724.89">15559 5220 1702 0,'0'0'-103'0,"15"-11"14"15,-15 11 7-15,0 0 7 0,0 0 9 0,0 0 5 16,0 0 12-16,21 22 16 0,-21-22 10 15,2 14 23-15,-2-14 11 0,0 0 13 16,-2 21 3-16,2-21 27 0,0 0 0 0,-11 19 9 16,11-19 11-16,-14 10 1 0,14-10 2 0,-19 4 17 15,19-4 10-15,-22 0 24 0,22 0 5 16,0 0-5-16,-28-10-10 0,28 10-10 16,-14-14-14-16,14 14-6 0,-10-15-14 0,10 15-12 15,-7-19-6-15,7 19-10 0,0 0-23 16,9-27-39-16,-9 27-35 0,10-13-38 15,-10 13-43-15,15-10-63 0,-15 10-140 16,15-5-303-16,-9 2 136 0</inkml:trace>
  <inkml:trace contextRef="#ctx0" brushRef="#br1" timeOffset="-156275.95">15410 15962 407 0,'0'0'183'0,"0"0"-72"15,-14 27-47-15,14-27-13 0,0 0-7 16,0 0-20-16,0 0-3 0,0 0 3 16,0 0 6-16,0 0 11 0,0 0 8 15,0 0 14-15,0 0 22 0,0 0 3 0,0 0-8 16,0 0-7-16,0 0-1 0,0 0 3 16,0 0-13-16,0 0-12 0,0 0-4 0,0 0 0 15,0 0-7-15,48-31-6 0,-37 22-2 16,0 0-9-16,2-5 2 0,1 1-8 15,2-2 2-15,-2-2 1 0,3-3-4 0,2 0-6 16,2-5 9-16,-1 0-12 0,0 0 2 16,4-1 2-16,1-7-9 0,3 1-2 15,-4 0 4-15,4-3-5 0,0 0 4 16,1 2-5-16,-1-2-1 0,2 0 0 0,-1 0-9 16,3 1 2-16,-2-3 1 0,-1 2 1 15,3 4 2-15,-2 0-5 0,0-2-6 0,-1 3 8 16,3-1 2-16,0 1 5 0,-1 2-7 15,1-3 2-15,-2 1 3 0,4 1-3 16,-3 1 2-16,1-2 3 0,0 3-5 16,1-1 4-16,-1 1 1 0,-2 0-3 0,-5 2 6 15,1 3-4-15,0-4 6 0,-3 3 0 16,0-2 12-16,0 0 2 0,-1 0 2 0,-4 1 8 16,6 1 1-16,-5 1 16 0,2-1 5 15,-2-1-6-15,2 3 6 0,-2 1-3 16,2-2-9-16,-3 8-4 0,0-4-12 0,2 1 6 15,-4 1-1-15,3-2-13 0,-1 0 5 0,0 1-17 16,-2-2 15-16,0 2-3 16,-1-2 2-16,0 2-8 0,0 0 2 0,-1-1 5 15,4 1-2-15,-6-2-5 0,3 2 2 16,0 2-5-16,-3-2 3 0,3 1 3 16,-2 1 0-16,4 0-5 0,-7 2 2 0,3-3-3 15,-2 4 0-15,-1 0 27 0,1 0-4 16,-3 1 5-16,1 1 10 0,-9 10 2 0,13-18 0 15,-7 10 5-15,-6 8-2 0,8-12 0 16,-8 12-4-16,8-10-12 0,-8 10 5 16,0 0-5-16,8-14-6 0,-8 14 4 0,0 0-7 15,0 0 0-15,0 0-5 0,0 0-3 16,0 0-3-16,0 0 1 0,0 0 0 16,-62 17 3-16,47-10-3 0,3-1-2 0,-6 1 2 15,-3 3 0-15,2 1 1 0,-2-1-3 16,-3 1-4-16,4-1 1 0,-2 2-4 15,1-2 7-15,2 0-5 0,0 0 2 0,5-2 0 16,-2 1-3-16,4-2 5 0,12-7-4 16,-24 14 1-16,16-8 5 0,8-6-5 0,-13 11 5 15,13-11-1-15,-8 8-1 0,8-8-1 16,0 0 4-16,0 0-6 0,0 0 1 16,0 0 2-16,0 0-4 0,0 0-2 0,0 0 6 15,31 9-5-15,-31-9 0 0,0 0-1 16,0 0 2-16,36-17 2 0,-28 9-5 15,4 1 0-15,-2-2-3 0,1 0 2 0,-11 9 0 16,23-18 2-16,-12 9-3 0,-1-1 4 16,2 2-6-16,0-2 0 0,0 1 1 15,-12 9 2-15,24-16-4 0,-14 8 4 0,3 4-2 16,-3-4 0-16,-10 8 0 0,22-11 4 16,-12 5-5-16,-10 6 0 0,19-10 1 0,-19 10 2 15,19-8 1-15,-19 8 0 0,15-7-3 16,-15 7 0-16,15-6 4 0,-15 6-4 15,0 0-2-15,21-8 2 0,-21 8-1 0,0 0 3 16,14-3-4-16,-14 3 3 0,0 0-2 16,0 0-1-16,0 0 1 0,22 0 6 15,-22 0 2-15,0 0 7 0,0 0 7 0,0 0 9 16,0 0 9-16,0 0 3 0,8 17 1 16,-8-17 3-16,0 0 3 0,0 0-3 15,-12 28-3-15,12-28-2 0,-6 23-2 0,-1-9-2 16,2-1-2-16,-1 2-4 0,2 0-2 15,-4 1-3-15,2 2 0 0,-1-2-3 0,-2 3 0 16,1 0 1-16,-3 0-5 0,3 0 0 16,-2 0-5-16,1-1 2 0,-2 0-5 15,3-2 2-15,2-1-2 0,0 0-8 0,-1-2-15 16,0-1-45-16,7-12-40 0,-8 22-52 16,4-15-66-16,4-7-83 0,-4 11-683 15,4-11-443-15</inkml:trace>
  <inkml:trace contextRef="#ctx0" brushRef="#br1" timeOffset="-155818.72">17448 13730 2793 0,'6'-12'-194'0,"-6"12"30"0,0 0 34 16,6-14 22-16,-6 14 23 0,0 0 19 16,0 0 16-16,10-13 16 0,-10 13 14 0,0 0 3 15,0 0 17-15,16-4 4 0,-16 4-4 16,0 0 1-16,0 0 11 0,0 0-6 0,23 14 4 15,-23-14-1-15,6 13-1 0,-6-13 7 16,4 16 2-16,-4-16-6 0,2 17 20 16,-2-17 51-16,0 0 7 0,-6 24 9 0,6-24 3 15,-9 14 10-15,9-14-1 0,-12 10 2 16,12-10-8-16,-18 9-1 0,18-9 0 16,-14 3-3-16,14-3 1 0,0 0-4 15,-26-3-9-15,26 3-7 0,0 0-12 0,-18-18-3 16,18 18-6-16,-7-15-9 0,7 15-5 15,0-15-4-15,0 15-8 0,0 0-2 0,11-25-5 16,-11 25-8-16,19-15-44 0,-8 7-52 16,-11 8-67-16,27-10-90 0,-12 7-146 15,0-1-560-15,-15 4-357 0</inkml:trace>
  <inkml:trace contextRef="#ctx0" brushRef="#br1" timeOffset="-154252.78">26649 15233 773 0,'-15'-6'199'15,"15"6"-48"-15,0 0 1 0,0 0-23 16,0 0-10-16,0 0 15 0,0 0-30 15,0 0 4-15,-14-5 10 0,14 5 21 16,0 0 13-16,0 0 4 0,0 0 6 0,0 0 1 16,0 0-13-16,0 0-2 0,0 0-21 15,0 0-12-15,0 0-14 0,0 0-12 0,0 0-4 16,0 0-13-16,0 0-9 0,0 0-3 16,0 0-6-16,0 0-8 0,0 0-1 15,0 0-2-15,0 0-8 0,0 0-3 0,0 0-4 16,57 7-6-16,-57-7-2 0,27 1 2 15,-27-1-3-15,25 0-4 0,-10 0-1 0,-15 0-4 16,29 0 5-16,-13 0-5 0,-16 0-3 16,25-1 5-16,-25 1-3 0,27-2-3 15,-27 2 0-15,18-2-1 0,-18 2-3 16,20-6 1-16,-20 6-7 0,15-1-14 0,-15 1-16 16,0 0-22-16,21-6-33 0,-21 6-40 15,0 0-38-15,0 0-45 0,15-1-55 0,-15 1-117 16,0 0-496-16,0 0-251 0</inkml:trace>
  <inkml:trace contextRef="#ctx0" brushRef="#br1" timeOffset="-153924.78">26647 15135 2487 0,'0'0'-119'0,"0"0"30"0,0 0 33 15,-19-5 24-15,19 5 24 0,0 0 25 0,0 0 33 16,0 0 25-16,0 0 11 0,-12-8 12 16,12 8 5-16,0 0 9 0,0 0 4 0,0 0-2 15,0 0-2-15,0 0 0 0,0 0-3 16,0 0 2-16,0 0-8 0,0 0-8 15,31-19-10-15,-31 19-11 0,17-4-6 16,-17 4-7-16,24-1-7 0,-24 1-5 0,26 0-6 16,-9 0-9-16,-17 0-39 0,33 0-49 15,-14-3-52-15,-19 3-58 0,35-1-59 0,-17 1-76 16,-2-3-666-16,-1 3-405 0</inkml:trace>
  <inkml:trace contextRef="#ctx0" brushRef="#br1" timeOffset="-153062.06">27335 15088 2755 0,'0'0'-134'0,"0"0"30"16,0 0 16-16,0 0 12 0,0 0 19 15,0 0 11-15,0 0 10 0,0 0 28 0,0 0-3 16,0 0 7-16,0 0 4 0,0 0 9 15,0 0 2-15,0 0 1 0,0 0 16 16,0 0 2-16,0 0 4 0,0 0-4 0,0 0-1 16,0 0 6-16,0 0-13 0,0 0 6 15,0 0-9-15,0 0-3 0,0 0 4 16,0 0-1-16,0 0-8 0,38-19-1 0,-38 19 1 16,0 0-4-16,18-10 1 0,-18 10-2 15,14-5 4-15,-14 5-4 0,13-7 7 16,-13 7-7-16,11-11 0 0,-11 11 0 0,0 0-7 15,15-13-1-15,-15 13 5 0,0 0-3 16,7-11 7-16,-7 11-7 0,0 0-1 16,8-11-3-16,-8 11-1 0,0 0 10 0,0 0-4 15,0 0-4-15,0 0 6 0,0 0-7 16,0 0 4-16,-17-24 1 0,17 24-4 16,0 0-1-16,-20-4 10 0,20 4-8 0,0 0 4 15,-20 0 3-15,20 0 4 0,0 0-9 16,-26 2 15-16,26-2-6 0,-19 4 7 0,19-4 3 15,-17 6 9-15,17-6 0 0,-19 7 1 16,19-7 4-16,-17 10 5 0,17-10-1 16,-16 14 0-16,9-7 1 0,7-7 10 0,-14 17 4 15,8-7 10-15,6-10-6 0,-9 23 2 16,7-10-2-16,2-13 0 0,-3 22-2 16,3-22 2-16,0 26 5 0,0-13 4 15,0-13-3-15,5 20-3 0,-5-20 3 0,6 20-3 16,-1-12 1-16,-5-8-4 0,14 13-4 15,-6-6-6-15,-8-7-6 0,21 7-4 16,-21-7-4-16,21 0-11 0,-21 0-39 0,30-7-54 16,-16 0-59-16,3-1-54 0,2-3-54 15,1-1-81-15,0 1-646 0,0-2-407 0</inkml:trace>
  <inkml:trace contextRef="#ctx0" brushRef="#br1" timeOffset="-152721.12">27613 14573 2851 0,'0'0'-125'0,"0"0"19"16,0 0 25-16,-5-17 1 0,5 17 12 0,0 0 12 16,0 0 8-16,0 0 9 0,19-13 6 0,-19 13 2 15,18-6 8-15,-18 6 4 0,20-6-3 16,-20 6 8-16,24-3-2 0,-12-2-1 15,-12 5-4-15,24-2-22 0,-12-3-70 0,-12 5-78 16,24-8-356-16,-14 7 267 0</inkml:trace>
  <inkml:trace contextRef="#ctx0" brushRef="#br1" timeOffset="-148524.65">28014 14341 371 0,'0'0'93'0,"0"0"-5"0,0 0-4 15,-6-29-6-15,6 29 1 0,0 0-14 16,12-9-3-16,-12 9 2 0,0 0 1 0,11-10-7 16,-11 10-5-16,0 0 5 0,16-10-3 15,-16 10 6-15,0 0 1 0,13-10 4 16,-13 10 4-16,0 0 2 0,0 0-9 0,0 0 0 15,0 0-4-15,0 0-3 0,0 0-1 16,0 0-1-16,0 0-15 0,0 0 1 16,0 0-12-16,0 0 4 0,0 0 3 15,0 0-5-15,0 0-7 0,0 0 4 0,-54 15-12 16,54-15 13-16,-18 11 0 0,18-11-9 16,-15 8-4-16,15-8 2 0,-18 9-3 0,18-9 1 15,-10 10 2-15,10-10-2 0,0 0-3 16,-6 15 13-16,6-15-18 0,0 0 8 15,0 0 4-15,0 0-12 0,16 21-1 0,-16-21 8 16,18 7-7-16,-18-7 8 0,15 6-3 16,-15-6 0-16,16 7-4 0,-16-7 8 15,18 8-4-15,-18-8 1 0,14 7-4 0,-14-7 0 16,15 8-1-16,-15-8 11 0,11 12 0 16,-11-12 9-16,7 15 9 0,-7-15-4 15,6 15 18-15,-6-15 11 0,2 18 4 0,-2-18 5 16,0 15-6-16,0-15 4 0,0 0 6 15,-6 22-4-15,6-22 5 0,-7 16-7 0,7-16-9 16,-8 12-3-16,8-12-5 0,-13 9-8 16,13-9 0-16,-14 5-7 0,14-5-5 15,0 0-5-15,-21 6-40 0,21-6-34 16,0 0-44-16,0 0-38 0,0 0-28 0,-28-9-33 16,28 9-30-16,-9-5-59 0,9 5-538 15,0 0-143-15</inkml:trace>
  <inkml:trace contextRef="#ctx0" brushRef="#br1" timeOffset="-147774.79">28282 14322 2276 0,'0'0'-140'0,"0"0"26"0,7-18 27 16,-7 18 19-16,0 0 28 0,0 0 15 0,3-15 19 16,-3 15 7-16,0 0 11 0,0 0 2 15,0 0 6-15,0 0 3 0,0 0 1 16,-14-13 7-16,14 13 1 0,0 0-6 0,0 0-4 15,0 0-6-15,-34 19 6 0,22-11 0 16,0 1 5-16,2 1 6 0,0 3-1 16,-4-1-5-16,6 1-2 0,-2 0-5 15,1 0 11-15,0 0-19 0,4 0 10 0,5-13-8 16,-10 22 6-16,7-9 3 0,3-13-5 16,0 0-4-16,5 24 6 0,-5-24 7 15,8 13-19-15,-8-13 1 0,0 0 3 0,14 11-1 16,-14-11 1-16,0 0-12 0,13 7 12 15,-13-7 0-15,0 0-5 0,0 0 2 16,0 0 12-16,0 0-10 0,0 0 4 0,24-23-2 16,-24 23 0-16,6-18-8 0,-6 18 5 15,6-18 2-15,-6 18-6 0,5-18 5 0,-5 18 5 16,9-20 4-16,-9 20-14 0,7-16 8 16,-2 6-12-16,-5 10 1 0,8-16 2 15,-8 16 8-15,6-10-1 0,-6 10-1 0,0 0 3 16,9-14 19-16,-9 14 21 0,0 0 7 15,0 0 11-15,0 0 14 0,0 0 1 16,0 0 1-16,0 0-2 0,23 23-2 0,-23-23-4 16,9 20-8-16,-3-10-6 0,0 3-6 15,2 1-8-15,-1 1-4 0,4 1-4 16,-3-1-5-16,2 2-8 0,0-4-73 0,2 5-85 16,0-3-94-16,-1-2-178 0,-1 0-537 15,-2 0-355-15</inkml:trace>
  <inkml:trace contextRef="#ctx0" brushRef="#br1" timeOffset="-144998.78">28854 14905 2689 0,'0'0'-145'16,"-16"7"21"-16,16-7 31 0,0 0 36 0,-10 8 21 15,10-8 22-15,0 0 33 0,0 0 9 16,0 0 12-16,0 0 15 0,0 0-3 16,0 0-7-16,0 0 4 0,0 0-9 15,0 0 2-15,0 0-3 0,0 0-7 0,0 0 2 16,0 0 0-16,51-15-1 0,-41 8-2 16,1-5-1-16,2 3 0 0,-1-7-8 15,4 0-1-15,-2 0-1 0,-1-2-5 0,2-4-11 16,-3-1 7-16,-1 0-1 0,-1-3-1 0,-1 0-3 15,2 0 2-15,-5-2-4 0,2 2-1 16,-3-3-1-16,1 5 0 0,0-3 1 16,-1 3-4-16,-1-1 2 0,-2 4 3 15,2 3-4-15,-2 0 3 0,-2 0 0 0,0 18 1 16,2-25-1-16,-2 25 0 0,0-19-3 16,0 19 4-16,0 0 3 0,0 0-4 15,0 0 0-15,0 0 2 0,0 0 3 0,0 0 3 16,0 0 7-16,-38 35 7 0,32-18 10 15,-2 4 5-15,-1 2 10 0,0 2 6 16,-1 4 5-16,-1 1-2 0,1 2-3 0,-3 4-7 16,4-6-2-16,-2 8-3 0,2-2-5 15,-1-2 1-15,0 2-4 0,1-3-5 16,2 2-2-16,0 2-2 0,-4-4 2 0,3 2 0 16,0-4 5-16,-1-3 2 0,3-2-1 15,-3 0-5-15,0-4 0 0,-1 2-1 16,2-4-6-16,-4-1 3 0,2 0-2 0,-2-3-5 15,-1-1 2-15,3-4-5 0,-3-1 1 16,0-2-1-16,1-1-2 0,12-7-3 16,-24 7-2-16,24-7 0 0,-23-3 0 0,23 3-3 15,-17-11 1-15,17 11-3 0,-13-18 2 16,13 18-1-16,-8-17-4 0,8 17-1 0,-2-21 0 16,2 21 1-16,0 0-3 0,8-24 2 15,-3 14 0-15,-5 10-2 0,18-11 0 16,-18 11 0-16,23-7-1 0,-23 7 4 15,31-3 14-15,-15 7 5 0,4-2 15 0,1 4 5 16,2 0 0-16,0 2 2 0,3 0 1 16,-1 3-2-16,1-3-2 0,6 4-4 15,-1-1 1-15,-1-4-3 0,0 3-2 0,-3-6-5 16,4-1-1-16,-1 2-4 0,-1-5-7 16,-3 0-4-16,4-5-40 0,-5-2-50 15,1-3-66-15,1 2-85 0,-6-9-113 0,2-3-245 16,-1-3-44-16,-4-3-217 0,0-3-197 15</inkml:trace>
  <inkml:trace contextRef="#ctx0" brushRef="#br1" timeOffset="-144433.84">29705 14354 2449 0,'0'0'-128'16,"0"0"26"-16,2-17 19 0,-2 17 16 15,0 0 10-15,0 0 14 0,0 0 6 16,0 0 29-16,0 0 19 0,0 0 12 0,0 0 15 16,0 0-1-16,0 0 23 0,-35 45 20 15,25-23 20-15,2-1 17 0,0 1-5 16,-2 4 7-16,0 6 5 0,2-1 0 0,-1 0-4 16,-1 4-2-16,3-3-8 0,1 4-9 15,-1-1-8-15,3 1-5 0,2-4-8 16,2-1-11-16,2-1-5 0,2 2-5 0,5 1-10 15,0-2 3-15,3-1-9 0,1-1-6 16,1-2 0-16,4-5-6 0,-6-2-43 16,3-5-47-16,2 3-57 0,0-4-71 0,-5-6-102 15,4-3-197-15,-4 2-390 0,-12-7-241 16</inkml:trace>
  <inkml:trace contextRef="#ctx0" brushRef="#br1" timeOffset="-143758.89">29945 14659 2526 0,'0'0'-138'0,"8"-15"14"15,-8 15 8-15,0 0 14 0,10-11 9 16,-10 11 12-16,12-8 11 0,-12 8 11 0,15-14 11 16,-6 7 7-16,-9 7 17 0,19-18 11 15,-11 7 18-15,3-1 5 0,0-3 8 16,-1-2 14-16,-2 1-4 0,3-5 10 0,-2-1-2 15,-1 0-2-15,-4-3-3 0,3-1 8 16,-3 4 18-16,0-1 5 0,-2 3-4 16,0 2-8-16,0-1 0 0,-2 4-7 15,0 15-3-15,0-25 0 0,0 25-9 0,-4-20-3 16,4 20 13-16,0 0 3 0,-13-8 20 16,13 8 11-16,0 0 0 0,0 0-3 15,-34 32 3-15,24-14-6 0,0 2 14 0,-1 3 3 16,0 5 12-16,-1 4 4 0,1-1-8 15,3 3-4-15,-3 1-1 0,2 1-4 16,3 0 2-16,2 3-2 0,0-2-7 0,2 0-5 16,0-5-3-16,2 0-11 0,2-1-1 15,-2-1-5-15,2-1-4 0,-2-2-8 0,0-7-2 16,0 4-2-16,-2-5-5 0,0-3-6 16,-4 2-15-16,-2-3-38 0,0-2-36 15,-2-3-40-15,-1-3-32 0,11-7-31 16,-19 11-24-16,19-11-14 0,-21-3-7 0,21 3 10 15,0 0 15-15,-26-12 17 0,26 12 33 16,-10-11 22-16,10 11 26 0,0 0 24 16,-4-17 19-16,4 17 25 0,0 0 31 0,16-21 20 15,-16 21-7-15,22-14-10 0,-6 6 9 16,2 1 8-16,3-2-10 0,3 3-9 16,-2-2-7-16,4 0-8 0,-3 1-58 15,3-2-56-15,-4 1-84 0,0-1-152 0,-3-1-193 16,0 2 268-16</inkml:trace>
  <inkml:trace contextRef="#ctx0" brushRef="#br1" timeOffset="-143536.02">30308 14633 1642 0,'0'0'22'0,"0"0"11"16,4-15 2-16,-4 15-11 0,0 0 29 15,0 0 13-15,0 0 12 0,0 0 11 0,0 0 0 16,0 0-3-16,0 0 1 0,-32 36-6 15,24-23-2-15,2 0 4 0,-4 2-10 16,6-1-2-16,-2 3-6 0,4-2-11 16,-2 2-6-16,2-2 6 0,2-15-7 0,2 32-2 15,0-16-5-15,2-3-34 0,2-2-61 16,2 3-61-16,0-3-86 0,0-1-140 16,0-2-388-16,1-1 3 0</inkml:trace>
  <inkml:trace contextRef="#ctx0" brushRef="#br1" timeOffset="-143363.28">30284 14768 2118 0,'-6'-21'-39'15,"6"21"9"-15,0 0 7 0,2-20 6 16,-2 20 9-16,0 0 10 0,17-15 5 0,-17 15-3 16,19-7-9-16,-8 4 5 0,-11 3 3 0,28-7-5 15,-14 3 4-15,3 0-7 0,-2 1-40 16,-15 3-53-16,31-5-61 0,-15-2-101 15,-4 3-208-15,-12 4 369 0</inkml:trace>
  <inkml:trace contextRef="#ctx0" brushRef="#br1" timeOffset="-143179.08">30468 14600 1353 0,'0'0'12'0,"-22"-2"22"15,22 2 31-15,0 0 8 0,0 0 17 0,0 0-4 16,-16 23 5-16,16-23 3 0,-2 19-12 15,2-19 9-15,0 23-30 0,0-23-4 0,2 23-13 16,-2-23 5-16,2 25-7 0,-2-25-10 16,0 24-3-16,3-12-3 0,-3-12-55 15,2 19-71-15,-2-19-67 0,2 17-118 0,-2-9-300 16,0-8 218-16</inkml:trace>
  <inkml:trace contextRef="#ctx0" brushRef="#br1" timeOffset="-142951.22">30511 14702 1743 0,'6'-18'26'0,"-6"18"38"16,7-14 35-16,-7 14 21 0,6-11 3 15,-6 11 0-15,0 0 1 0,9-12 4 16,-9 12 14-16,0 0-1 0,0 0-3 0,0 0-6 16,0 0-15-16,22 25-4 0,-16-13-11 15,-6-12-5-15,10 25-10 0,-8-12-9 16,2 2-9-16,-2 1-5 0,0 0-6 15,0 0-6-15,-2 1-6 0,0-17-17 0,-4 31-62 16,0-19-61-16,0 4-90 0,-4-4-113 16,0 1-211-16,2-1-376 0,6-12-253 0</inkml:trace>
  <inkml:trace contextRef="#ctx0" brushRef="#br1" timeOffset="-142401.22">30779 14218 2479 0,'0'0'-163'0,"0"0"27"0,0 0 24 16,0 0 23-16,0 0 21 0,0 0 24 15,0 0 20-15,2 44 14 0,4-27 30 0,-2 1 22 16,0 3 27-16,4 2 11 0,-2 3 16 15,3 5 17-15,-1 1-4 0,3 0 2 0,-2 1 9 16,-1 2 4-16,-4 1-5 0,0 0-6 16,0-1-8-16,-2-4-11 0,-2 3-5 15,0 1-9-15,-2 4-7 0,-2-4-9 0,-2-1-6 16,-2 6-13-16,-3-5-81 0,-4 5-87 16,-2-2-110-16,-4-1-202 0,-4-1-403 15,-3 1-176-15</inkml:trace>
  <inkml:trace contextRef="#ctx0" brushRef="#br1" timeOffset="-129513.77">4741 17340 481 0,'4'-15'181'0,"-4"15"-54"0,0 0-13 16,0 0-17-16,4-13-11 0,-4 13 5 0,0 0-10 16,0 0-2-16,0 0 7 0,4-16-3 15,-4 16 13-15,0 0 4 0,0 0-13 0,0 0-2 16,0 0 21-16,6-17-4 0,-6 17-6 15,0 0-1-15,0 0-6 0,0 0 8 16,0 0 0-16,4-15 2 0,-4 15-1 16,0 0 1-16,0 0-5 0,0 0-6 0,0 0-7 15,-7-23-7-15,7 23-6 0,0 0-11 16,-15-10-10-16,15 10 2 0,-17-4-8 0,17 4-3 16,-19-3-8-16,19 3 1 0,-23 0-1 15,23 0-5-15,-26-2-3 0,26 2 0 16,-23 2-5-16,23-2 2 0,-21 3 3 0,21-3-2 15,-21 8-4-15,21-8 0 0,-17 12-3 16,10-5 3-16,7-7-3 0,-8 17-2 16,8-17 5-16,0 25-5 0,0-25-1 15,6 26 0-15,-2-10 1 0,3 0-3 0,0-1 2 16,1-1 0-16,0-2-3 0,-1 2 2 16,3-3 0-16,-1-1-4 0,-9-10 2 0,17 17 1 15,-9-12 1-15,-8-5 1 0,14 8 0 16,-14-8 0-16,18 2-3 0,-18-2 3 15,0 0-5-15,23-8 1 0,-23 8-1 16,15-11 0-16,-6 1-2 0,-9 10-1 16,16-18 2-16,-8 6-3 0,0 0 4 0,-2 1 3 15,0-2 9-15,-6 13 11 0,10-23 11 0,-6 13 9 16,-4 10 4-16,9-19 5 0,-9 19 0 16,7-17-1-16,-7 17 0 0,4-13-3 15,-4 13-6-15,0 0-5 0,4-18-9 0,-4 18 2 16,0 0-4-16,0 0 3 0,0 0 4 15,0 0 6-15,0 0-1 0,0 0 0 16,0 0 1-16,0 0-8 0,0 0-4 0,0 0 0 16,11 48-11-16,-9-34-2 0,-2-14-4 15,4 25 1-15,-2-14-4 0,-2-11-3 16,2 25-23-16,0-13-42 0,-2-12-56 0,2 18-74 16,-2-18-66-16,4 15-74 0,-4-15-142 15,2 12-118-15,-2-12-359 0,0 0-364 16</inkml:trace>
  <inkml:trace contextRef="#ctx0" brushRef="#br1" timeOffset="-129054.96">4995 17344 2846 0,'0'0'-56'15,"4"-18"21"-15,-4 18 7 0,4-13 14 16,-4 13-4-16,5-15 21 0,-5 15 16 15,0 0 6-15,6-17 11 0,-6 17-4 0,0 0 3 16,9-11 6-16,-9 11 24 0,0 0 18 16,0 0 12-16,0 0 3 0,0 0 1 15,0 0-9-15,0 0-3 0,0 0-9 0,0 0-7 16,-5 47-5-16,5-47-6 0,-6 21-5 16,6-21-6-16,-11 20-8 0,9-9 0 15,2-11-7-15,-8 19-1 0,8-19-4 0,-4 15-2 16,4-15-1-16,0 0-1 0,-6 16-2 15,6-16-2-15,0 0-3 0,0 0 2 16,0 0-4-16,0 0 0 0,0 0 1 16,0 0 3-16,0 0 4 0,0 0 4 0,0 0 13 15,0 0 8-15,0 0 2 0,0 0 3 0,0 0 5 16,48-17 1-16,-48 17-3 0,19 3-3 16,-19-3 1-16,22 7-15 0,-10 0-1 15,2-2-2-15,0 2 2 0,-2 3-5 16,3-2-4-16,-3 1-3 0,4 0-1 0,-4 3-4 15,1-2-2-15,0-1-4 0,-1 2-6 16,1-3-23-16,-3 1-29 0,-10-9-40 0,20 14-48 16,-12-9-58-16,-8-5-55 0,20 6-59 15,-20-6-121-15,16 3-140 0,-16-3-392 16,0 0-387-16</inkml:trace>
  <inkml:trace contextRef="#ctx0" brushRef="#br1" timeOffset="-128710.74">5367 17443 2848 0,'2'-16'-42'16,"-2"16"24"-16,0 0-3 0,2-18-7 15,-2 18 15-15,0 0-3 0,0-18 11 0,0 18-9 16,0 0 3-16,8-15 1 0,-8 15 6 16,0 0-8-16,12-13 6 0,-12 13 13 15,12-6 15-15,-12 6 15 0,0 0 21 0,24 0 5 16,-24 0-2-16,0 0 6 0,21 12 0 15,-21-12 1-15,8 14 10 0,-8-14-2 0,9 14 2 16,-9-14-1-16,0 15 3 0,0-15 0 16,0 0-3-16,-4 27 5 0,4-27-6 15,-7 13 5-15,7-13 0 0,-10 12 0 0,10-12-1 16,-13 6-5-16,13-6-2 0,0 0-8 16,0 0-7-16,0 0-6 0,0 0-7 15,-23-25-5-15,23 25-4 0,0 0-6 16,6-30 0-16,-6 30-9 0,13-24-19 15,-5 16-31-15,-8 8-36 0,15-20-51 0,-15 20-69 16,15-12-69-16,-15 12-108 0,7-7-167 16,-7 7-410-16,0 0-356 0</inkml:trace>
  <inkml:trace contextRef="#ctx0" brushRef="#br1" timeOffset="-127987.9">5238 17151 2775 0,'0'0'-79'0,"0"0"23"16,-10-11 27-16,10 11 11 0,0 0 14 16,0 0 2-16,0 0 11 0,0 0 16 15,0 0 9-15,0 0 9 0,0 0 12 0,0 0 12 16,0 0 7-16,0 0 0 0,0 0 12 16,0 0 13-16,0 0 8 0,0 0-3 15,0 0 0-15,0 0-8 0,0 0 4 0,-29 17-7 16,29-17-4-16,-9 13-12 0,9-13-6 15,-11 18 4-15,5-9-9 0,6-9-6 16,-12 19-5-16,5-9-4 0,-2 2-2 0,9-12-4 16,-14 20 0-16,7-8-4 0,1-3 0 15,6-9-2-15,-13 17 4 0,13-17-2 16,-13 17-7-16,9-9-4 0,4-8 4 0,-10 15-7 16,10-15-4-16,-8 13 2 0,8-13-4 15,-10 14-3-15,10-14 0 0,-8 13-2 16,8-13-2-16,-8 14-1 0,8-14 1 15,-8 9-4-15,8-9 0 0,0 0 4 0,-13 13-4 16,13-13-2-16,0 0 4 0,-9 10-2 16,9-10 1-16,0 0 0 0,0 0-3 0,0 0 0 15,-11 11 5-15,11-11-3 0,0 0 4 16,-12 12-2-16,12-12 0 0,0 0 0 0,0 0 3 16,-12 12-5-16,12-12 1 0,0 0-2 15,0 0 2-15,0 0 3 0,0 0-15 16,-10 9 5-16,10-9 2 0,0 0-2 15,0 0 4-15,0 0 2 0,0 0 5 16,0 0 2-16,0 0-6 0,0 0 3 0,0 0-5 16,0 0-1-16,0 0 5 0,0 0-6 15,0 0-1-15,0 0-1 0,0 0 1 0,34-36-1 16,-23 28 5-16,-11 8 3 0,24-13-13 16,-12 6 4-16,0-2-1 0,4 2-25 0,-4-3-42 15,1 3-62-15,-2-4-81 0,1 2-90 16,1 1-190-16,-3 1-117 0,-10 7 10 15,12-12-306-15,-12 12-285 0</inkml:trace>
  <inkml:trace contextRef="#ctx0" brushRef="#br1" timeOffset="-108620.88">10566 17871 1111 0,'0'0'122'16,"0"0"-33"-16,0 0-3 0,0 0 2 0,0 0-14 15,0 0 6-15,0 0 13 0,0 0-22 16,0 0 13-16,0 0 8 0,0 0-6 0,0 0 7 15,0 0 0-15,0 0 1 0,0 0-9 16,0 0 1-16,0 0-8 0,0 0 6 0,0 0-6 16,0 0 0-16,0 0 1 0,0 0-6 15,0 0-4-15,0 0 0 0,0 0 1 16,0 0-2-16,0 0 3 0,0 0 1 0,0 0 3 16,0 0-2-16,0 0 5 0,0 0 0 15,0 0 1-15,0 0 2 0,52-4-1 16,-52 4-2-16,18 0-3 0,-18 0-8 0,22 0-3 15,-22 0-9-15,21 3-6 0,-21-3-2 16,18 0-2-16,-18 0-10 0,20 0-3 16,-20 0-4-16,19 1-1 0,-19-1-2 0,0 0-3 15,21 3-5-15,-21-3-6 0,0 0 5 16,19 0-2-16,-19 0-4 0,0 0-1 16,22 3-14-16,-22-3-22 0,0 0-30 15,14 2-38-15,-14-2-45 0,0 0-57 0,15 4-49 16,-15-4-114-16,0 0-173 0,0 0-384 0,15-6-314 15</inkml:trace>
  <inkml:trace contextRef="#ctx0" brushRef="#br1" timeOffset="-108235.97">10592 17744 2685 0,'-17'-11'-77'0,"17"11"13"0,0 0 23 15,0 0 17-15,0 0 0 0,0 0 22 16,-15-7 10-16,15 7 9 0,0 0 11 15,0 0 4-15,0 0 14 0,0 0 19 16,0 0 18-16,0 0 15 0,0 0 10 0,0 0 5 16,0 0 4-16,0 0-3 0,0 0-1 15,0 0-8-15,0 0-1 0,0 0-11 0,54 10-7 16,-54-10-10-16,27 2-10 0,-15 0-8 16,5 2-5-16,0-3-9 0,-17-1-11 0,30 4-36 15,-18-1-31-15,-12-3-38 0,26 2-38 16,-13-1-44-16,-13-1-36 0,28 2-58 0,-28-2-153 15,22 0-483-15,-11 0-255 0</inkml:trace>
  <inkml:trace contextRef="#ctx0" brushRef="#br1" timeOffset="-107595.9">11229 17761 2568 0,'0'0'-124'0,"0"0"21"16,0 0 12-16,0 0 10 0,0 0 16 15,0 0 11-15,0 0 10 0,0 0 5 0,0 0 14 16,32-16 2-16,-32 16 5 0,17-11-3 16,-9 6 7-16,-8 5 12 0,19-14-1 15,-9 5 6-15,-10 9 7 0,19-16 3 0,-14 7 5 16,3-1 1-16,-8 10-6 0,11-20 3 15,-8 8-3-15,-3 12 9 0,4-20 0 16,-4 20-7-16,2-24 2 0,-2 24 9 0,-4-19 7 16,4 19 6-16,-7-17 1 0,7 17 9 15,-13-14 10-15,13 14 1 0,-12-9 6 0,12 9-2 16,-16-7 5-16,16 7 2 0,0 0-3 16,-26 0-1-16,26 0 0 0,0 0-6 0,-30 11-1 15,19-6 1-15,11-5 1 0,-19 16 3 16,10-7-5-16,1 4-4 0,0-2 4 15,8-11 2-15,-12 25 6 0,4-13 8 0,6 4 0 16,-1-3 1-16,3-13 4 0,-5 30 0 16,5-14 6-16,0-16-3 0,0 28-5 15,2-13-3-15,1 1-5 0,2-4-9 0,3 2-6 16,0 0-5-16,0-3-6 0,3-1-2 16,2-1-2-16,-1-1-10 0,5 0-3 15,0-2-1-15,1-3-5 0,-1 1-17 0,4-2-29 16,-3-2-48-16,-18 0-45 0,36-4-54 15,-15 0-37-15,-4 1-35 0,0-3-57 16,0-2-116-16,-2 0-516 0,-3 1-341 0</inkml:trace>
  <inkml:trace contextRef="#ctx0" brushRef="#br1" timeOffset="-107233.79">11597 17248 2803 0,'0'0'-68'0,"0"0"-7"15,0 0 24-15,0 0 4 0,0 0 9 16,0 0 14-16,0 0 17 0,0 0 4 0,0 0 16 16,0 0-1-16,36-10 3 0,-36 10-3 15,25-5 2-15,-10 2-8 0,-15 3 1 0,30-4-28 16,-12 0-33-16,-1 1-40 0,-3 0-73 15,-14 3-144-15,24-5-300 0,-14 3 178 16</inkml:trace>
  <inkml:trace contextRef="#ctx0" brushRef="#br1" timeOffset="-106726.77">12181 16969 1867 0,'0'0'4'16,"1"-21"7"-16,-1 21 12 0,2-19 7 0,-2 19 4 15,2-18 15-15,-2 18 6 0,2-15 3 16,-2 15-8-16,0 0-8 0,0 0 8 0,-10-21-1 15,10 21-10-15,0 0 14 0,-19-5 3 16,19 5 10-16,0 0-3 0,-30 3-4 16,30-3-2-16,-24 4 0 0,24-4-13 0,-21 8-1 15,21-8-7-15,-20 9 0 0,10-3-4 16,10-6-6-16,-14 13-1 0,14-13-1 16,-10 14 0-16,10-14-4 0,0 17-4 15,0-17 4-15,0 0-5 0,16 28-1 0,-8-17-3 16,6-1 2-16,-4 3-2 0,1 0-4 15,5-2 2-15,-5 2-1 0,2-2 1 16,-2 1-1-16,-1 1 6 0,1 1 1 0,-3-4 1 16,1 4 10-16,-5-1 13 0,-4-13 8 15,6 24 12-15,-4-15 6 0,-2-9-2 0,-4 21 2 16,4-21 1-16,-12 18-6 0,1-11-4 16,11-7-8-16,-23 11 0 0,8-7-7 15,15-4-4-15,-25 2-7 0,25-2-28 0,-27-2-37 16,27 2-45-16,-25-8-56 0,25 8-44 15,-15-7-50-15,15 7-108 0,-10-10-577 16,10 10-313-16</inkml:trace>
  <inkml:trace contextRef="#ctx0" brushRef="#br1" timeOffset="-106189.9">12538 17136 2682 0,'-3'-21'-101'0,"3"21"16"0,0 0 26 16,0 0 25-16,-6-22 19 0,6 22 29 0,0 0 19 15,-6-12 28-15,6 12 9 0,0 0 4 16,0 0-6-16,-21-4-8 0,21 4-8 16,0 0-6-16,0 0-4 0,-32 19-4 15,26-12 2-15,6-7-9 0,-14 22 0 0,8-9-3 16,3 0-4-16,3-13 0 0,-4 26-2 15,4-26-4-15,2 25 0 0,1-12-6 16,-3-13 2-16,8 20 1 0,-2-12 0 0,-6-8-3 16,19 11-2-16,-10-7 28 0,-9-4-10 15,24 2-1-15,-24-2-4 0,27-6-4 0,-15 0 0 16,0-3-1-16,-2 0 9 0,1-2 10 16,-3-3 18-16,1 2 20 0,-1 3 16 0,-8 9-4 15,12-17-3-15,-12 17-11 0,9-10-8 16,-9 10-1-16,0 0-2 0,0 0-3 15,0 0-6-15,0 0-8 0,0 0-3 16,18 31-5-16,-14-17-14 0,3-1-45 0,-1 2-55 16,1 2-72-16,5 0-83 0,-4-4-144 15,3 4-197-15,1 1-332 0,1-5-294 0</inkml:trace>
  <inkml:trace contextRef="#ctx0" brushRef="#br1" timeOffset="-105626.95">13232 16863 2679 0,'2'-18'-61'0,"-2"18"26"0,0-16 30 15,0 16 13-15,0 0 17 0,0 0 4 16,0-21 11-16,0 21 1 0,0 0 2 0,0 0-4 16,0 0-3-16,0 0 4 0,0 0 0 15,0 0-5-15,0 0 0 0,0 0 9 16,-38 39 2-16,31-24 7 0,3 4 1 0,-1 3-2 16,-1 2 4-16,1 0-5 0,0 2-4 15,1 2-5-15,4-2-2 0,-2 1-7 16,-1 2-3-16,3-3 1 0,3 2-3 0,-3 3-2 15,2 0-4-15,5 4 2 0,-2-2-6 16,-1 2 4-16,2-1-5 0,-1 0-2 16,1-2-1-16,4 5 5 0,-5-5-1 0,5 2 3 15,-5 1 2-15,2-3-4 0,2 1-3 16,-5-4 3-16,3 3-1 0,-3-2 1 0,3-1 1 16,-4 1 11-16,-1-1 5 0,0-1 8 15,0 1 5-15,0 2 10 0,-2-5-4 0,0 3 7 16,0-1 0-16,0 0-3 0,-2-5-6 15,0 5 5-15,2-8-5 0,-4 1 6 16,2-2-8-16,-1 0 1 0,-4 1 2 16,3-3-3-16,1-2-4 0,-3 0 5 0,1-2-5 15,5-13-6-15,-13 22-2 0,6-17-8 16,7-5-5-16,-15 7-20 0,15-7-20 16,0 0-26-16,0 0-36 0,-41-21-46 0,28 8-53 15,6 3-60-15,-3-4-65 0,2 0-144 16,1 0-129-16,1 3-374 0,6 11-372 0</inkml:trace>
  <inkml:trace contextRef="#ctx0" brushRef="#br1" timeOffset="-104869.08">13672 18228 2788 0,'0'0'-95'16,"5"-19"39"-16,-5 19 28 0,0 0 9 15,0 0 12-15,0 0 7 0,0 0 16 0,8-14 6 16,-8 14 3-16,0 0-3 0,0 0 8 16,0 0-4-16,0 0-7 0,0 0 10 0,0 0-1 15,0 0 1-15,0 0 8 0,30 25 2 16,-30-25 4-16,0 0 1 0,7 15-6 16,-7-15 5-16,0 0 8 0,4 16 7 15,-4-16-1-15,0 0 3 0,0 0 1 0,0 0 3 16,0 0 4-16,-14 25 1 0,14-25 6 15,0 0 0-15,-19 9 8 0,19-9 2 0,-12 4 2 16,12-4-2-16,0 0-5 0,-23 0-9 16,23 0-5-16,0 0-2 0,0 0-8 0,-28-12-11 15,28 12 1-15,0 0-7 0,-8-15 0 16,8 15-11-16,0 0 0 0,0 0-5 16,8-27-12-16,-8 27-24 0,13-13-22 0,-13 13-35 15,15-12-43-15,-15 12-57 0,17-11-57 16,-17 11-128-16,16-7-197 0,-8 3-387 15,-8 4-356-15</inkml:trace>
  <inkml:trace contextRef="#ctx0" brushRef="#br1" timeOffset="-103788.92">13701 16863 2774 0,'0'0'-103'0,"0"0"19"0,0 0 18 16,0 0 21-16,0 0 15 0,0 0 25 15,0 0 5-15,0 0 17 0,0 0 6 16,0 0 8-16,0 0 5 0,0 0 6 0,-16 48-9 16,16-48 5-16,-10 18-7 0,3-9 0 15,7-9 5-15,-14 15 8 0,5-7-2 16,9-8-1-16,-15 13-2 0,15-13 2 0,-18 10 2 16,7-7-5-16,11-3-3 0,-19 4 5 15,19-4 4-15,-20 2 1 0,20-2 0 16,0 0 4-16,-29-7-2 0,29 7-1 15,-18-12-4-15,9 3 1 0,9 9-5 0,-11-17-6 16,11 17-2-16,-7-21-4 0,7 21-5 16,-6-19-1-16,6 19-2 0,0-19-2 0,0 19 0 15,0 0-4-15,6-26-3 0,-6 26-1 16,7-11 2-16,-7 11-1 0,0 0 0 0,13-13-5 16,-13 13 7-16,0 0-1 0,0 0-4 15,0 0 2-15,0 0 2 0,36 15-4 0,-27-6 3 16,-9-9-5-16,21 18-1 0,-11-9 4 15,1 1-1-15,3 1-3 0,-1-1 6 16,-1-1-4-16,1 1-1 0,1-2-1 0,0-1-3 16,-2-1 4-16,3-2 0 0,-15-4-4 15,24 4 4-15,-24-4-2 0,22-3-6 16,-22 3-1-16,19-9-3 0,-8 1 0 16,-2-1-1-16,-9 9 0 0,13-23 1 0,-7 9-5 15,-3 0-1-15,-1-2 4 0,-2 16 1 16,5-28-4-16,-2 17 8 0,-3 11 0 0,0-23-4 15,0 23 8-15,-3-20 0 0,3 20-4 16,-7-15 3-16,7 15 6 0,0 0 9 16,-15-6 0-16,15 6 2 0,0 0 0 0,0 0-4 15,0 0 0-15,-36 23-6 0,28-15-47 16,8-8-58-16,-15 19-81 0,8-8-137 0,3-3-640 16,-3 1-393-16</inkml:trace>
  <inkml:trace contextRef="#ctx0" brushRef="#br1" timeOffset="-101729">14376 17674 2866 0,'0'0'-54'0,"0"0"26"15,0 0 32-15,0 0 44 0,0 0 21 16,0 0 26-16,0 0 8 0,0 0 2 0,0 0-6 16,0 0-6-16,0 0-7 0,0 0-10 15,0 0-5-15,10-14-1 0,-10 14-5 0,0 0-3 16,0 0-7-16,23-2-10 0,-23 2 0 15,17-1-5-15,-17 1-9 0,19-5-1 16,-19 5 0-16,24-7-3 0,-14 3-7 0,-10 4 2 16,24-8-4-16,-13 1-3 0,1 0-6 15,-12 7-5-15,19-16-1 0,-14 7 3 0,-5 9-9 16,8-20 0-16,-8 20 2 0,0-19-2 16,0 19 2-16,0 0 2 0,-11-25-1 15,11 25 0-15,-15-11 4 0,15 11 1 0,-22-6 2 16,22 6 0-16,-23-1 2 0,23 1 7 15,-24 5 8-15,24-5-4 0,-27 16 5 16,19-5 2-16,-2 0 4 0,3 3 1 0,1 0-3 16,-2 2 0-16,4 1 4 0,4-17-1 15,0 31-1-15,2-16-2 0,0 2 3 16,5-3-9-16,-2 0-1 0,4 0-1 0,1-2 0 16,-2-1-2-16,5-3-3 0,-1-1-3 15,-1-1 1-15,-11-6-12 0,31 5-27 16,-20-5-37-16,-11 0-56 0,34-3-69 0,-12-3-74 15,-6-3-136-15,0 1-160 0,-2-2-401 16,1-2-392-16</inkml:trace>
  <inkml:trace contextRef="#ctx0" brushRef="#br1" timeOffset="-101440.89">14667 17285 2948 0,'0'0'-22'16,"0"0"31"-16,0 0 17 0,0 0 10 15,-8-11 8-15,8 11 7 0,0 0 8 0,0 0 12 16,0 0-5-16,0 0-6 0,0 0-4 15,35-8-9-15,-35 8-6 0,23-4-1 16,-23 4-11-16,25-4-26 0,-8 0-45 16,-3 2-57-16,-14 2-46 0,31-7-71 0,-21 3-151 15,2-2-462-15,-2 1-159 0</inkml:trace>
  <inkml:trace contextRef="#ctx0" brushRef="#br1" timeOffset="-100862.93">15101 17064 2353 0,'7'-19'-74'0,"-7"19"38"0,0 0 29 0,5-14 27 16,-5 14 17-16,0 0 11 0,0 0 13 15,0 0 12-15,0 0 11 0,-20-19 12 16,20 19 2-16,0 0 2 0,-24-1-1 0,24 1-8 16,0 0-8-16,-24 5-4 0,24-5-11 15,-17 6-4-15,17-6-9 0,-13 9-3 16,13-9 0-16,-11 10-6 0,11-10-9 0,0 0 6 16,-2 17-8-16,2-17-1 0,0 0-7 15,0 0-2-15,18 27-4 0,-10-19-2 0,0 1-1 16,1 0-1-16,0 1-4 0,1-1 0 15,0 1 0-15,-1 1 0 0,-3 1 5 16,1-1 9-16,-7-11 9 0,9 23 6 0,-6-11 11 16,-3-12 7-16,-3 21 4 0,3-21 2 15,-6 18-3-15,6-18 3 0,-14 18 3 16,6-9-5-16,8-9-5 0,-21 12-9 0,14-6-5 16,7-6-7-16,-18 5-17 0,18-5-29 15,0 0-40-15,0 0-50 0,0 0-67 16,-29-11-63-16,29 11-84 0,-2-16-181 0,2 16-73 15,0 0-289-15,0 0-205 0</inkml:trace>
  <inkml:trace contextRef="#ctx0" brushRef="#br1" timeOffset="-100273.89">15261 17089 2547 0,'0'0'-53'0,"0"0"29"15,0 0 24-15,0 0 26 0,0 0 23 16,0 0 8-16,0 0 2 0,0 0-2 0,0 0-6 16,0 0-3-16,0 0-3 0,6-16-8 15,-6 16-1-15,0 0 0 0,17-7-4 0,-17 7-5 16,17-6 1-16,-17 6 0 0,20-6-2 16,-20 6 28-16,26-6 7 0,-13 3-4 15,-13 3-2-15,26-6-3 0,-26 6 0 16,22-5-7-16,-22 5-4 0,22-3-2 0,-22 3 2 15,19-4 0-15,-19 4 6 0,15-3-3 0,-15 3 6 16,0 0 0-16,0 0-1 0,0 0-1 16,0 0-4-16,0 0 3 0,0 0-2 15,0 0 8-15,0 0 8 0,0 0 0 0,0 0 2 16,0 0-5-16,0 0 4 0,-26 36-9 16,26-36 7-16,-10 17-6 0,10-17 4 15,-10 17 4-15,4-5-11 0,6-12-6 0,-6 23 9 16,2-14-7-16,4-9 1 0,-2 25 4 15,2-25-13-15,-2 25-2 0,2-25-2 16,2 24-9-16,0-12-1 0,2 3 6 16,-4-15-26-16,6 23-1 0,2-11-3 0,0-1-2 15,0-2-19-15,0 0-29 0,-8-9-33 16,24 10-51-16,-11-4-67 0,1-4-57 0,0-4-95 16,2 2-168-16,1-4-50 0,0 1-348 15,2 0-321-15</inkml:trace>
  <inkml:trace contextRef="#ctx0" brushRef="#br1" timeOffset="-99694.83">15847 17767 2771 0,'9'17'-9'0,"-9"-17"34"0,0 0 11 15,0 0 6-15,0 0 8 0,16 4 11 16,-16-4 7-16,0 0 0 0,0 0 0 15,28-18-3-15,-28 18-11 0,19-21 0 0,-9 10-7 16,-2-2-3-16,6-5-4 0,-4 0 0 16,1-1 2-16,-1-2 11 0,-1 0 16 0,-3 4 7 15,-1-3 1-15,-1 2-4 0,0 0-1 16,-2-1-9-16,-2 19 2 0,0-28-9 0,0 14-5 16,0 14-4-16,-2-20-12 0,2 20 0 15,-6-17-4-15,6 17-3 0,-9-12-5 16,9 12 0-16,0 0-2 0,0 0-2 0,0 0-2 15,-25 2 12-15,25-2 3 0,0 0 11 16,-19 28 2-16,13-13 1 0,-4 1-6 16,4 0 2-16,0 6-6 0,0 1-1 0,0 0 0 15,-1-1-4-15,3 4 1 0,-1 0 10 16,-1 0 0-16,2 3 8 0,2-3-22 16,-2 3 8-16,2 0-2 0,-3-2-2 0,3 1-1 15,0-1 2-15,0 1-6 0,-2-3-5 16,2 0-1-16,0-5-3 0,0 0-4 0,-1-3-19 15,1 1-18-15,-2-5-32 0,4-13-41 16,-9 23-64-16,9-23-64 0,-8 15-56 16,2-14-88-16,6-1-127 0,0 0-65 0,0 0-378 15,0 0-356-15</inkml:trace>
  <inkml:trace contextRef="#ctx0" brushRef="#br1" timeOffset="-99560.9">15781 18026 2961 0,'0'0'27'15,"9"-27"28"-15,-9 27 16 0,10-12 8 16,-10 12 6-16,13-14 0 0,-2 6-2 0,1 0 0 15,3 3-7-15,0-3-6 0,2 2-7 16,2-1-11-16,0 2-3 0,2-2-9 0,0 3-19 16,5-2-61-16,-5 3-70 0,5-3-78 15,-8 0-140-15,6 1-642 0,-3-1-416 16</inkml:trace>
  <inkml:trace contextRef="#ctx0" brushRef="#br1" timeOffset="-99299.95">16389 17647 3066 0,'-2'-21'-2'15,"2"21"11"-15,0 0 4 0,0 0 9 16,-13-7 17-16,13 7 25 0,0 0 23 0,0 0 13 16,0 0 7-16,-27 30-1 0,21-17-4 15,-2 0-5-15,0 1-5 0,2 3-6 16,0-2-1-16,-1 4-12 0,3-2 1 15,-2 0-8-15,1 0-4 0,3 3-7 0,0-3-5 16,0 0-1-16,2-17-11 0,6 32-8 16,-1-16-38-16,-1-5-49 0,2 0-60 15,3 0-72-15,1-3-69 0,-10-8-136 0,16 7-164 16,-8-3-349-16,-8-4-297 0</inkml:trace>
  <inkml:trace contextRef="#ctx0" brushRef="#br1" timeOffset="-98905.91">16406 17826 2842 0,'0'0'90'0,"-4"-19"19"0,4 19-6 0,0 0-8 15,-5-16-6-15,5 16-14 0,0 0-10 16,0 0-1-16,11-22-12 0,-11 22-6 16,14-15-5-16,-2 6-12 0,0 2-12 15,0 2-8-15,4-3-9 0,-2 0 0 0,1 3-1 16,0-3-3-16,-15 8 4 0,29-11 0 15,-13 5 4-15,-16 6-2 0,23-6 3 16,-23 6 8-16,19-6 4 0,-19 6 15 0,15-5 3 16,-15 5 16-16,0 0 9 0,0 0 7 15,0 0 0-15,0 0-1 0,0 0-6 0,6 23 10 16,-6-23-6-16,0 0-3 0,-19 24-4 16,10-12 1-16,1-1-7 0,-1 3 9 0,1-1 2 15,-2 0-1-15,1 1-7 0,2 1 6 16,-1-2 4-16,2 3-12 0,2-2-1 15,0 1-15-15,4-15-4 0,-5 30-4 0,3-18-3 16,2-12-4-16,7 24 2 0,-1-12-7 16,0 0-2-16,4-2-10 0,1-1-21 15,2-1-32-15,2-2-43 0,-1-2-54 0,4-1-73 16,0-3-60-16,-18 0-112 0,34-7-151 16,-17 1-23-16,-2-4-325 0,2-1-266 15</inkml:trace>
  <inkml:trace contextRef="#ctx0" brushRef="#br1" timeOffset="-98701.02">16840 17709 2783 0,'0'0'75'0,"0"0"16"16,2-16-5-16,-2 16-9 0,0 0 1 0,0 0 19 0,0 0 28 15,16-6 13-15,-16 6 11 0,0 0-4 16,0 0-7-16,28 26-12 0,-19-14-9 16,-3 1-13-16,0 1-15 0,1-1-7 0,-1 2-7 15,-4 0-11-15,-2-15-4 0,0 29-10 16,0-14-6-16,0-15-16 0,-6 32-22 0,1-16-28 15,-3-1-38-15,2-2-47 0,-3-2-57 16,3 3-52-16,2-6-86 0,4-8-161 16,-11 13-88-16,11-13-344 0,-7 8-274 15</inkml:trace>
  <inkml:trace contextRef="#ctx0" brushRef="#br1" timeOffset="-98142.97">17278 17744 2660 0,'0'0'-60'0,"2"-18"35"0,-2 18 34 0,0 0 31 16,2-20 21-16,-2 20 18 0,0 0 20 16,-6-17 10-16,6 17 11 0,0 0 7 15,-18-8-5-15,18 8-4 0,0 0-3 0,-26 4-10 16,26-4-7-16,-24 8-2 0,24-8-13 15,-21 14-1-15,11-6-10 0,-2 3-2 16,4 1-7-16,0 2-9 0,2-1 2 0,-1 2-10 16,2-1-6-16,5-14-5 0,-2 28-2 15,2-28-2-15,2 23-6 0,-2-23-1 16,7 21-1-16,0-11 3 0,-7-10-9 0,12 14-3 16,-4-10 3-16,-8-4 1 0,18 4-9 15,-18-4 0-15,0 0-1 0,0 0-2 0,31-13 1 16,-31 13-4-16,15-21 7 0,-10 4-6 15,1-6-3-15,0-6 1 0,-2-5 1 16,2-6 1-16,-4-4-6 0,6-3 0 0,-2-3-1 16,0 8 0-16,-2 2 1 0,0 0 6 15,0 4 10-15,1 4 7 0,-3 0 9 0,0 7 9 16,2 1 11-16,-2 4 3 0,-2 1-3 16,2 1-3-16,1 4-8 0,-3 14-8 0,2-19 4 15,-2 19-5-15,0 0-4 0,0 0-1 16,0 0-1-16,0 0 5 0,0 0 7 15,-15 43-5-15,10-22 5 0,1 2-5 16,2 5 7-16,2 1-12 0,-2 1-1 0,2 1 17 16,2-1-2-16,-2 3-4 0,2-1-4 15,2-2-16-15,-1 1-3 0,1-2-30 16,2 0-32-16,-1-3-39 0,-1-3-57 0,2-1-84 16,3-2-67-16,-3-4-183 0,0-2-108 15,0 0 22-15,4-3-409 0,-10-11-424 0</inkml:trace>
  <inkml:trace contextRef="#ctx0" brushRef="#br1" timeOffset="-97744.95">17532 17738 2961 0,'0'-26'-49'0,"0"26"33"15,4-14 9-15,-4 14 0 0,5-15 9 16,-5 15-5-16,10-13 7 0,-10 13 16 15,12-16 11-15,0 9 11 0,-12 7 3 16,20-17-6-16,-9 9-3 0,0 1 2 0,-11 7-3 16,19-13 6-16,-9 6 11 0,-10 7 9 15,18-11 9-15,-18 11 9 0,16-10 5 0,-16 10-2 16,10-7 2-16,-10 7-4 0,0 0 5 16,13-6 2-16,-13 6 1 0,0 0-3 15,0 0-5-15,0 0-5 0,0 0-6 0,0 0-2 16,0 0-2-16,0 0-2 0,-19 54 4 15,11-41-1-15,4 2 4 0,-2 2 6 0,-2 0-6 16,2 0-1-16,2 1 2 0,0-1 3 16,0-1-11-16,2 0-3 0,2-16 2 15,2 30-4-15,2-16-7 0,2-3-6 0,2 1-5 16,4-2-2-16,-12-10-8 0,25 13-5 16,-10-7-37-16,2-3-29 0,-1-1-41 0,0-2-57 15,-16 0-78-15,36-4-73 0,-20 1-153 16,1-1-132-16,-2-2 5 0,0 0-400 0,-3-2-416 15</inkml:trace>
  <inkml:trace contextRef="#ctx0" brushRef="#br1" timeOffset="-85848.83">18554 17733 791 0,'0'0'141'0,"0"0"-44"16,0 0-5-16,0 0 17 0,0 0-28 15,0 0 7-15,0 0 1 0,0 0 0 0,0 0 9 16,0 0 9-16,0 0 4 0,0 0 5 15,0 0 9-15,0 0 6 0,0 0 12 16,0 0 5-16,0 0 0 0,0 0 1 0,0 0-5 16,0 0-6-16,0 0-13 0,0 0-13 15,0 0-10-15,0 0-13 0,0 0-10 16,0 0-6-16,0 0-7 0,0 0-7 0,0 0-5 16,0 0-2-16,0 0 4 0,0 0 10 15,0 0 4-15,0 0-2 0,0 0-1 16,0 0-4-16,0 0-8 0,0 0-3 0,0 0-6 15,43 0-5-15,-43 0-4 0,23 1-2 16,-23-1-4-16,23 2-5 0,-23-2 1 0,27 0 0 16,-27 0-3-16,24 0 1 0,-24 0 0 15,23 0-1-15,-23 0 2 0,21 0 0 0,-21 0-7 16,19 0 1-16,-19 0 0 0,0 0-5 16,20 2 3-16,-20-2 0 0,0 0-12 15,16 2-6-15,-16-2-19 0,0 0-21 0,0 0-43 16,0 0-44-16,0 0-54 0,0 0-47 15,8 1-48-15,-8-1-105 0,0 0-126 16,0 0-438-16,0 0-369 0</inkml:trace>
  <inkml:trace contextRef="#ctx0" brushRef="#br1" timeOffset="-75533.86">19462 17599 1240 0,'0'0'280'0,"-10"13"-73"0,10-13-60 15,0 0-7-15,0 0-4 0,0 0-7 16,19 18-5-16,-19-18 5 0,15 8 3 0,-15-8 7 15,14 7-1-15,-14-7 0 0,18 7-4 16,-18-7-11-16,18 5-8 0,-18-5-12 0,20 3-8 16,-20-3-14-16,21 0-4 0,-21 0-10 15,20-3-8-15,-20 3-7 0,18-8-8 16,-18 8-7-16,19-11-3 0,-10 4-5 0,-9 7-8 16,10-12-4-16,-10 12-5 0,8-14-3 15,-8 14 3-15,0 0-5 0,0-19 2 16,0 19-7-16,0 0 3 0,0 0-2 15,-21-16 3-15,21 16-2 0,-17-3 3 0,17 3 2 16,0 0 9-16,-34 2 0 0,34-2 5 16,-23 5 2-16,23-5 4 0,-19 9 1 0,8-2 6 15,11-7-2-15,-16 13 1 0,8-5-1 16,8-8 7-16,-12 19 8 0,8-8 6 0,4-11 1 16,-4 23 6-16,2-10-1 0,2-13-3 15,0 25 7-15,0-25-23 0,0 20 1 16,0-20-4-16,4 22 1 0,-4-22-5 0,6 19-3 15,-6-19 2-15,12 14 2 0,-12-14-7 16,12 13-2-16,-4-8-7 0,-8-5 1 0,21 8-4 16,-10-4-9-16,-11-4-32 0,27 2-28 15,-13-2-47-15,-14 0-60 0,33-6-71 16,-18 0-65-16,2-1-135 0,-3 1-138 16,2-4 4-16,-4 3-342 0,0-3-293 0</inkml:trace>
  <inkml:trace contextRef="#ctx0" brushRef="#br1" timeOffset="-75202.93">19759 17231 2733 0,'-21'-1'-41'0,"21"1"19"0,0 0 16 16,0 0 19-16,0 0 17 0,0 0 11 16,0 0 20-16,0 0 14 0,0 0 7 15,0 0 2-15,0 0 2 0,0 0-5 0,0 0-4 16,63-4-7-16,-63 4-11 0,24 0-6 15,-24 0-9-15,20-2-3 0,-20 2-22 0,17-2-42 16,-17 2-58-16,0 0-65 0,22-2-87 16,-22 2-203-16,6-4-384 0,-6 4-143 15</inkml:trace>
  <inkml:trace contextRef="#ctx0" brushRef="#br1" timeOffset="-74184.97">20265 17016 2423 0,'4'-15'-53'0,"-4"15"39"16,0 0 17-16,0-17 26 0,0 17 12 15,0 0 12-15,0 0 10 0,-22-15 19 16,22 15 8-16,-16-4 5 0,16 4 7 0,-24 1-2 16,24-1 1-16,-27 4-3 0,27-4-10 15,-26 10-13-15,16-6-4 0,10-4-6 16,-20 11-7-16,20-11-5 0,-10 14-8 0,10-14-2 15,0 15-9-15,0-15 1 0,0 0-6 16,18 27-3-16,-6-18-3 0,-2 2-3 0,5-1-1 16,-2 2-4-16,2-2 1 0,-3 2-3 15,2 0-2-15,-2-1-1 0,-4 2 3 16,3-1-1-16,-7-1 10 0,-4-11 11 16,7 21 10-16,-7-21 7 0,0 21 2 15,0-21 7-15,-9 19-1 0,0-9 2 0,9-10-5 16,-18 15-2-16,10-8-6 0,-6 1-7 15,14-8-5-15,-21 10-1 0,11-5-3 0,10-5-2 16,-22 6-34-16,22-6-36 0,-18 2-48 16,18-2-60-16,0 0-66 0,0 0-75 0,-26-9-174 15,22 5-105-15,4 4-306 0,0 0-238 16</inkml:trace>
  <inkml:trace contextRef="#ctx0" brushRef="#br1" timeOffset="-73733.94">20421 17183 2553 0,'0'0'-87'0,"0"0"29"15,0 0 23-15,-12-28 21 0,12 28 17 0,0 0 3 16,-13-7 20-16,13 7 0 0,0 0 21 15,0 0 3-15,-23 0 14 0,23 0 10 16,0 0 7-16,0 0 2 0,-25 17 4 0,25-17 0 16,-10 15-1-16,10-15-7 0,-6 19-2 15,6-19-6-15,2 21-3 0,-2-21-8 16,6 19-6-16,-6-19-4 0,12 15-8 0,-12-15 0 16,12 13-5-16,-12-13-2 0,17 8-4 15,-17-8-4-15,17 2-1 0,-17-2-8 16,0 0 2-16,0 0-3 0,31-15-4 0,-31 15 3 15,12-15 0-15,-6 7 11 0,-6 8 19 16,8-17 18-16,-8 17 8 0,8-11 6 0,-8 11-5 16,9-12-6-16,-9 12-7 0,0 0-1 15,0 0 13-15,13-8 4 0,-13 8-5 16,0 0-3-16,0 0-6 0,0 0-11 0,10 29-2 16,-10-29 0-16,7 19-13 0,-7-19-1 15,6 21-19-15,-2-11-37 0,-4-10-48 16,6 19-70-16,-2-8-83 0,-1-3-93 15,-3-8-174-15,9 13-83 0,-9-13-385 0,8 13-390 16</inkml:trace>
  <inkml:trace contextRef="#ctx0" brushRef="#br1" timeOffset="-73214.73">21067 16689 2851 0,'0'0'-98'15,"0"0"30"-15,0 0 20 0,0 0 38 16,0 0 22-16,-18-8 20 0,18 8 21 0,0 0 20 16,0 0 11-16,0 0 4 0,-20 28 0 15,20-28-5-15,-4 31-10 0,0-14-3 0,1 9-1 16,1-1-5-16,2 5 4 0,0-1-2 16,2 6-2-16,-2 3-5 0,7-1 3 15,-3 6-6-15,4 3-2 0,0 3-2 0,2-3 0 16,0 4-7-16,0-3-3 0,1 1-3 15,0 1 0-15,-3 1-3 0,1-1-3 16,-1-3 2-16,-4-5 6 0,2 2 8 16,-4-3 9-16,0 0-3 0,-2-2 7 0,0 0 0 15,-2-2-1-15,0-5-3 0,-2 0 0 16,0-3-1-16,-2 0-5 0,0-3-14 0,-5-3 17 16,2 0-4-16,-1-2-13 0,1-6 7 15,1 2-11-15,-4-5-5 0,0-1-14 0,0-2-18 16,12-8-37-16,-24 1-40 0,24-1-52 15,-23-9-73-15,15-1-61 0,8 10-147 16,-18-23-170-16,12 12-8 0,2-3-273 0,4 14-217 16</inkml:trace>
  <inkml:trace contextRef="#ctx0" brushRef="#br1" timeOffset="-72730.91">21418 18115 2482 0,'0'0'-68'16,"9"14"28"-16,-9-14 13 0,0 0 11 15,0 0 13-15,0 0 22 0,0 0 13 0,0 16 11 16,0-16 25-16,0 0 11 0,0 0 10 15,0 0 9-15,0 0 15 0,-24 9 4 0,24-9 14 16,0 0 4-16,0 0 0 0,0 0-5 16,-31-14-8-16,31 14-13 0,0 0-13 0,-13-14-7 15,13 14-12-15,0 0-8 0,0 0-5 16,-5-17-9-16,5 17-5 0,0 0-7 16,0 0-1-16,0 0-7 0,0 0 1 0,0 0-9 15,0 0-6-15,37-2-9 0,-37 2-31 16,0 0-42-16,0 0-59 0,0 0-73 15,0 0-121-15,15 8-256 0,-15-8-388 16,0 0-393-16</inkml:trace>
  <inkml:trace contextRef="#ctx0" brushRef="#br1" timeOffset="-72150.98">21356 16612 2990 0,'0'0'-21'0,"0"0"4"0,0 0 3 16,0 0 11-16,0 0 12 0,0 0 22 0,0 0 18 15,0 0 14-15,0 0 7 0,0 0 0 16,0 0-3-16,0 0-10 0,45 23-4 16,-45-23-1-16,24 3-9 0,-12-2-5 0,-12-1-3 15,26 2-6-15,-26-2-2 0,23 4-6 0,-23-4-25 16,21 0-41-16,-21 0-46 0,17 2-51 16,-9-2-70-16,-8 0-129 0,0 0-520 15,0 0-214-15</inkml:trace>
  <inkml:trace contextRef="#ctx0" brushRef="#br1" timeOffset="-71618.78">21865 16587 2479 0,'0'0'-79'0,"0"0"20"16,0 0-3-16,6-11 11 0,-6 11 12 0,0 0 14 15,0 0 30-15,0 0 23 0,-2-21 22 16,2 21 7-16,0 0 19 0,0 0 2 0,-14-15 11 16,14 15 7-16,0 0 9 0,-16-8 2 15,16 8 4-15,0 0 3 0,-21 0-10 16,21 0-2-16,0 0-10 0,-21 12-12 15,21-12-4-15,-13 14-3 0,9-2-9 0,4-12-5 16,-6 27-9-16,4-13-2 0,2-14-8 16,6 28 1-16,-4-13-5 0,4 1-4 15,1-3-1-15,-1 0-3 0,1-1-2 0,1-1-2 16,1-1-5-16,-9-10 2 0,14 9-4 16,-14-9-3-16,16 3-2 0,-16-3 0 0,0 0-2 15,0 0 0-15,0 0 0 0,20-19-7 16,-20 19 3-16,6-20-1 0,-1 8-3 15,-5 12 0-15,7-24 0 0,-3 10 0 0,-4 14-2 16,6-17 4-16,-6 17-3 0,4-15-3 16,-4 15 4-16,0 0 19 0,6-12 18 15,-6 12 9-15,0 0 2 0,0 0 6 0,0 0-3 16,0 0-2-16,0 0-8 0,11 46-3 16,-7-33-5-16,-2 3-3 0,3-1-17 15,-1 0-52-15,0 1-70 0,3 0-93 0,-5-3-163 16,2 2-227-16,2-1 14 0,-6-14-293 15,6 24-232-15</inkml:trace>
  <inkml:trace contextRef="#ctx0" brushRef="#br1" timeOffset="-69404.71">22341 17544 2484 0,'-8'7'-114'15,"8"-7"31"-15,0 0 25 0,-11 10 26 16,11-10 29-16,0 0 46 0,0 0 27 0,0 0 34 16,-8 12 26-16,8-12 18 0,0 0 5 15,0 0-3-15,0 0-5 0,0 0-9 0,0 0-5 16,0 0-13-16,0 0-5 0,0 0-13 15,0 0-7-15,0 0-5 0,0 0-8 16,0 0-7-16,0 0-8 0,0 0-5 0,0 0-6 16,0 0-6-16,0 0-5 0,0 0-7 15,0 0-2-15,38 0-3 0,-38 0-7 16,0 0 1-16,24-16 0 0,-24 16-6 0,18-12-2 16,-8 3-1-16,1 2-2 0,-2-5-3 15,-9 12-3-15,19-21-3 0,-13 10 3 16,-2 0-4-16,-4 11 1 0,6-20-1 0,-6 20 2 15,5-16-4-15,-5 16 0 0,0 0 1 16,-7-26 1-16,7 26-2 0,-8-10 0 0,8 10-2 16,0 0 2-16,-19-12 3 0,19 12-1 15,-15-2 3-15,15 2 2 0,0 0 1 16,0 0 6-16,-33 18 3 0,24-5-5 16,-2-2 7-16,3 0-2 0,-2 5-4 0,1-2 2 15,0 5 2-15,3-3-2 0,2-1 5 16,-1 0 0-16,1 0 1 0,4-15 20 0,0 26-2 15,0-26-4-15,2 25-1 0,-2-25 1 16,13 20-7-16,-2-11-2 0,0-1-7 16,1-2 2-16,2-2-23 0,2-1-8 15,-16-3-32-15,32 2-42 0,-32-2-65 0,35-5-73 16,-15-1-54-16,-2-4-104 0,2-1-155 0,-4 4-70 16,1-6-285-16,3-1-264 0</inkml:trace>
  <inkml:trace contextRef="#ctx0" brushRef="#br1" timeOffset="-69112.83">22699 17047 2645 0,'0'0'-61'0,"0"0"1"16,0 0 14-16,-12-8 3 0,12 8 2 15,0 0 18-15,0 0 22 0,0 0 15 0,0 0 13 16,0 0 8-16,31-13-3 0,-31 13 8 16,21-6-5-16,-8 2-10 0,-13 4-4 15,28-4 4-15,-28 4-16 0,24-3-30 0,-12-1-35 16,-12 4-47-16,21-2-32 0,-13-2-98 15,-8 4-426-15,19-4 111 0</inkml:trace>
  <inkml:trace contextRef="#ctx0" brushRef="#br1" timeOffset="-68421">23190 16843 1895 0,'0'0'6'0,"0"0"23"0,0 0 24 16,14-9 5-16,-14 9 5 0,0 0 6 16,0 0 5-16,0 0 1 0,14-8-4 15,-14 8-9-15,0 0-3 0,0 0-11 0,12-7-2 16,-12 7-11-16,0 0-1 0,17-7-3 15,-17 7-3-15,0 0-3 0,19-6 1 0,-19 6-9 16,15-5 8-16,-15 5-6 0,14-4 2 16,-14 4 4-16,0 0 0 0,22-6 8 15,-22 6 12-15,0 0 6 0,15-5 13 0,-15 5 2 16,0 0-3-16,0 0-6 0,0 0 1 16,17-3-6-16,-17 3-5 0,0 0-1 15,0 0-4-15,0 0-5 0,0 0-2 0,0 0 0 16,0 0-1-16,0 0 0 0,0 0 1 15,0 0-5-15,-48 20-1 0,34-15 3 16,2 6 2-16,1-3-5 0,-2 3-1 16,1-2 1-16,1 0-5 0,-1 5-2 0,0-3 2 15,4 2-2-15,0 2-2 0,2-2 1 0,0 3-1 16,3-1 1-16,-1 1 0 0,4-16 2 16,0 26-4-16,0-26 0 0,7 25-7 15,-1-11 4-15,-2-3-3 0,-4-11-2 16,14 17 2-16,-7-9-1 0,-7-8-5 0,13 11 4 15,-13-11-4-15,10 12-4 0,-10-12 3 16,9 10-1-16,-9-10-3 0,0 0 3 0,6 14 2 16,-6-14 8-16,0 0 4 0,0 17-1 15,0-17 1-15,0 0 0 0,0 0 2 16,-11 27 2-16,11-27-2 0,-8 11 1 16,8-11-2-16,-8 14-2 0,8-14-3 0,0 0 2 15,-14 16-4-15,14-16 0 0,-8 7-2 16,8-7 0-16,0 0-3 0,-16 10 2 15,16-10-4-15,-13 5-2 0,13-5 1 0,0 0 0 16,-17 6-8-16,17-6-17 0,0 0-15 16,0 0-16-16,-23 0-23 0,23 0-24 0,0 0-38 15,-20 0-48-15,20 0-40 0,0 0-60 16,0 0-164-16,-20-8-494 0,20 8-364 16</inkml:trace>
  <inkml:trace contextRef="#ctx0" brushRef="#br1" timeOffset="-67193.99">23523 16936 2679 0,'0'0'-138'0,"0"0"31"0,0 0 23 0,0 0 19 16,-20 2 11-16,20-2 7 0,0 0 17 15,0 0 12-15,0 0 11 0,0 0 6 0,0 0 17 16,0 0 12-16,0 0 5 0,0 0 18 16,0 0 17-16,0 0 8 0,0 0 21 15,0 0 8-15,-25-6 4 0,25 6-1 0,0 0-2 16,0 0-12-16,0 0-10 0,0 0-11 16,0 0-6-16,0 0-8 0,0 0-5 15,0 0-7-15,0 0-8 0,0 0 3 0,0 0-9 16,53-17-5-16,-53 17-2 0,21-6 1 15,-21 6-1-15,21-6-1 0,-21 6 2 16,19-3 6-16,-19 3 6 0,20-4 5 0,-20 4 0 16,14-3-2-16,-14 3-2 0,0 0-6 15,19-4 1-15,-19 4-4 0,0 0-3 16,15-4-3-16,-15 4-3 0,0 0-2 0,0 0-6 16,0 0 2-16,0 0-1 0,0 0-4 15,0 0 3-15,0 0 5 0,0 0 8 16,0 0 7-16,0 0 7 0,0 0-1 0,0 0 0 15,0 0 0-15,0 0-5 0,0 0-2 16,-36 40-2-16,28-33-7 0,-6 2 0 0,4-1-6 16,-2 4 0-16,1-1 2 0,0 3-2 15,3-1-4-15,-3 0 2 0,5 2-5 16,0-1 0-16,0 1 1 0,1 0 0 0,5-15-1 16,-7 25 3-16,7-25 2 0,0 23-3 15,0-23 3-15,7 21-1 0,0-12 1 16,-7-9-2-16,18 16-2 0,-9-11-2 15,-9-5-1-15,26 7-4 0,-14-4-14 0,-12-3-43 16,26 0-51-16,-26 0-67 0,27-8-71 16,-12 1-92-16,2-1-176 0,-3-1-75 0,0 1-292 15,-2-2-241-15</inkml:trace>
  <inkml:trace contextRef="#ctx0" brushRef="#br1" timeOffset="-66518.98">24034 17460 2671 0,'0'0'-32'0,"0"0"20"0,0 0 21 16,9 14 23-16,-9-14 20 0,0 0 13 15,0 0 11-15,15 3-2 0,-15-3-5 0,0 0-1 16,0 0-5-16,0 0-5 0,29-17 7 16,-20 9-2-16,-9 8-2 0,15-17-7 15,-9 4-3-15,2 0-6 0,-1-5-7 0,2-3-8 16,-1-1 5-16,-2-4-3 0,-2 2 1 15,1 0 5-15,1 1 4 0,-4 2 2 16,0 0 5-16,0 3 1 0,-2 1-7 0,0 17 1 16,3-26-6-16,-3 26-7 0,0-21-4 15,0 21-1-15,0 0-3 0,-7-14-1 16,7 14-1-16,0 0-3 0,0 0 1 0,0 0 1 16,0 0-4-16,-19 41 2 0,17-26 1 15,-2 4-1-15,2 5 4 0,-2 3 0 0,2 1 3 16,0 3-1-16,2 0 4 0,-3 5 0 15,1 2 5-15,-1-2-1 0,1 2 5 16,-2 0-4-16,0-2 2 0,1 1-1 16,-4-3-3-16,1-2-3 0,-1-3-6 0,3-3 0 15,-5 1-3-15,3-4-28 0,0-2-36 16,-5-2-53-16,5-3-55 0,0-3-57 0,-1-3-30 16,7-10-18-16,-11 13-2 0,11-13 5 15,-12 7 26-15,12-7 33 0,0 0 39 16,0 0 44-16,0 0 35 0,0 0 39 0,0 0 56 15,0 0 26-15,-15-28 57 0,15 28 25 16,0 0 14-16,15-28-3 0,-5 17-9 16,1 3-10-16,2-2-4 0,-1 0-11 15,7-1-11-15,1 0-9 0,0 3-10 0,4-4-9 16,-1 3-7-16,3-1-20 0,-3 1-49 16,0-1-58-16,3 1-68 0,-3 1-78 0,-2-1-113 15,-2 1-608-15,-2 2-356 0</inkml:trace>
  <inkml:trace contextRef="#ctx0" brushRef="#br1" timeOffset="-66162.02">24616 17345 2812 0,'0'0'-69'0,"0"0"31"0,0 0 48 16,0 0 28-16,0 0 35 0,-39 20 19 16,30-11 17-16,-2 3 1 0,3-1 5 15,0 3-11-15,0 1-2 0,0 0-7 0,1 4-4 16,-2 2-4-16,5 2-3 0,0-1-5 15,-1 0-7-15,3-1-2 0,4 0-7 16,-2 0-7-16,2-1-3 0,5 3-8 16,-3-3-3-16,2 0-4 0,0 1-7 0,0-3-42 15,4-2-45-15,-4 0-56 0,2-1-57 16,3-1-66-16,-5-5-82 0,-6-9-168 16,17 17-420-16,-7-11-291 0</inkml:trace>
  <inkml:trace contextRef="#ctx0" brushRef="#br1" timeOffset="-65485.21">24810 17530 2624 0,'0'0'-49'0,"0"0"15"0,-11-13 19 16,11 13-6-16,0 0 1 0,0 0 5 0,0 0 3 15,0 0 3-15,18-23-8 0,-18 23 13 16,15-9 2-16,-15 9 1 0,25-10 11 16,-11 6 4-16,-1-1 18 0,-13 5 14 0,27-9 14 15,-13 3 17-15,-14 6 18 0,22-8 7 16,-22 8 8-16,19-5 1 0,-19 5-6 16,17-7-6-16,-17 7-10 0,0 0-9 0,16-4-9 15,-16 4-8-15,0 0-6 0,0 0-6 16,0 0-5-16,0 0-2 0,0 0-1 15,0 0 2-15,-31 40 3 0,23-26 2 0,1-1 8 16,-1 1-1-16,0 3 7 0,5-2 2 16,-6 4-3-16,5-2 0 0,1 1-1 15,0-1-7-15,6 2-2 0,-3-19-1 0,3 34-10 16,1-19-2-16,3 0-1 0,-2-2-6 16,3 1-3-16,0-2-3 0,3-4-9 15,0 3-22-15,-11-11-49 0,16 9-58 0,-16-9-68 16,21 2-67-16,-21-2-91 0,0 0-158 15,32-14-82-15,-24 6-278 0,-8 8-205 16</inkml:trace>
  <inkml:trace contextRef="#ctx0" brushRef="#br1" timeOffset="-65310.72">25195 17479 2536 0,'0'0'5'0,"0"0"38"16,12-12 6-16,-12 12 10 0,0 0 21 15,0 0 13-15,0 0 5 0,0 0 14 16,25 26-1-16,-23-15-3 0,-2-11-11 0,8 29-8 15,-8-14-7-15,0 2-11 0,0-17-4 16,0 34-8-16,-2-17-3 0,-4 2-17 0,4 0-45 16,-4-2-54-16,2 1-67 0,1-3-70 15,-6-2-113-15,4 1-639 0,5-14-378 16</inkml:trace>
  <inkml:trace contextRef="#ctx0" brushRef="#br1" timeOffset="-64747.36">25601 17415 2896 0,'2'-16'-71'0,"-2"16"23"0,0-29 33 16,0 29 21-16,0-21 19 0,0 21 8 15,-5-19 17-15,5 19 12 0,-9-13 10 0,9 13 21 16,0 0-3-16,-20-5 1 0,20 5 0 16,0 0-6-16,0 0-3 0,-29 22-2 0,22-11-5 15,1 5-5-15,0 0-3 0,3 2-4 16,1 2-9-16,-1-2-1 0,0 3-6 16,3-1-6-16,3-1-4 0,0-3-2 15,1 1-5-15,-1-2 1 0,1 1-4 0,2-3-2 16,-6-13 0-16,14 20-5 0,-7-13-3 15,-7-7-2-15,13 6-1 0,-13-6-3 16,0 0-1-16,27-4-4 0,-27 4 1 0,16-15-2 16,-7 1 1-16,-4-1-5 0,5-7 3 15,-4-5-3-15,0-8-3 0,0-5-1 16,1-11-1-16,-2 0-2 0,-1-1 7 0,-1 1 15 16,1 8 12-16,1 1 11 0,-1 4 4 15,-2 2 1-15,0 8 13 0,0 1-2 0,0 6-2 16,1 0-6-16,1 6-10 0,-4 15 0 15,3-23-1-15,-3 23-1 0,0 0 8 16,0 0-1-16,0 0-3 0,0 0-2 0,0 0 0 16,0 0-9-16,9 69 1 0,-7-44-2 15,0 3-1-15,0 1-2 0,3 3-1 16,-1-2-5-16,0 8-5 0,2-5 3 0,-1 3-3 16,-1 1-29-16,2-5-28 0,0-5-56 15,2 1-70-15,-1-2-81 0,-3-8-118 0,1 3-207 16,1-5-11-16,1-3-383 0,0-2-416 15</inkml:trace>
  <inkml:trace contextRef="#ctx0" brushRef="#br1" timeOffset="-64341.07">26042 17354 2889 0,'0'0'-24'0,"0"-20"33"0,0 20 13 16,0 0 6-16,6-15-6 0,-6 15-6 16,9-10 4-16,-9 10-5 0,18-9-2 0,-18 9-4 15,17-10 0-15,-2 7 4 0,2-3-7 16,-1 2 1-16,-1-2 1 0,-15 6-2 16,30-9 6-16,-14 5 11 0,-16 4 21 0,22-7 18 15,-22 7 13-15,18-6 1 0,-18 6-1 16,16-4 2-16,-16 4-4 0,0 0-12 15,0 0-1-15,0 0-5 0,0 0-6 16,0 0 3-16,0 0 0 0,0 0 0 0,0 0 5 16,-50 33 7-16,39-18 2 0,-3-1 6 15,3 2 7-15,-3 1-6 0,6 2 2 16,1 0-1-16,1-2 2 0,0 3-8 0,6-4 0 16,0 2-7-16,6 1 2 0,-2-4 14 15,3-1-10-15,3-3-5 0,2 0-21 16,1-1 6-16,1-5-16 0,2-2-41 0,-16-3-53 15,24-3-69-15,-6 2-97 0,-4-7-123 16,-1 0-253-16,1-3 14 0,-7-1-372 16,-1-1-401-16</inkml:trace>
  <inkml:trace contextRef="#ctx0" brushRef="#br1" timeOffset="-149924.54">10218 6391 399 0,'0'0'181'0,"0"0"-53"16,0 0-12-16,0 0-15 0,0 0-11 0,0 0-5 15,0 0-4-15,0 0-3 0,0 0 16 0,0 0 3 16,0 0 23-16,0 0 9 0,0 0-1 0,0 0 4 0,0 0-4 16,0 0-10-16,0 0-5 15,0 0-15-15,0 0-9 0,0 0-10 0,0 0-11 16,0 0-6-16,0 0-1 16,0 0-6-16,0 0-9 0,0 0 2 0,0 0-1 0,0 0 2 15,0 0-4 1,0 0 2-16,0 0 1 0,0 0 4 0,0 0 1 0,2 18 3 15,-2-18-7-15,0 0-4 0,-14 30-4 0,6-18-5 16,-2 0-3-16,2-1-16 0,-6 1-19 16,4-3-46-16,-1 2-54 0,1-2-69 15,-1 1-77-15,11-10-176 0,-17 10-365 16,9-7-91-16</inkml:trace>
  <inkml:trace contextRef="#ctx0" brushRef="#br1" timeOffset="-149254.8">10580 6203 2187 0,'12'-14'-126'0,"-12"14"39"15,8-12 21-15,-8 12 32 0,8-10 18 16,-8 10 14-16,0 0 10 0,8-16 7 0,-8 16 11 0,0 0 1 0,0 0 8 15,0 0-9-15,0 0 3 16,0 0 7-16,-26-16-6 0,26 16 5 16,0 0 3-16,-30 7-1 0,30-7 5 0,-21 8-1 15,11-1 2-15,10-7-2 0,-22 17 14 0,12-5-5 16,2-3 4-16,1 7 0 16,0-3 5-16,3 2-7 0,0 2 4 0,4-17-2 15,-2 29-2-15,2-12-2 0,2-1 3 16,2-3-10-16,0 0 7 0,-4-13-3 0,14 23-4 15,-6-12-1-15,0-3-2 0,-8-8-6 0,22 13-3 16,-12-9-5-16,-10-4 4 16,21 3-9-16,-21-3 1 0,24-5-1 0,-24 5-3 15,20-14-4-15,-11 5 4 0,2-2-1 16,-3 0 1-16,-2-3 10 0,1 1 0 0,-1-1 8 16,0-1 7-16,1 0 3 15,-3 1 6-15,0-1 3 0,-4 15 4 0,9-25 7 0,-7 12 0 16,-2 13 0-16,8-19-4 0,-8 19-6 0,4-15-6 15,-4 15-9-15,4-14-2 16,-4 14-8-16,0 0 2 0,0 0-6 0,0 0-1 16,0 0-1-16,0 0-2 0,0 0-4 15,30 27-2-15,-26-18-4 0,1 5-9 0,1 1-16 16,1 3-26-16,-1-1-37 16,0 0-47-16,5 2-54 0,-3 0-56 0,-2-4-60 0,4 1-156 15,-4-5-488-15,2 2-355 16</inkml:trace>
  <inkml:trace contextRef="#ctx0" brushRef="#br1" timeOffset="-148689.43">10960 6184 2679 0,'0'0'-129'0,"4"-14"22"0,-4 14 20 16,0 0 10-16,8-14 29 16,-8 14 31-16,0 0 28 0,0 0 29 15,3-18 22-15,-3 18 22 0,0 0 11 0,0 0 13 16,0 0 4-16,5-13 2 0,-5 13 0 0,0 0-6 15,0 0-4-15,0 0-2 0,0 0-5 0,0 0 0 16,0 0-12-16,0 0-5 16,0 0-4-16,0 0-6 0,0 0-4 0,0 0-3 0,0 0-8 15,14 34-2 1,-14-34-3-16,8 19-6 0,2-8-3 0,-4 3-7 0,0-1 0 16,4 2-2-16,1-3-7 15,0 1 0-15,1 5-3 0,-1-7-6 0,1 3 4 0,0-3-12 16,0 0 0-16,0-1-3 0,2 1-3 0,-4-3 1 15,0-1-5-15,1 1 4 16,-11-8-2-16,15 12-2 0,-15-12 5 16,13 10 0-16,-13-10 5 0,6 12 0 0,-6-12 6 15,0 0 2-15,0 0 6 0,0 0 3 0,0 0-3 16,-14 25-1-16,14-25 4 16,-13 14-3-16,2-7-1 0,11-7 2 0,-21 18-5 0,10-7 1 15,-2 1-4-15,1-3-1 16,-4 2-2-16,4 1-1 0,-1-1-5 0,1 1-8 15,-3-1-11-15,2 0-27 0,1 0-27 0,0-1-45 16,4-1-49-16,2 1-47 0,-2 0-65 16,1-5-108-16,7-5-178 0,-5 10-321 15,5-10-251-15</inkml:trace>
  <inkml:trace contextRef="#ctx0" brushRef="#br1" timeOffset="-148234.37">11445 6351 2509 0,'0'0'-124'0,"19"-5"15"0,-19 5 22 0,0 0 24 15,21-4 8-15,-21 4 20 0,0 0 14 0,22 0 9 16,-22 0 2-16,0 0 23 16,20 4 3-16,-20-4 8 0,18 5 1 0,-18-5 11 15,16 12 15-15,-7-6-1 0,-9-6 13 16,13 14 7-16,-7-6 5 0,-6-8 2 16,9 15 7-16,-9-15 2 0,2 18 4 15,-2-18 9-15,0 0 1 0,-2 23 5 0,2-23 0 0,-9 13 2 16,9-13 2-16,-13 12 0 0,13-12 8 0,-15 7 3 15,15-7 4-15,-14 4-4 16,14-4-5-16,0 0 0 0,-26-4-10 0,26 4 16 16,-16-9-12-16,16 9-9 0,-14-16-9 15,14 16-11-15,-6-20-11 0,4 7-13 0,2 13-15 16,6-26-17-16,1 11-14 16,2 2-14-16,2-3-20 0,-2 5-21 0,7 0-29 0,-3 1-34 15,1 2-50 1,1 1-64-16,-1 2-85 0,-3-1-213 0,-3 2-118 0,-8 4-248 15,0 0-254-15</inkml:trace>
  <inkml:trace contextRef="#ctx0" brushRef="#br1" timeOffset="-144494.81">11377 6635 329 0,'0'0'144'16,"0"0"-42"-16,0-22-24 0,0 22-4 0,0 0-8 16,0 0 5-16,0 0-6 15,0 0-10-15,0 0 10 0,0 0-5 0,0 0-6 0,0 0 6 16,0 0-3-16,0 0 4 0,0 0-5 0,0 0 13 15,0 0 0-15,0 0 8 16,0-20 10-16,0 20-4 0,0 0 7 0,0 0-11 16,0 0 3-16,0 0-3 0,0 0-4 15,0 0 5-15,0 0 3 0,0 0-1 0,0 0 6 16,0 0-5-16,0 0 0 16,0 0-7-16,0 0-3 0,0 0-3 0,0 0-7 15,0 0-11-15,0 0 1 0,0 0-5 16,0 0-3-16,0 0 2 0,0 0 1 0,0 0-7 15,0 0 2-15,0 0-1 0,0 0 3 0,-36 25 1 16,36-25-2-16,-12 13 1 16,12-13-1-16,-16 10-1 0,16-10 0 0,-14 13-2 15,14-13-1-15,-15 15 6 0,7-10-11 16,8-5 1-16,-13 15-2 0,13-15-4 0,-13 11-1 16,13-11-2-16,-12 11 0 15,12-11 2-15,-9 12-7 0,9-12 0 0,-10 10 1 16,10-10-3-16,0 0 2 0,-13 15-4 0,13-15 0 0,-8 9-2 15,8-9-2-15,0 0 1 16,-11 13-4-16,11-13-1 0,0 0-1 0,-11 10 2 0,11-10-2 16,0 0 0-1,0 0 1-15,-10 12-3 0,10-12 0 0,0 0-1 0,0 0-1 16,0 0-1-16,-11 9-3 16,11-9-10-16,0 0-26 0,0 0-39 0,0 0-51 15,0 0-59-15,-8 12-65 0,8-12-125 16,-6 4-234-16,6-4-222 0,0 0-164 0</inkml:trace>
  <inkml:trace contextRef="#ctx0" brushRef="#br1" timeOffset="-139574.6">3519 17303 2305 0,'0'0'-151'0,"0"0"27"0,0 0 16 15,0 0 16-15,8-16 13 0,-8 16 10 16,0 0 4-16,0 0 6 0,4-13 7 0,-4 13 5 15,0 0 8-15,0 0-3 0,0 0 15 0,0 0 15 16,0-20 9-16,0 20 15 0,0 0 6 16,0 0 20-16,0 0-4 0,2-16 9 0,-2 16 6 15,0 0 11-15,0 0 9 16,0 0-5-16,0 0 10 0,0 0 6 0,0-22-3 16,0 22 11-16,0 0 6 15,0 0-10-15,0 0 7 0,0 0-3 0,0 0-3 16,0 0-3-16,0 0 0 0,2-17 7 0,-2 17-3 0,0 0-5 15,0 0-2 1,0 0-1-16,0 0-7 0,0 0-1 0,0 0-5 0,0 0-4 16,0 0-5-16,-32 32 2 15,26-20 4-15,6-12 1 0,-20 23 0 0,10-12-4 16,-3 6 1-16,1-2-5 0,-4 2-5 16,2 2-2-16,-1 1-1 0,0-2-4 15,0 2-1-15,1-3-2 0,-6 6-4 16,6-2 0-16,-4-2 0 0,4-2-5 0,-1 4 1 15,3-1-2-15,-4 0 17 0,4-1-7 16,-3 3-4-16,4-4 1 0,-1 1-5 0,-1 0-1 16,0 0-3-16,3 1-2 0,-3-4-2 0,1 2-1 15,2-5-7-15,2 0 1 16,0-1 1-16,0-1-1 0,1 0-4 0,7-11 2 16,-13 18-5-16,13-18-3 15,-10 13-1-15,10-13 0 0,-9 11-6 0,9-11-4 0,0 0-8 16,-8 14-20-16,8-14-25 0,0 0-27 0,-8 10-37 15,8-10-41-15,0 0-38 16,0 0-32-16,0 0-37 0,0 0-71 0,0 0-624 16,0 0-405-16</inkml:trace>
  <inkml:trace contextRef="#ctx0" brushRef="#br1" timeOffset="-138828.98">3115 17315 2768 0,'0'0'-168'0,"0"0"24"0,0 0 12 16,0 0 22-16,-6-15 21 15,6 15 22-15,0 0 21 0,0 0 21 16,0 0 12-16,0 0 14 0,-6-11 15 0,6 11-1 16,0 0 4-16,0 0 17 0,0 0 9 0,0 0-6 15,0 0 16-15,0 0-10 16,0 0 15-16,0 0 11 0,0 0 17 0,0 0 8 16,0 0 12-16,0 0 5 0,0 0 5 15,0 0 7-15,0 0 6 0,0 0 8 0,0 0-5 16,0 0 0-16,0 0-12 0,0 0-9 0,0 0-8 15,12 44-9-15,-12-44-8 16,6 15-6-16,-6-15-10 0,8 17-3 0,-8-17-3 0,8 15-10 16,-2-4-2-1,0 0-3-15,-6-11 1 0,13 18-11 0,-7-7 2 0,3-1-5 16,-3 1-2-16,3-1-4 16,-9-10-2-16,16 21 0 0,-7-10-5 15,2 1 1-15,-3 1 8 0,0-2 1 16,1-1-1-16,0 4-4 0,-1-3-1 0,-2 0-4 0,3 1 0 15,-1-1 7-15,-2 1-10 0,1-1 1 0,2 0-5 16,-9-11 5-16,12 21-3 16,-6-11 3-16,0 1-2 0,1 1 6 0,0-1-9 15,-7-11-2-15,10 21 12 16,-6-11-13-16,-4-10 1 0,11 16-6 0,-11-16-1 16,8 18 1-16,-1-11-3 0,-7-7 0 15,6 14-1-15,-6-14 0 0,9 11-8 0,-9-11-8 16,8 14-21-16,-8-14-35 0,10 11-39 15,-10-11-50-15,12 10-65 0,-6-5-50 0,-6-5-70 16,0 0-150-16,14 14-111 0,-10-11-353 0,-4-3-382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9T17:33:45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3274 6470 535 0,'0'0'122'0,"0"0"-28"0,0 0 4 0,0 0 7 15,0 0-9-15,0 0 5 0,36-25 9 0,-36 25 2 16,0 0 16 0,9-17 3-16,-9 17 8 0,6-14 11 0,-6 14-2 0,4-15 3 0,-4 15-1 15,4-15 4-15,-4 15-10 16,4-15-3-16,-4 15-9 0,0 0-8 0,-2-25-9 16,2 25-13-16,-6-17-8 15,6 17-11-15,-8-13-9 0,8 13-10 0,-15-12-4 16,15 12-10-16,-17-11-7 0,17 11-1 0,-19-4-5 15,19 4-8-15,-24 2 1 0,24-2-3 16,-26 7-3-16,10-1-4 0,6 2-6 0,-3 0 2 16,13-8-1-16,-21 17-1 15,12-10 2-15,3 5-4 0,6-12 1 0,-12 19-3 0,8-8 1 16,4-11-3-16,-4 19 3 16,4-19-2-16,4 18-2 0,-4-18 1 0,4 20-2 15,-4-20 0-15,10 13 0 0,-10-13-1 0,19 10 1 0,-19-10-1 16,19 8-1-16,-8-6-1 15,-11-2-2-15,23 1 2 0,-23-1-1 0,19-1-2 16,-19 1 4-16,21-4-2 16,-21 4 2-16,17-7-4 0,-17 7 0 0,13-12 2 15,-13 12-3-15,10-16 0 0,-4 6 2 16,-6 10 1-16,7-19-2 0,-7 19 2 16,7-22 2-16,-7 22-2 0,4-19 2 15,-4 19 2-15,4-17 6 0,-4 17 2 0,4-16 5 16,-4 16 3-16,2-14-4 0,-2 14 0 0,0 0-2 0,0 0-2 15,6-18-2 1,-6 18-3-16,0 0 4 0,0 0-2 0,0 0 1 0,0 0-4 16,0 0 4-16,0 0 2 15,11 42-4-15,-8-27 0 0,1 2 1 0,-2 1-1 0,2 1 0 16,0 4-3-16,0 2 4 16,3-1-3-16,-3 1-1 0,2 2 2 0,-2-1-1 15,3 2-1-15,-1 0 1 0,-1-2 1 0,-1 1-3 16,0-1-2-16,-2 1 3 0,0-6-2 15,-2 2 2-15,0-1 4 0,-2-2 3 16,0 2 3-16,0-3 8 16,-4-2-1-16,1-3 11 0,-3 0-2 0,-1 0 4 15,1-5 1-15,-5 0-1 0,13-9-2 16,-26 14 1-16,14-11-2 0,12-3 2 0,-26 0-7 0,26 0 1 16,-27-7-9-16,15-1-3 15,12 8-6-15,-22-19-10 0,14 5-18 0,2 1-26 16,-1-2-39-16,7 15-49 0,0-33-68 15,5 18-66-15,1-4-90 0,8-2-182 0,-1 4-117 16,4-4-212-16,2-3-221 0</inkml:trace>
  <inkml:trace contextRef="#ctx0" brushRef="#br0" timeOffset="420.04">3727 6178 2484 0,'0'0'-108'0,"0"0"23"0,0 0 16 16,0 0 22-16,0 0 17 15,0 0 25-15,0 0 30 0,0 0 15 0,0 0 16 16,-42 23 13-16,42-23 9 16,-9 21 10-16,3-5 24 0,2-4 16 0,0 6 5 15,2 1-5-15,0-2 1 0,2 0-7 0,0 2-2 0,2 0-6 16,2 0-9-16,0 2-11 15,0-3-9-15,5 0-10 0,-1 1-7 0,5 1-5 0,-2-5-11 16,3 2-22 0,0-4-36-16,0-1-48 0,-2-2-75 0,3-1-64 0,-2-3-95 15,4-1-192-15,-7-3-406 16,-10-2-254-16</inkml:trace>
  <inkml:trace contextRef="#ctx0" brushRef="#br0" timeOffset="629.72">3915 6383 2640 0,'0'0'-84'0,"0"0"15"16,5-18 20-16,-5 18 16 0,0 0 16 0,13-9 2 15,-13 9 1-15,16-6 16 0,-16 6-9 0,24-6 0 0,-10 2-7 16,3 2-12-16,1-1-33 15,0 0-35-15,2 0-42 0,-20 3-83 0,38-4-355 16,-23 0 227-16</inkml:trace>
  <inkml:trace contextRef="#ctx0" brushRef="#br0" timeOffset="878.24">4108 6245 1659 0,'0'0'-5'0,"-12"-7"11"0,12 7 1 15,0 0 25-15,0 0 22 16,0 0 25-16,0 0 10 0,0 0 8 0,0 0 13 16,0 0-1-16,-13 26 1 15,13-26 1-15,2 21-4 0,-2-21-6 0,2 29 0 16,0-14-13-16,0 0-5 16,0 2-9-16,1 2-6 0,1 0-5 0,0-1-8 0,-2-1-3 15,2 0-8-15,1 0-8 0,-3 1-15 0,2-2-27 0,-2 0-44 16,2-2-63-16,-4-14-60 15,6 22-68-15,-6-22-154 0,2 16-346 0,-2-16-13 16</inkml:trace>
  <inkml:trace contextRef="#ctx0" brushRef="#br0" timeOffset="1159.91">4264 6259 2046 0,'7'-20'-88'16,"-7"20"25"-16,11-11 32 0,-11 11 16 0,8-10 14 0,-8 10 17 16,0 0 3-16,17-4 19 15,-17 4 20-15,0 0-1 0,22 17 16 0,-14-7-7 16,0 3-2-16,0 4 1 0,0 1-1 16,-2 4 3-16,2 2 4 0,-2 0 3 0,-2 1 9 15,1 0 0-15,-5 1 1 16,0 2-5-16,-3-2 1 0,1 0-12 0,-2-3-7 15,-2 2-4-15,-2-2-8 0,-2-3-1 0,4-2-11 16,-4 1-16-16,4-6-26 0,-3 1-64 16,3-3-63-16,2-1-77 0,4-10-149 0,-15 9-433 15,15-9-97-15</inkml:trace>
  <inkml:trace contextRef="#ctx0" brushRef="#br0" timeOffset="1424.91">4703 6559 2298 0,'0'0'-98'15,"8"10"19"-15,-8-10 26 0,0 0 19 0,13 8 34 0,-13-8 18 16,0 0 18-16,17 5 10 15,-17-5-8-15,20 0 2 0,-20 0-7 0,24 0 1 16,-24 0-5-16,34-2-2 16,-15 1-4-16,1-1-8 0,-20 2-29 0,36-4-24 0,-20 4-46 15,1-4-54-15,-2 0-78 16,-15 4-383-16,23-6 193 0</inkml:trace>
  <inkml:trace contextRef="#ctx0" brushRef="#br0" timeOffset="1639.66">4845 6506 1727 0,'-17'-4'42'0,"17"4"9"0,0 0 19 0,-21-3 22 16,21 3 25-16,0 0 20 16,-15-4 3-16,15 4-10 0,0 0-10 0,0 0-17 15,0 0-13-15,0 0-7 0,0 0-12 0,0 0-6 0,0 0-9 16,42-17-10-16,-42 17-17 15,30-4-33-15,-14 2-47 0,2 0-47 0,1-1-49 16,-19 3-58-16,36-7-103 16,-18 6-428-16,0-4-6 0</inkml:trace>
  <inkml:trace contextRef="#ctx0" brushRef="#br0" timeOffset="2130.11">5323 6463 2033 0,'0'0'-108'0,"0"0"19"15,0 0 21-15,13 12 8 0,-13-12 16 0,0 0 12 0,0 0 5 16,25 0 7-16,-25 0-2 15,0 0 4-15,30-5 5 0,-30 5 1 0,25-10-4 16,-14 6 8-16,2-1 11 16,-13 5 6-16,18-12 15 0,-8 5 6 0,-10 7 8 0,14-15 12 15,-10 4 10-15,-4 11-9 16,8-19 2-16,-8 19-1 0,0-17 3 0,0 17-5 16,0 0-11-16,-8-24 17 15,8 24-10-15,-12-14 12 0,12 14-2 0,-18-9 6 16,18 9-3-16,-21-8 5 0,21 8 3 0,-23 3-3 0,23-3-3 15,-23 7 3-15,11 3 2 16,-2-3 4-16,4 2-4 0,-1 5 11 16,1-2 4-16,3 3 6 0,-1-1 1 15,1 1-2-15,3 2 0 0,0-1-6 0,2 0 2 0,2-16-7 16,0 26-2-16,2-11 0 16,2-1-5-16,2-2-8 0,3-1 1 0,2-2-6 15,2 1-8-15,1-4-4 0,2 0-5 0,0-3-8 0,3 1-26 16,-19-4-50-16,32-2-72 15,-13 2-79-15,-2-5-97 0,1-4-186 0,-4 2-438 16,-2-2-314-16</inkml:trace>
  <inkml:trace contextRef="#ctx0" brushRef="#br0" timeOffset="2659.98">5694 5959 2624 0,'0'0'-139'0,"-30"6"27"0,30-6 23 0,0 0 25 16,0 0 27-16,0 0 19 15,0 0 23-15,0 0 22 0,0 0 7 0,0 0 3 0,0 0 19 16,0 0 8-16,0 0 12 16,0 0 4-16,0 0 6 0,0 0 1 0,38 24-3 15,-38-24-1-15,21 0-5 16,-21 0-10-16,26 0 5 0,-26 0-19 0,26-1-5 15,-26 1-6-15,26-2-4 0,-26 2-2 0,26-4-9 16,-26 4-9-16,23-4-21 0,-23 4-46 16,20-1-50-16,-20 1-61 0,16-4-77 0,-16 4-176 0,8-6-340 15,-8 6-35-15</inkml:trace>
  <inkml:trace contextRef="#ctx0" brushRef="#br0" timeOffset="4719.81">6314 5887 313 0,'0'0'100'0,"0"0"-21"16,6-19-15-16,-6 19-2 0,0 0 1 0,0 0-3 0,0 0-5 16,0 0 5-16,0 0-2 15,4-15 5-15,-4 15 7 0,0 0-6 0,0 0 2 16,0 0 8-16,0 0-5 0,0 0-9 0,0 0 2 0,0 0-5 15,0 0-8-15,0 0-3 16,-14-22-8-16,14 22 12 0,0 0 3 0,-16-6-2 16,16 6 3-16,0 0-2 15,-22-5 4-15,22 5-6 0,-20-2-1 0,20 2-5 16,-19-2 7-16,19 2 1 16,0 0-6-16,-32-2-13 0,32 2 4 0,-18 2-2 0,18-2-7 15,0 0-1-15,-26 2-4 16,26-2 4-16,-15 3 8 0,15-3-20 0,-12 8 11 15,12-8-2-15,-13 10 7 0,13-10 9 0,0 0 7 16,-11 18-2-16,11-18 4 0,-4 17 3 16,4-17 2-16,-2 17 2 0,2-17 0 0,0 0-1 15,2 24-7-15,-2-24-2 16,2 17 0-16,-2-17 1 0,6 18-8 0,-6-18 2 0,7 15-2 16,-7-15-5-16,9 13-3 15,-9-13-1-15,10 11-3 0,-10-11-1 0,11 10 2 16,-11-10-7-16,12 10-2 0,-12-10-1 0,11 5 1 15,-11-5-2-15,0 0 0 16,21 4 0-16,-21-4-3 0,0 0-1 0,0 0-4 16,0 0 3-16,30-13-2 15,-30 13-4-15,12-13 1 0,-5 5-2 0,-7 8-1 0,15-19 1 16,-11 9 0-16,5 1-4 16,-9 9 3-16,10-21 1 0,-4 11 0 0,-6 10 6 15,10-20-1-15,-4 8 0 0,-6 12 0 16,8-17 5-16,-8 17-1 0,6-16 6 0,-6 16 2 15,6-11-1-15,-6 11 0 0,6-11 0 0,-6 11-5 16,0 0 7-16,0 0 4 0,0 0 3 16,0 0 3-16,0 0-1 0,0 0-3 0,0 0 1 15,11 38-2-15,-11-38-5 16,5 23 5-16,-1-12-3 0,-4-11-9 0,8 25-4 16,-1-13-21-16,-1 1-46 15,0-4-64-15,0 2-65 0,3-1-69 0,-9-10-117 0,13 12-613 16,-7-7-443-16</inkml:trace>
  <inkml:trace contextRef="#ctx0" brushRef="#br0" timeOffset="5039.83">6510 5843 2863 0,'14'-8'-153'0,"-14"8"27"0,0 0 35 15,0 0 27-15,0 0 23 0,0 0 15 16,10-10 11-16,-10 10 4 0,0 0 17 0,0 0 2 16,0 0 10-16,19-1 7 15,-19 1 5-15,0 0-3 0,24 0 7 0,-24 0-9 16,20-3 5-16,-20 3-10 0,26-1 4 0,-26 1-4 0,30-2 0 15,-18 2-3-15,-12 0-2 16,30-2-12-16,-30 2-13 0,25-2-33 0,-25 2-38 16,24-1-29-16,-24 1-33 15,19-3-44-15,-19 3-69 0,0 0-327 0,16-4 216 16</inkml:trace>
  <inkml:trace contextRef="#ctx0" brushRef="#br0" timeOffset="5340.06">6728 5770 1639 0,'-12'-9'-44'0,"12"9"21"16,0 0 18-16,0 0 15 0,-10-10 22 16,10 10 6-16,0 0 18 0,0 0-1 0,0 0 4 15,0 0-9-15,0 0-8 16,0 0-5-16,0 0 5 0,0 0 6 0,0 0 14 16,0 0 5-16,0 0 10 0,0 0 8 15,0 0-9-15,-14 27 0 0,14-27 5 0,-4 24-1 16,2-10 6-16,-2 1-6 0,4-15 6 0,-6 32 4 15,4-18 3-15,-2 1-2 16,4-15 1-16,-5 29-2 0,1-13-11 0,4-16-5 0,-2 20-4 16,2-20-4-1,0 21-3-15,0-21-4 0,2 17-2 16,-2-17-5-16,9 11-4 0,-9-11-9 0,10 10-5 16,-10-10-9-16,0 0-34 0,24 2-36 0,-24-2-32 15,18-2-74-15,-18 2-70 0,22-7-103 16,-12 0-634-16,-1 2-393 0</inkml:trace>
  <inkml:trace contextRef="#ctx0" brushRef="#br0" timeOffset="6209.82">7140 6559 2810 0,'6'15'-143'0,"-6"-15"23"16,0 0 13-16,0 0 14 0,8 10 14 0,-8-10 23 15,0 0 13-15,0 0 16 0,0 0 6 16,0 0 15-16,0 0 6 0,36-19-6 0,-25 11 15 15,-11 8 10-15,18-19 13 0,-8 10-18 0,0-2 11 16,0-3 1-16,1 0 1 16,0 2-4-16,-1-7 0 0,1-1-14 0,-3 1 10 0,3-2-7 15,-4-4-1 1,-1 1-4-16,0 1-2 0,0-4 1 0,-2 4 0 0,0-1 12 16,1-1-18-16,-1 3 8 15,-1 4 7-15,-1-1 0 0,0 0 8 0,-2 1 10 0,0 18 3 16,2-28 6-16,-2 15-2 0,0 13 3 0,-2-21-10 15,2 21-11-15,-4-17-6 16,4 17 6-16,0 0-1 0,-16-12-3 0,16 12 1 0,0 0-2 16,0 0-4-1,0 0-1-15,-38 26 1 0,30-18-2 0,0 6 1 0,-1 1-4 16,1 4 6-16,-1 4 4 16,0 0 7-16,3 3 5 0,0 1 5 0,0 0-1 0,0 1 8 15,-2 5 12-15,4-5 10 0,0 1 4 16,0 3 5-16,0-6-2 0,2 3 1 15,0 0-3-15,2-1 2 0,-2 2 3 0,4-4-5 16,-2-4-3-16,0 2-5 0,-2-3-9 16,2-1-3-16,0-2-1 0,0 1-11 0,-2-2 0 15,0 0-6-15,-3-1-4 16,5-16-11-16,-8 26-29 0,1-13-41 0,-1-4-51 16,8-9-65-16,-15 18-51 0,7-14-83 15,-1 0-163-15,9-4-407 0,-17 0-239 0</inkml:trace>
  <inkml:trace contextRef="#ctx0" brushRef="#br0" timeOffset="6359.68">7063 6700 2646 0,'0'0'-68'0,"7"-11"8"0,-7 11 3 16,8-13-1-16,-8 13 11 0,15-15 6 16,-2 5 5-16,-3 2 2 0,5-1 12 15,-2 0-3-15,4 2 2 0,2-2 9 0,2 2-18 0,-1-2-31 0,4 2-50 16,-2-2-87-16,1 1-362 15,-2-2 249-15</inkml:trace>
  <inkml:trace contextRef="#ctx0" brushRef="#br0" timeOffset="6720.03">7720 6384 1513 0,'0'0'-56'16,"0"0"15"-16,0 0 21 0,-26 0 18 0,26 0 17 15,0 0 19-15,-27 15 22 16,16-8 19-16,-2 1 18 0,3 2 19 0,-3 4-1 0,-2-1 2 15,5 4 12-15,-3 1 9 0,2-2 3 0,0 5 6 16,3-2-8-16,0 0-8 16,4 0-7-16,0-2-9 0,4 3-2 0,-2-2-11 0,2-18-10 15,4 37-8-15,0-22-7 16,0 2-13-16,2 1-6 0,0-3-10 0,1-2-24 16,-1 0-44-16,1-2-55 15,-7-11-57-15,15 19-59 0,-9-12-91 0,2-4-608 0,-8-3-275 16</inkml:trace>
  <inkml:trace contextRef="#ctx0" brushRef="#br0" timeOffset="6940.05">7732 6563 2571 0,'4'-18'-99'0,"-4"18"15"16,0 0 1-16,0 0 18 0,0 0 1 15,11-13 3-15,-11 13 15 0,0 0 7 16,17-3-1-16,-17 3 1 0,19-4 5 16,-19 4 4-16,23-2 10 0,-23 2-7 0,27-4 14 15,-9 0-10-15,-4 3-5 16,-14 1-20-16,30-4-36 0,-17 2-64 0,-13 2-115 0,24-8-139 16,-16 4 127-16</inkml:trace>
  <inkml:trace contextRef="#ctx0" brushRef="#br0" timeOffset="7179.77">7855 6460 1291 0,'0'0'46'0,"0"0"4"0,0 0 1 0,-22 8 17 16,22-8 15-16,0 0 30 0,-8 13 21 16,8-13 18-16,-4 18 4 0,4-18-2 0,-6 22-9 15,6-6-7-15,0-16-6 0,-4 32-13 16,2-15-10-16,2 0-10 0,2 2-7 15,0-2-12-15,0 3-8 0,0-2-5 0,4 1-6 16,-2-1-9-16,2-1-7 0,4 0-17 16,-4-2-31-16,0-1-36 0,2-3-48 0,3 1-43 15,-3-3-56-15,-1-1-77 16,-7-8-150-16,13 7-339 0,-13-7-34 0</inkml:trace>
  <inkml:trace contextRef="#ctx0" brushRef="#br0" timeOffset="7389.72">8001 6490 2240 0,'4'-15'-49'0,"-4"15"-2"15,6-8 9-15,-6 8 7 0,0 0 18 16,14-8 24-16,-14 8 38 0,0 0 26 16,0 0 16-16,26 20 7 0,-19-9-1 0,0 3-3 0,-1 0 0 15,0 3-8-15,-2 2-7 0,-2 0-4 0,1 1-7 16,-3 1-7-16,0 0-13 15,-3 5-16-15,1-4-48 0,-4 3-60 0,2-2-67 16,-2 0-69-16,-1-4-174 16,-2 0-298-16,1-4 63 0</inkml:trace>
  <inkml:trace contextRef="#ctx0" brushRef="#br0" timeOffset="14450.05">10120 6159 539 0,'0'0'28'0,"4"-15"-9"0,-4 15-6 0,0 0 9 16,7-17-9-16,-7 17 2 15,0 0 6-15,2-17-3 0,-2 17 8 0,0 0 9 16,0 0 3-16,0 0 0 16,0-19 8-16,0 19-3 0,0 0-12 0,0 0 1 0,0 0-9 15,0 0-15-15,0 0-3 0,0 0 4 0,0 0-6 16,0 0 1-16,-2-21 1 15,2 21 6-15,0 0 7 0,0 0 7 0,0 0 3 16,0 0 7-16,0 0 7 0,0 0 10 16,-3-20 1-16,3 20 2 0,0 0 0 0,0 0 19 15,0 0 7-15,0-18 3 16,0 18-13-16,0 0 0 0,0 0 20 16,-2-21 3-16,2 21-2 0,0 0-19 15,5-19 2-15,-5 19-5 0,2-18 10 0,-2 18-10 0,6-19 2 16,-6 19 9-16,6-23 0 0,-4 10-7 0,-2 13-4 15,7-28-10-15,-5 12-3 16,0 1 6-16,-2 15 0 0,4-31 6 0,-4 16 0 0,0 15-8 16,2-22-2-16,-2 22-5 15,-2-23-3-15,2 23-7 0,-4-19-3 0,4 19-7 16,-6-18 0-16,6 18-5 16,-11-9-7-16,11 9 0 0,0 0-7 0,-23 2 3 0,23-2-4 15,0 0-2-15,-25 21 6 16,19-10-7-16,-4 2 5 0,4 6-1 0,2 1-1 15,-2 2 0-15,2 3-1 0,-1 2 1 0,1 1-4 16,2-1 1-16,0 4-1 0,2-1 1 16,-2 3 2-16,2-1-1 0,0 0 0 15,0 1-2-15,0 1 6 0,2-2 0 16,-2 1 4-16,0-2-1 0,-2 1 0 0,-1-2 3 16,1-3 0-16,0-1 0 0,-2-1 0 15,2 0-2-15,-5-4 2 0,3-2-2 0,-4-2-2 16,2 1-1-16,0-3 3 0,-4-2-3 0,2-2 0 15,8-11 4-15,-19 19-7 16,11-11 4-16,8-8-1 0,-17 9 3 0,17-9 0 0,-15 6-1 16,15-6-3-16,0 0-2 15,0 0-4-15,-28-11 3 0,28 11-5 0,0 0-1 16,-8-19 0-16,8 19-3 16,-4-13 0-16,4 13-2 0,0 0 0 0,0 0 1 0,0 0-2 15,14-31 0-15,-14 31-2 0,16-7 4 0,-16 7-4 16,18-9 1-16,-18 9 1 15,26-1-1-15,-11 1 0 0,-15 0 0 0,36 4 2 0,-18-1 0 16,4 1 2-16,1 4 3 16,1-2-2-16,1 1-1 0,2 1 2 0,3 0 1 15,-3 1-5-15,9-1-1 16,-1-1-31-16,-4-1-57 0,7-3-75 0,0 4-62 0,-4-7-118 16,-2-3-211-1,-1 2-383-15,-3-2-351 0</inkml:trace>
  <inkml:trace contextRef="#ctx0" brushRef="#br0" timeOffset="14830.03">10899 6091 2809 0,'0'0'-91'0,"0"0"24"0,-24 0 15 16,24 0 9-16,0 0 16 15,-33 11 13-15,18-3 25 0,0 1 17 0,1 3 17 16,-2 3 17-16,0 2 17 0,3 4 11 0,0 0 1 0,2 2-2 15,1-1-3-15,4 5-9 16,0-2-5-16,2 2-7 0,0 1-5 0,4-1-8 16,4 2-4-16,2-1-6 15,0 1-4-15,2-3 0 0,0 1-12 0,1 0-3 0,0-3-28 16,1-1-43 0,1 0-60-16,-3-2-48 0,0-1-50 0,-1-7-85 0,0 0-573 15,-3-4-217-15</inkml:trace>
  <inkml:trace contextRef="#ctx0" brushRef="#br0" timeOffset="15510.01">11236 6277 2511 0,'0'0'-106'0,"-16"-24"17"16,16 24 29-16,-12-6 24 0,12 6 16 0,0 0 31 15,-28 0 7-15,28 0 15 16,0 0 9-16,-33 9 4 0,22-2-3 0,-2 1 10 15,4 3-3-15,0-2 5 0,-1 2-13 0,4 2 7 0,6-13-5 16,-10 25-9-16,8-14-1 16,2-11-2-16,-1 26-6 0,1-26 3 0,3 22-3 15,-3-22-3-15,10 15 4 16,-10-15-9-16,9 14-2 0,-9-14 0 0,16 7-2 0,-16-7 0 16,13 4 2-16,-13-4-2 15,0 0-6-15,0 0-5 0,27-11 22 0,-27 11-7 16,9-14 2-16,-9 14 1 0,7-15-5 0,-3 2 4 15,-4 13 7-15,6-21 9 0,-6 21 12 16,4-19 14-16,-4 19 15 0,3-19 8 0,-3 19 3 16,0 0-6-16,2-19-6 15,-2 19-14-15,0 0-5 0,0 0-9 0,0 0 1 0,0 0-6 16,0 0-2 0,0 0-6-16,0 0 0 0,0 0-3 0,0 0-2 0,0 0-5 15,0 69-2-15,3-47-3 0,-2 0 3 0,2 4-6 16,1 1-2-16,-2 1 1 15,0 1 0-15,4 1-3 0,-4 1 2 0,3-1-6 0,-5 2 5 16,0-3 4-16,0-1 7 16,0 3 4-16,-5-3 5 0,3-2 8 0,-2-3 8 15,-2 0 1-15,-2-1 0 0,-2-3-2 16,0 0 9-16,1-5-2 0,0-1-11 0,-2-1-4 16,-1-3-2-16,12-9-4 15,-20 11-4-15,20-11-10 0,-22 0-23 0,22 0-27 0,0 0-35 16,-25-18-48-16,19 4-54 0,1-1-53 0,5-3-49 15,0 0-87-15,5-1-145 16,-3-2-122-16,2 0-212 0,2-4-168 0</inkml:trace>
  <inkml:trace contextRef="#ctx0" brushRef="#br0" timeOffset="15819.88">11422 6197 2402 0,'0'0'-81'16,"2"-17"22"-16,-2 17 8 0,0 0 18 16,0 0 13-16,0 0 16 0,0 0 15 15,0 0 11-15,0 0 16 0,0 0 13 0,0 0 9 16,0 0 1-16,0 0 15 0,-28 45-13 0,24-27 15 0,0-1-4 15,2 0 0-15,0 2 3 16,0 3-5-16,-1-3-12 0,3 3-4 0,0-1-7 16,0 0-4-16,5-2-5 15,-1 4 1-15,2-2-13 0,2-2-28 0,3 0-28 0,0-3-45 16,-1 1-43-16,3-6-48 16,-2-3-68-16,1-1-160 0,-1-3-307 0,-1-2 51 15</inkml:trace>
  <inkml:trace contextRef="#ctx0" brushRef="#br0" timeOffset="15999.81">11589 6354 2110 0,'0'0'-6'0,"0"0"12"16,-8-14 9-16,8 14-9 0,0 0 5 15,0 0 8-15,-5-15-15 0,5 15-4 0,0 0-3 16,0 0-9-16,24-15-20 0,-24 15-28 0,22-4-21 0,-22 4-32 15,28-6-56-15,-13 2-93 16,0 1-203-16,-2-1 375 0</inkml:trace>
  <inkml:trace contextRef="#ctx0" brushRef="#br0" timeOffset="16229.78">11678 6235 1414 0,'0'0'43'0,"0"0"10"0,0 0 19 15,0 0 10-15,-18 0 18 0,18 0 13 0,0 0 20 0,0 0 15 16,-16 15-1-16,16-15 0 16,-4 20-8-16,4-20-10 0,-2 25-9 15,2-25-12-15,0 30-9 0,0-13-14 16,2 0-6-16,-2 2-8 0,2 2-6 0,0-2-8 0,-2 1-10 16,4-2 1-16,-2 1-18 15,2-1-25-15,0-3-44 0,-2 0-58 0,1 0-53 16,1-1-57-16,-4-14-108 0,7 15-523 0,-3-9-172 0</inkml:trace>
  <inkml:trace contextRef="#ctx0" brushRef="#br0" timeOffset="16469.7">11848 6178 2524 0,'5'-19'-46'0,"-5"19"24"16,0 0 15-16,3-17 4 0,-3 17-2 0,0 0 16 15,0 0 45-15,0 0 10 0,0 0 9 0,0 0-1 16,0 0 3-16,29 40-2 16,-19-21-2-16,-3 4 3 0,4 2-11 0,-4 1-1 15,2 5-12-15,-1 1 0 0,-6-1-3 16,2-1-7-16,-6 0-3 0,0 1-6 0,-6 2-7 16,0 1-24-16,-2-4-50 15,-3 0-55-15,-2 0-82 0,-4-8-110 0,1 2-566 16,2-8-217-16</inkml:trace>
  <inkml:trace contextRef="#ctx0" brushRef="#br0" timeOffset="17520.08">12257 6224 2434 0,'5'10'-146'0,"1"3"31"16,-2 0 24-16,6 2 29 0,-7 1 24 16,5 3 10-16,-4 0 22 0,1 2 19 0,0 3 11 15,-1 1 14-15,0 0 15 0,1 4 5 16,-3-3 5-16,0 3 4 0,-1 0-3 16,-1 1 5-16,2-1-5 0,-2-1-2 15,0 2-4-15,0-5-7 0,-2 0 2 0,2-1-6 0,0-2-12 16,-1-2-2-16,1-2 0 0,-2-1-1 15,2-17-12-15,0 30-29 0,-2-18-28 16,2-12-37-16,-2 21-45 0,-3-14-49 16,5-7-96-16,-4 11-432 0,4-11 56 15</inkml:trace>
  <inkml:trace contextRef="#ctx0" brushRef="#br0" timeOffset="17930.12">12609 6579 2088 0,'0'0'-1'0,"0"0"29"0,0 0 15 16,0 0 2-16,0 0-1 16,0 0-6-16,0 0 4 0,0 0-4 0,0 0-7 0,8 26-5 15,-8-26 1-15,0 0 0 16,21 0-1-16,-21 0-2 0,24 1-9 0,-24-1 6 15,28 3-9-15,-16-3-5 0,-12 0 6 0,31 2-1 0,-31-2-3 16,27 0 2-16,-13 0-7 16,-14 0-4-16,25 2-12 0,-25-2-19 0,20-2-32 15,-20 2-26-15,18 0-35 16,-18 0-56-16,0 0-116 0,11-8-290 16,-11 8 215-16</inkml:trace>
  <inkml:trace contextRef="#ctx0" brushRef="#br0" timeOffset="18139.91">12705 6532 1690 0,'0'0'20'15,"-25"-3"21"-15,25 3 28 0,0 0 9 0,-18-2 17 16,18 2 24-16,0 0 9 16,0 0 0-16,0 0-14 0,-16-6-9 0,16 6-12 15,0 0-12-15,0 0-10 0,0 0-7 16,0 0-5-16,0 0-8 0,44-15-6 0,-44 15-7 15,21-6-35-15,-21 6-34 0,17-4-47 0,-17 4-42 0,21-6-54 16,-21 6-95-16,18-4-484 16,-15-3-36-16</inkml:trace>
  <inkml:trace contextRef="#ctx0" brushRef="#br0" timeOffset="34029.78">13650 5879 390 0,'0'0'218'0,"0"0"-19"15,0 0-56-15,0 0-4 16,0 0-16-16,0 0-6 0,0 0-8 0,0 0 5 0,0 0 26 16,0 0 8-16,0 0 0 15,0 0 9-15,0 0 2 0,0 0-2 0,0 0-7 16,0 0-2-16,0 0-5 0,0 0-10 0,0 0-7 15,0 0-11-15,0 0-12 0,0 0-12 16,0 0-11-16,0 0-8 0,0 0-6 0,0 0-10 16,0 0-1-16,-34-9-5 15,34 9-2-15,0 0-5 0,-17 19-6 0,17-19 1 16,-14 21-5-16,11-6-1 0,-3 0 1 16,2 0-3-16,-1 4-3 0,0 0-1 0,5 2-1 15,-2 2-1-15,4 4-4 0,-2 0 1 0,5 1 2 16,0 0-3-16,1 3-3 15,-2 4 2-15,3-3-2 0,-1 5 2 0,4-1-3 16,-3 0 2-16,1 1 5 16,-3-3-1-16,4 5-1 0,-2-1 5 0,-1 1-6 0,-3-1 3 15,5 1 6-15,-5-1 5 16,-1 1 2-16,-2-6 5 0,0 2 5 0,-2-5 2 16,-3 1 4-16,-1-1-3 0,1-3-8 15,-1 1 2-15,-1-4-2 0,0-1-2 0,2-2-3 16,-1-6-5-16,-1-1 0 0,1 2-7 0,-2-4-3 0,8-12-19 15,-11 11-41-15,5-9-47 16,6-2-73-16,0 0-88 0,-23-15-90 0,19 5-179 16,1-1-80-16,3 11-374 15,-8-23-416-15</inkml:trace>
  <inkml:trace contextRef="#ctx0" brushRef="#br0" timeOffset="34340.06">13946 7329 3136 0,'11'8'50'0,"-11"-8"29"15,0 0 13-15,14 10 13 16,-14-10 17-16,0 0 16 0,0 0 13 0,11 8 1 16,-11-8-4-16,0 0-19 15,0 0-14-15,0 0-8 0,7 12-17 0,-7-12-9 16,0 0-18-16,0 0-18 0,6 7-43 16,-6-7-60-16,0 0-89 0,0 0-95 0,0 0-138 15,0 0-223-15,0 0 3 0,0 0-250 0,0 0-197 0</inkml:trace>
  <inkml:trace contextRef="#ctx0" brushRef="#br0" timeOffset="35219.61">14380 5593 2502 0,'0'0'-85'0,"0"0"4"16,0 0 10-16,0 0 14 16,0 0 29-16,0 0 4 0,0 0 19 0,0 0 18 15,0 0 24-15,0 0-1 0,0 0 3 0,-9 54 3 0,3-41 11 16,6-13-5-16,-15 25 9 15,9-14 2-15,-6 0 12 0,5 1-10 16,-3-2 2-16,-2-1-10 0,12-9 0 16,-18 13 2-16,10-7 6 0,8-6 3 0,-21 6-1 0,21-6-3 15,-22 0 3 1,22 0 0-16,0 0-3 0,-26-12-9 0,26 12-1 0,-12-14-5 16,5 4-1-16,7 10-5 15,-9-16-4-15,9 16-5 0,-7-16-3 0,7 16-5 0,0 0-4 16,0-20-1-16,0 20-3 0,0 0-2 0,0 0-1 15,18-12-1-15,-18 12-2 16,0 0 1-16,30 1-3 0,-30-1-2 0,28 6 5 0,-28-6-4 16,32 5 4-16,-14-1-3 15,2 0 2-15,-1-2-2 0,-2-1 0 0,4 2-3 16,-6-1-9-16,-15-2-12 16,40-2 0-16,-24-2-2 0,2 1-2 0,-4-4 4 15,2 0 2-15,-4-1-1 0,-2-2 4 0,1-1 0 16,-2-3 2-16,1-1-2 0,-4 0 2 15,1 0 0-15,-3 0 12 0,-4 15 8 0,4-28 13 16,-4 16 3-16,0 12 0 16,0-21 3-16,0 21-2 0,0 0-3 0,-12-19-5 0,12 19 1 15,0 0-4-15,-24 0 0 16,24 0-4-16,0 0 5 0,-27 15-16 0,17-5-17 16,10-10-40-16,-18 15-65 15,11-6-57-15,7-9-98 0,-12 16-210 0,6-9-353 16,6-7-178-16</inkml:trace>
  <inkml:trace contextRef="#ctx0" brushRef="#br0" timeOffset="36119.55">15148 6606 2478 0,'0'0'-55'16,"-4"22"6"-16,4-22 0 16,0 0 9-16,0 0 0 0,0 0 6 0,0 0 3 0,0 0 10 15,0 0-7-15,0 0 6 0,0 0-5 0,36-3 8 16,-36 3 6-16,0 0-4 15,30-7 14-15,-30 7 7 0,18-9 1 0,-18 9 17 16,21-10 16-16,-12 4-1 0,-9 6-4 16,18-14 4-16,-10 5 10 0,-8 9-13 0,13-14 9 15,-13 14 6-15,8-18-6 16,-8 18 5-16,2-15-6 0,-2 15-6 0,0 0-3 16,-4-23-5-16,4 23-4 15,0 0 4-15,-19-13-16 0,19 13 7 0,-15-1 0 16,15 1-3-16,0 0 0 0,-32 3 5 15,32-3 8-15,-21 7 1 0,11 1 3 0,10-8 7 16,-22 17 5-16,11-9 4 0,3 4-2 0,2-1-2 16,6-11 6-16,-13 25 7 0,11-15 4 15,2-10 5-15,0 27 3 0,0-27-1 0,11 27-2 16,-5-14 4-16,0 0 3 16,5-4 3-16,-1 1-2 0,4-3-10 0,0-1-4 0,1-1-11 15,2-1-9-15,2-4-24 0,0 0-49 0,-19 0-73 16,38-6-77-16,-21-1-92 15,4-2-178-15,-4-3-461 0,-3-1-308 0</inkml:trace>
  <inkml:trace contextRef="#ctx0" brushRef="#br0" timeOffset="36789.6">15642 6049 2695 0,'-20'22'-63'15,"20"-22"22"-15,0 0 12 16,0 0 11-16,0 0 7 0,0 0 8 0,0 0 20 16,0 0 16-16,0 0 14 0,0 0 6 15,0 0 10-15,0 0 3 0,0 0 0 0,36 11 3 16,-36-11-4-16,22 0 6 0,-22 0-12 0,23-3-5 15,-23 3-5-15,22 0-9 0,-22 0-4 16,22 0-2-16,-22 0-10 0,19-2-14 0,-19 2-35 16,20-2-50-16,-20 2-47 15,16 0-67-15,-16 0-134 0,14-4-494 0,-14 4-140 16</inkml:trace>
  <inkml:trace contextRef="#ctx0" brushRef="#br0" timeOffset="38400.05">16446 5818 2661 0,'0'0'-68'0,"2"-21"11"15,-2 21 11-15,0 0-9 0,15-8 13 0,-15 8 14 16,17-5 7-16,-17 5 18 15,21-6 12-15,-21 6-9 0,21-5 3 0,-6 2-3 16,-15 3 0-16,26-5-26 0,-26 5-42 16,25-6-51-16,-25 6-89 0,17-8-406 15,-11 3 174-15</inkml:trace>
  <inkml:trace contextRef="#ctx0" brushRef="#br0" timeOffset="38679.65">16525 5691 1862 0,'0'0'39'0,"0"0"19"0,0 0-11 16,0 0-4-16,0 0 7 0,0 0-5 0,0 0 22 16,0 0 29-16,0 0 20 0,0 0 8 15,-14 20 6-15,14-20-6 0,0 0-9 0,5 31-10 16,-5-31-8-16,0 28-7 16,2-10-7-16,-2-1-10 0,2 2-2 0,-2-2-5 0,2 2-4 15,-2-2 2-15,3 1-2 0,-3-2 3 16,2 0-1-16,-2-16-3 0,2 27-2 15,-2-27-5-15,4 19 0 0,0-10-1 0,-4-9-5 16,10 15-3-16,-10-15-7 16,16 5-5-16,-16-5-7 0,16 0-33 0,-16 0-51 0,26-10-58 15,-11 2-69-15,-3 1-74 16,0-7-126-16,4 1-596 0,-4-3-439 0</inkml:trace>
  <inkml:trace contextRef="#ctx0" brushRef="#br0" timeOffset="42134.91">16058 5950 515 0,'0'0'101'0,"0"0"-18"0,0 0-22 0,0 0-25 0,0 0-1 15,0 0-2-15,-6-13-3 16,6 13 12-16,0 0-1 0,0 0 6 16,0 0 1-16,0 0 10 0,0 0-7 0,0 0-2 15,0 0-6-15,8-26 9 0,-8 26-5 0,0 0-8 16,9-11-1-16,-9 11 4 0,0 0 0 0,13-11 9 15,-13 11 20-15,0 0 1 16,13-12 6-16,-13 12-4 0,10-7-8 0,-10 7-4 16,0 0 0-16,12-10-3 0,-12 10 7 15,0 0-9-15,12-10 13 0,-12 10-3 0,0 0 11 16,0 0-3-16,8-9 4 16,-8 9 3-16,0 0-9 0,0 0-3 0,0 0-7 0,0 0-3 15,0 0-9-15,0 0-8 0,0 0-1 0,0 0-3 16,0 0-3-16,0 0-6 15,0 0-5-15,0 0 1 0,-53 13-3 0,53-13-4 16,-17 6 0-16,17-6-4 0,0 0 2 16,-19 8 0-16,19-8-9 0,0 0 4 0,-14 7 0 15,14-7-4-15,0 0-3 16,-12 7-2-16,12-7 2 0,0 0-1 0,0 0 0 16,0 0 1-16,0 0-1 0,0 0-6 15,0 0 6-15,0 0-2 0,0 0-2 16,26 26 2-16,-26-26 0 0,12 10 1 0,-12-10-3 15,16 9-3-15,-16-9 6 0,14 10-3 16,-14-10-3-16,15 9 7 0,-15-9-2 0,12 9 4 0,-12-9-3 16,12 10 1-16,-12-10 1 15,0 0 3-15,10 12 4 0,-10-12 11 0,0 0 9 16,8 9 18-16,-8-9 12 16,0 0 6-16,0 0-1 0,0 0-7 0,0 0-1 0,0 0-11 15,0 0-6-15,-22 16-9 0,22-16-9 16,0 0-19-16,-20 0-36 0,20 0-44 15,0 0-45-15,0 0-62 0,0 0-65 0,-29-9-157 16,29 9-507-16,-11-5-306 0</inkml:trace>
  <inkml:trace contextRef="#ctx0" brushRef="#br0" timeOffset="43129.89">16897 6674 2745 0,'0'0'-37'0,"0"0"52"0,0 0 15 16,-7 13 11-16,7-13 10 0,0 0 3 0,0 0 8 15,0 0 4-15,0 0-3 0,0 0-9 0,0 0-3 0,0 0-3 16,0 0-8-16,0 0-5 15,26 4-4-15,-26-4-4 0,0 0 0 0,0 0-2 16,43-14-5-16,-31 9-6 16,0 0-2-16,1-3-4 0,-13 8-6 0,24-16-3 15,-16 7-3-15,2-1-1 16,0-1 2-16,-10 11-1 0,10-20 1 0,-10 20 5 0,4-19 7 16,-4 19-2-16,0 0-1 15,0 0-1-15,-12-26 2 0,12 26 2 0,-16-6 3 0,16 6 4 16,0 0 4-16,-27 4 4 0,27-4 9 15,-21 11 6-15,8-3-2 0,3 1 2 16,-2 1-1-16,4 2 4 0,0-2-2 0,8-10-1 0,-13 25-3 16,9-15 4-16,4-10 1 15,-4 23 0-15,4-23 3 0,0 22 4 0,0-22-4 16,11 20 4-16,-5-11 5 16,2 1 0-16,4 0 0 0,2-4-7 0,0 1-2 15,3-1-5-15,0-3-5 0,2 3-3 0,3-4-12 16,-2-2-32-16,0 0-54 0,1-2-73 15,-2-4-79-15,0 0-108 0,0-4-215 0,0-2-41 16,-2-2-249-16,-4-1-169 0</inkml:trace>
  <inkml:trace contextRef="#ctx0" brushRef="#br0" timeOffset="43380.06">17286 5999 2523 0,'0'0'-8'16,"0"0"19"-16,0 0 7 0,0 0 7 15,0 0 14-15,0 0 20 0,21-17 0 0,-21 17-2 0,20 0-2 16,-20 0-4-16,24-4-12 15,-24 4-15-15,28-4-44 0,-10 3-70 0,-2-3-78 0,-16 4-141 16,28-8-429-16,-13 2-11 16</inkml:trace>
  <inkml:trace contextRef="#ctx0" brushRef="#br0" timeOffset="43869.93">17743 5809 2172 0,'0'0'-43'16,"0"0"21"-16,0 0 18 0,0 0 26 0,-29-8 26 0,29 8 15 15,0 0-4-15,-30 13 13 0,30-13 4 0,-23 15 1 16,14-5-3-16,-1 0-4 15,2 4 1-15,-1-3-12 0,9-11-2 0,-8 26-3 16,5-13-4-16,3-13-3 0,0 24-2 16,0-24-10-16,7 20 7 0,-1-8-6 0,-6-12-3 15,15 15-7-15,-7-10 3 16,-8-5-1-16,18 10-5 0,-18-10-2 16,18 2-1-16,-18-2-7 0,20-2 1 0,-20 2 1 15,16-10-6-15,-16 10 0 0,15-12-1 0,-15 12 2 16,10-18-2-16,-5 6 0 0,-5 12 4 0,9-18 16 15,-5 8 13-15,-4 10 10 16,6-15 5-16,-6 15-2 0,6-13 0 0,-6 13-2 16,0 0 10-16,0 0 17 0,0 0 6 15,0 0-1-15,0 0-1 0,0 0 1 0,0 0-4 16,0 0-10-16,0 0-6 16,9 46-6-16,-7-36-6 0,5 4-6 0,-3 2-8 0,0-4-13 15,2 4-30-15,-6-16-51 0,9 23-68 0,-3-12-86 16,-6-11-77-16,8 14-176 15,-6-11-128-15,-2-3-307 0,0 0-282 0</inkml:trace>
  <inkml:trace contextRef="#ctx0" brushRef="#br0" timeOffset="44080.08">17876 5891 2643 0,'0'0'-25'0,"0"0"42"0,0 0 19 15,6-17 4-15,-6 17 8 0,0 0 0 16,10-10 8-16,-10 10 7 0,14-8 6 0,-14 8-5 16,24-3-4-16,-9-1-4 0,-15 4-7 15,34-4-6-15,-16 2-8 0,0 0-3 0,1 2-22 16,-1-2-36-16,-18 2-50 16,32-4-48-16,-19 3-49 0,0-4-58 0,-13 5-130 0,15-5-373 15,-15 5-7-15</inkml:trace>
  <inkml:trace contextRef="#ctx0" brushRef="#br0" timeOffset="44329.96">18059 5780 2223 0,'-17'-4'-9'0,"17"4"12"0,0 0 0 15,0 0 13-15,0 0 22 16,0 0 35-16,0 0 26 0,0 0 15 16,-15 13 18-16,15-13 2 0,0 0 5 15,0 25 1-15,0-25 3 0,0 27-16 0,0-12-9 16,0-15-4-16,-2 35-3 0,2-16-4 0,0-2-4 0,0-17 0 15,0 32-12-15,2-18-6 16,-2-14-2-16,0 26-7 0,2-14-5 0,-2-12-2 0,7 18-4 16,-7-18-9-16,14 14-5 15,-5-10-9-15,4 2-10 0,-13-6-36 0,25 1-52 16,-25-1-68-16,28-4-87 16,-14-1-82-16,1-5-166 0,0 3-134 0,-5-3-320 0,4 3-308 15</inkml:trace>
  <inkml:trace contextRef="#ctx0" brushRef="#br0" timeOffset="44819.92">18387 6468 2717 0,'8'6'-121'0,"-8"-6"10"15,0 0 14-15,16 1 7 0,-16-1 9 0,0 0 15 16,0 0 18-16,31-15 11 0,-21 8 15 16,-1-3 8-16,2-1 4 0,-1-1-7 0,0-2-1 15,2-5 5-15,-4-1 3 16,2-1-4-16,-1-2 4 0,-3 0 17 0,1 2 15 15,-1-2 15-15,-4 6 11 0,0 0 9 0,1 1 9 16,-3 16-4-16,0-24 3 0,0 24 6 16,-3-19 3-16,1 12 3 0,2 7 4 0,0 0 0 15,0 0 10-15,0 0 4 16,0 0-2-16,0 0 7 0,0 0 0 0,0 0-1 16,-32 32-2-16,30-14 1 0,0 7-6 15,0-2-8-15,2 5-8 0,0 1-6 0,2 2-1 16,-2 1-6-16,2 5 1 0,0 1 0 0,0 2 6 0,0-2 4 15,-2 2 0 1,3-2 0-16,-3 0-5 0,0-4-10 0,0-1-1 0,-3-1-9 16,1-1-2-16,-2-3-7 15,0 2-15-15,2-7-26 0,-4 1-42 0,0-3-55 16,-4-4-81-16,4-4-72 0,-4-1-139 16,0-5-191-16,1-1-364 0,-2-4-369 0</inkml:trace>
  <inkml:trace contextRef="#ctx0" brushRef="#br0" timeOffset="44949.82">18385 6895 2924 0,'-2'-25'25'16,"2"25"26"0,0 0-1-16,8-23-8 0,-2 14-4 0,-6 9-4 0,16-16-3 0,-8 7 0 15,5-1 0 1,-1 3-5-16,3-1-7 0,2 0-45 0,5 1-68 0,-2-3-91 16,-3 3-154-16,5-3-479 15,-6 2-144-15</inkml:trace>
  <inkml:trace contextRef="#ctx0" brushRef="#br0" timeOffset="45199.99">18815 6550 2482 0,'0'0'-9'0,"0"0"21"15,0 0 6-15,-24-8 6 0,24 8 29 0,0 0 28 16,0 0 27-16,-23 32 12 0,19-22 5 15,4-10 0-15,-5 30-8 0,3-12-1 0,2-1-9 16,0 3-8-16,2-2-10 16,1 3-8-16,3 0-6 0,3 1-6 0,-3 0-11 0,4-2-5 15,1 0-11 1,0-2-25-16,-1-4-43 0,1-2-43 0,1-1-59 16,1-4-59-16,0-1-83 0,-13-6-147 15,18 5-483-15,-8-8-287 0</inkml:trace>
  <inkml:trace contextRef="#ctx0" brushRef="#br0" timeOffset="45369.71">18900 6669 2814 0,'0'0'-11'16,"-4"-13"9"-16,4 13-12 0,0 0-4 16,0 0 2-16,10-18-2 0,-10 18 3 0,16-7 2 15,-16 7-5-15,26-9-17 0,-9 5-22 16,2 0-10-16,2 1-8 0,1-2-18 0,-2 2-15 15,1 2-36-15,-1-5-86 0,-2-1-368 0,0 4 194 16</inkml:trace>
  <inkml:trace contextRef="#ctx0" brushRef="#br0" timeOffset="45589.98">19136 6508 1833 0,'-30'2'78'0,"30"-2"17"0,0 0 27 15,-14 9 15-15,14-9 27 0,-6 12 1 0,6-12 8 16,-4 17 4-16,4-17-9 0,0 25-11 16,0-25-24-16,6 32-15 0,-4-13-12 15,2 0-11-15,0 5-7 0,2-2-19 0,-2 0-17 16,4 2-25-16,-4-5-27 0,0 0-34 16,-2 0-50-16,2-2-58 0,0 2-59 0,-2-5-73 15,-2-14-168-15,2 21-409 0,-2-14-200 0</inkml:trace>
  <inkml:trace contextRef="#ctx0" brushRef="#br0" timeOffset="45840">19225 6605 2553 0,'0'0'-54'0,"6"-13"16"0,-6 13 23 16,0 0 13-16,9-12 40 0,-9 12 33 0,0 0 28 0,0 0 29 15,0 0 11 1,0 0 6-16,34 26-12 0,-26-14-8 0,-2 4-7 0,2 1-5 16,0 4-13-16,-2 0-12 15,-4 0-6-15,2 2-8 0,-2-1-10 0,-2 1-10 16,0-2-5-16,0 3-15 0,-2 0-27 16,-2-1-37-16,-2-1-38 0,2-4-47 0,0 1-57 15,-1-6-53-15,-2 0-106 0,3-3-622 0,0-2-380 16</inkml:trace>
  <inkml:trace contextRef="#ctx0" brushRef="#br0" timeOffset="46510.03">19780 6639 2924 0,'0'-25'10'16,"0"25"27"-16,0 0 6 16,-7-17 1-16,7 17 1 0,-12-10 5 0,12 10 8 15,-15-7 11-15,15 7 10 0,-22-1 2 0,22 1-4 16,0 0-7-16,-33 7-2 0,33-7-10 15,-17 11-7-15,6-2 0 0,5 2-6 0,-2 0-3 16,2 2-4-16,6-13-5 16,-9 28-2-16,6-14-3 0,-1 2-2 0,4-16-2 0,0 26-3 15,0-9-2 1,0-17 3-16,4 25-5 0,-1-14-1 0,-3-11 1 0,6 18 0 16,-6-18-1-16,11 15 2 15,-11-15-1-15,8 8-4 0,-8-8 0 0,0 0 1 0,21-2-6 16,-21 2 1-16,0 0-2 0,24-21-1 0,-16 10-4 15,0-4 1-15,1 1-2 16,0-5-3-16,-1-4-1 0,0-2-3 0,-1-1-2 16,-1-5 0-16,0-2-2 0,-1-1 2 15,-1-4 0-15,-2 4 4 0,3-3-2 0,-5 6-1 16,2 1 2-16,-2 0 4 16,0 2 1-16,0 1 8 0,0 4 6 0,0 4 7 15,0-2 3-15,0 5-2 0,0 16-3 0,-2-30-2 0,2 30-7 16,0-24 0-16,0 24-3 15,0 0 3-15,-3-18-1 0,3 18 1 0,0 0 5 0,0 0 8 16,0 0 11 0,0 0 10-16,0 0 5 0,-15 57 10 0,13-35 3 0,2-1 0 15,0 5-6-15,0 3-3 16,2-1-2-16,0 3-4 0,5 2-3 0,-3 2 1 0,1-1 3 16,3 1-14-1,-2-3 1-15,0 0-8 0,0-3 0 0,2-1-14 0,0-3-18 16,-2 0-28-16,2-2-39 0,-3-5-38 0,1-2-58 15,-2 2-62-15,3-7-92 0,-1 0-181 16,-4-3-106-16,-2-8-357 0,7 11-409 0</inkml:trace>
  <inkml:trace contextRef="#ctx0" brushRef="#br0" timeOffset="46780.07">19987 6554 2908 0,'0'0'-47'0,"0"0"22"0,0 0 12 0,0 0 4 15,0 0 18-15,0 0 24 16,0 0 27-16,15-9 23 0,-15 9 10 0,0 0 5 0,19 0-8 16,-19 0-6-16,24 1-14 15,-24-1-5-15,27-1-7 0,-27 1-6 0,34-3-8 16,-16 2-6-16,2-2-7 0,1 2-8 0,-2-4-14 15,-2 2-14-15,3 1-19 16,-4-2-24-16,-16 4-32 0,30-8-35 0,-18 4-43 0,-1 3-34 16,-11 1-54-16,15-8-125 15,-15 8-409-15,7-7-77 0</inkml:trace>
  <inkml:trace contextRef="#ctx0" brushRef="#br0" timeOffset="47059.62">20229 6468 2301 0,'-24'-1'-2'15,"24"1"62"-15,0 0 21 0,0 0 15 0,0 0 14 0,0 0 8 16,-25 3 2-16,25-3 10 16,0 0-4-16,-11 11-10 0,11-11-5 0,-8 18-4 15,8-18-3-15,-9 22-5 0,5-6 5 16,0-1 4-16,0 0 6 0,2 4 5 0,-2-2 8 16,0 2-3-16,2 0-4 15,-4 1 3-15,4-2-16 0,2 2 1 0,0-20-2 16,0 34-1-16,2-19 0 0,0 0 0 0,-2-15-1 0,8 25-6 15,-4-16-10-15,2 3-9 16,-6-12-7-16,17 13-8 0,-7-8-11 0,-10-5-12 16,22 1-25-16,-22-1-39 0,30-4-48 15,-18-1-57-15,0-3-78 0,4-3-89 16,-6 0-150-16,-2-1-173 0,1 0 16 16,-9 12-430-16,8-27-537 0</inkml:trace>
  <inkml:trace contextRef="#ctx0" brushRef="#br0" timeOffset="49869.75">12819 9538 2033 0,'0'0'298'0,"0"0"-90"0,0 0-61 0,-9 15-52 15,9-15-23-15,0 0-20 0,0 0 2 16,0 0-11-16,0 0 7 0,0 0 3 0,0 0 11 16,0 0 2-16,0 0-7 15,33 5-6-15,-33-5-5 0,21-1-3 16,-21 1-2-16,22 0-6 0,-22 0-7 0,31-2 0 16,-15 2-4-16,5-2 0 0,-21 2-10 0,34-2-24 15,-13 2-36-15,-2-2-37 0,1 2-36 0,-2-2-40 16,0 0-30-16,-3 0-32 15,-3-1-74-15,-1-1-494 0,-11 4-90 0</inkml:trace>
  <inkml:trace contextRef="#ctx0" brushRef="#br0" timeOffset="50049.66">12987 9433 2311 0,'0'0'62'15,"-22"-6"28"-15,22 6 25 0,-9-5 0 0,9 5-11 0,0 0-10 16,0 0-7-16,0 0-11 0,0 0-8 0,0 0-4 15,0 0-9-15,0 0-5 0,38-25-2 16,-25 21-13-16,5 2-6 0,-2-2-20 0,4 2-37 16,-2 0-40-16,2 1-43 15,1 1-42-15,1-4-54 0,-6 2-114 0,6-2-462 16,-3 0-80-16</inkml:trace>
  <inkml:trace contextRef="#ctx0" brushRef="#br0" timeOffset="50609.64">13953 8660 2291 0,'0'0'-65'0,"0"0"23"0,-4-21 8 0,4 21 20 15,0 0 6-15,0 0 8 0,-3-17 0 0,3 17 6 16,0 0 2-16,0 0 9 15,0 0 10-15,0 0-5 0,0 0 6 0,0 0-5 0,-38 29 5 16,31-15 16 0,1 1 1-16,1 4-5 0,-1 2-3 0,3 4-3 0,-1 2-3 15,2 1-2-15,-2 3 4 16,2 1-11-16,2 6 3 0,0 4-6 0,2 0-4 0,-2 2 3 16,6 8-2-1,-2 2-1-15,-1-2-4 0,3 2-3 0,1-3 0 0,-1 0 3 16,-1-1 0-16,0-1-1 0,1-6 6 0,-2 0-1 15,-1 1 2-15,-1-2 11 16,-2-2 32-16,0 0 6 0,-2-2 4 0,0 1 6 0,-3-3 2 16,-4-3 11-16,2 1 3 15,-1-2 6-15,-3-2 3 0,2-5 1 0,-1-3-4 16,-3-2-3-16,3-1-9 0,0-2-6 16,-1-6-8-16,-3-2-10 0,14-9-11 0,-18 8-22 15,18-8-34-15,-20-3-41 16,20 3-56-16,-13-14-77 0,5 4-71 0,4 1-160 15,0-4-566-15,1-1-428 0</inkml:trace>
  <inkml:trace contextRef="#ctx0" brushRef="#br0" timeOffset="50884.93">14191 10126 3059 0,'11'10'24'0,"-11"-10"35"0,7 10 26 16,-7-10 2-16,0 0 3 0,10 9 1 0,-10-9-6 15,0 0-3-15,0 0-4 0,0 0-3 0,10 9-11 0,-10-9-5 16,0 0-17-16,0 0-37 15,0 0-67-15,0 0-76 0,9 8-76 0,-9-8-126 16,0 0-629-16,0 0-415 16</inkml:trace>
  <inkml:trace contextRef="#ctx0" brushRef="#br0" timeOffset="51509.77">14386 8604 2830 0,'0'0'-145'0,"0"0"16"0,0 0 31 0,0 0 8 16,0 0 26-16,0 0 7 16,-17 46 15-16,17-46 28 0,-16 17 9 0,7-10 17 15,-3 1 23-15,12-8 5 16,-22 15 23-16,9-9 3 0,1 0 1 0,12-6 0 0,-29 9 6 16,20-5-3-16,9-4-4 15,-24 3 1-15,24-3-1 0,-19 0-12 0,19 0-4 16,0 0-5-16,-29-7-7 0,29 7 0 15,-13-11-6-15,13 11-3 0,-12-16-6 16,12 16-1-16,-6-14-3 0,6 14-4 0,0 0 0 0,0-22-2 16,0 22-2-16,0 0-2 15,0 0-2-15,14-19 1 0,-14 19-4 16,13-3 2-16,-13 3-5 0,0 0 6 0,29 2-6 16,-29-2 3-16,27 8-1 0,-12-3-2 0,2-2 5 15,-2 4-4-15,3-4 4 0,0 1-2 0,-2 0-4 16,4 0 4-16,-1-3-2 0,0 2 0 15,1-2-10-15,-2-1-17 0,-18 0-23 0,39-1-17 16,-23-3-6-16,4 0-7 16,-5-2 3-16,1 1-8 0,-1-3 10 15,-2 0 18-15,-1-3-3 0,-5 2 29 0,-7 9 26 16,12-19 17-16,-8 9 20 0,-4 0 10 0,0 10 8 16,-5-16 1-16,5 16-6 15,-16-14 10-15,8 8-13 0,-4 2-1 0,12 4-5 16,0 0-5-16,-36-2-2 0,36 2-7 0,-21 6-22 0,21-6-56 15,-23 7-66-15,14-1-75 16,0 2-165-16,2-2-408 0,7-6-61 0</inkml:trace>
  <inkml:trace contextRef="#ctx0" brushRef="#br0" timeOffset="52439.94">15379 9378 2231 0,'0'0'-5'0,"0"0"19"0,0 0 17 16,-13 9-4-16,13-9-1 0,0 0 0 15,0 0 6-15,-8 13-11 0,8-13 11 0,0 0 8 0,0 0 6 16,0 0 7-16,0 0 3 16,0 0 9-16,0 0-7 0,0 0 1 0,0 0-5 15,19 23-8-15,-19-23-6 16,0 0-3-16,27-4-5 0,-27 4-3 0,0 0-7 16,34-9 0-16,-21 2-1 0,2-1-6 15,-2 0-2-15,-3-1 1 0,2-1 0 0,0-1 2 16,-4 1 1-16,2-1 1 0,-10 11 13 0,9-21 4 0,-9 21 3 15,4-18-3 1,-4 18-5-16,-2-16 1 0,2 16-7 0,0 0 4 0,-15-16-1 16,15 16 0-16,-18-5 2 15,18 5-1-15,0 0 1 0,-35 3 2 16,35-3 3-16,-25 10 2 0,9-2 6 0,3 1-2 16,-1 2 9-16,4 1-1 0,-2 3 1 0,1 0 0 15,2 0-5-15,0 1-1 0,3 0-2 0,0 1-2 16,4-2-2-16,0 2-1 15,2-17 1-15,0 30-2 0,4-17-5 0,0 1 0 0,4-1-5 16,3-3-1-16,0 0 0 16,5-1-8-16,-1-4-5 0,7 1-12 0,-3-2-25 15,3-2-29-15,2-2-52 0,4-2-66 16,0-2-62-16,-4-5-96 0,3-3-192 0,-1-3-391 16,-2-1-307-16</inkml:trace>
  <inkml:trace contextRef="#ctx0" brushRef="#br0" timeOffset="53009.74">15816 8693 2661 0,'0'0'-114'0,"0"0"14"0,0 0 15 15,-12 10 7-15,12-10 11 0,0 0 12 0,0 0 21 16,0 0 27-16,0 0 15 16,0 0 32-16,0 0 17 0,0 0 22 0,0 0 7 0,0 0 10 15,0 0 4-15,0 0 1 16,0 0-5-16,0 0 1 0,0 0-5 0,32 14-6 16,-32-14-8-16,20 0-4 15,-20 0-10-15,25 0-7 0,-25 0-7 0,28-2-9 16,-14 2-2-16,-14 0-14 0,32-2-21 15,-17 2-44-15,-15 0-41 0,34-3-47 0,-20 2-49 16,-14 1-56-16,30-2-115 0,-18-2-423 0,-1 2-64 0</inkml:trace>
  <inkml:trace contextRef="#ctx0" brushRef="#br0" timeOffset="53779.75">16467 8419 2226 0,'0'0'-84'0,"0"0"19"0,0 0 16 0,0 0 9 16,0 0 26-16,0 0 28 16,0 0 18-16,0 0 3 0,0 0 22 0,0 0 11 15,0 0 6-15,-45 27 8 16,39-15 5-16,-2-1 8 0,-1 2 2 0,1 2-1 0,2 3-1 16,-1-4-2-16,1 6-6 15,1-1-2-15,1-1-10 0,2 4-8 0,0-1-2 16,2 1-10-16,2 0-4 0,2 2-7 0,1-1-5 0,1 0-7 15,0-2-16 1,3 0-34-16,-1-3-39 0,1-2-53 0,-1-2-38 0,2-1-55 16,-2-1-100-16,2-3-520 15,-4-3-152-15</inkml:trace>
  <inkml:trace contextRef="#ctx0" brushRef="#br0" timeOffset="54359.57">16814 8509 2328 0,'0'0'-103'0,"-12"-21"40"16,12 21 13-16,0 0 18 15,0 0 12-15,0 0 15 0,-21 0 24 0,21 0 24 16,0 0 20-16,0 0 8 0,0 0 14 16,-32 8-12-16,32-8 11 0,0 0-12 0,-20 8 0 15,20-8-4-15,-14 11-4 16,14-11-7-16,-13 7-4 0,13-7-3 0,-11 11 0 15,11-11-8-15,-8 12-4 0,8-12-1 0,-4 13-4 16,4-13-2-16,0 0-4 0,0 21-5 16,0-21 0-16,0 0-10 0,10 24-3 0,-10-24-5 15,11 14 4-15,-5-6-7 16,-6-8 1-16,15 17-2 0,-7-9 5 0,-8-8-4 0,16 19 16 16,-10-10 0-1,-6-9-2-15,10 15-4 0,-10-15 1 0,9 17-4 0,-5-9 6 16,-4-8 3-16,7 18-1 0,-7-18 3 0,4 17 5 0,-4-17 7 15,2 15 4-15,-2-15 11 16,0 0 6-16,-2 23 12 0,2-23-3 0,-7 13 3 16,7-13-5-16,-11 15-1 15,11-15-7-15,-12 14-6 0,12-14-1 0,-14 9-3 16,14-9-4-16,-16 10-4 0,16-10-6 16,-19 8-1-16,19-8-10 0,-21 3-12 0,21-3-33 15,-19 0-40-15,19 0-52 0,0 0-61 0,-28-2-61 16,20-1-119-16,8 3-607 15,-14-12-415-15</inkml:trace>
  <inkml:trace contextRef="#ctx0" brushRef="#br0" timeOffset="54685.64">16986 8682 2958 0,'0'0'-29'0,"0"0"52"0,0 0 24 15,0 0 5-15,0 0 5 16,0 0 0-16,0 0 0 0,0 0-3 0,23 8-1 0,-23-8-7 15,0 0-2-15,25-3-4 0,-11 2-7 0,-2 1-3 16,2 0-3-16,2 0-4 16,3 0-3-16,-1-2-5 0,2 2-8 0,-20 0-40 15,34-2-47-15,-20 2-39 0,1-2-50 16,-2 0-54-16,-13 2-116 0,21-4-477 0,-13 3-141 16</inkml:trace>
  <inkml:trace contextRef="#ctx0" brushRef="#br0" timeOffset="54919.95">17191 8603 2461 0,'0'0'-39'15,"-10"-7"19"-15,10 7 23 0,0 0 9 16,0 0 14-16,0 0 19 0,0 0 20 16,0 0 5-16,0 0 8 0,-24 16 2 0,24-16 5 15,-4 15 1-15,4-15-3 0,-2 21-1 0,2-21-4 0,0 25-5 16,2-8-5-16,-2-17-5 15,4 32-6-15,-4-12-4 0,4-4-8 0,-2 4-6 16,2-4-2-16,1 4-5 16,-3-3-10-16,3 0-18 0,-1-2-48 0,2 0-55 0,0 0-52 15,1-3-54-15,-7-12-88 16,16 17-589-16,-9-11-254 0</inkml:trace>
  <inkml:trace contextRef="#ctx0" brushRef="#br0" timeOffset="55359.87">17532 8625 2602 0,'0'0'-99'0,"0"0"25"0,0 0 22 15,-15-17 11-15,15 17 21 0,0 0 28 0,0 0 10 16,0 0 22-16,-34 11 12 15,34-11-8-15,-15 16 7 0,15-16-2 0,-12 19-1 16,6-8 0-16,-1 2-2 0,7-13-4 16,-7 25-1-16,5-13 2 0,2-12-7 0,0 21-7 15,0-21 2-15,4 18-2 0,-4-18-1 16,12 17-6-16,-12-17-6 0,14 10-19 0,-14-10-10 16,17 6-11-16,-17-6-10 15,17 0 6-15,-17 0 8 0,0 0-6 0,25-12 3 16,-25 12 8-16,13-12-1 0,-6 2 1 15,-7 10 18-15,10-20 0 0,-4 11 32 0,-6 9 20 16,6-17 9-16,-6 17 10 0,7-14 2 0,-7 14-2 16,0 0-5-16,7-15-2 15,-7 15 0-15,0 0 8 0,0 0 6 0,0 0-4 16,0 0-6-16,0 0-2 0,0 0-11 16,0 0 1-16,29 25-12 0,-25-13 1 0,5-3-9 15,-9-9-13-15,15 23-40 16,-9-12-58-16,2 2-69 0,0-5-75 0,-8-8-88 0,16 14-173 15,-16-14-389-15,10 7-223 0</inkml:trace>
  <inkml:trace contextRef="#ctx0" brushRef="#br0" timeOffset="55659.62">17771 8482 2529 0,'0'0'-92'0,"6"-17"13"15,-6 17 14-15,0 0 15 0,0 0 27 0,0 0 36 0,0 0 28 16,0 0 24-16,0 0 22 16,0 0 11-16,0 0 8 0,30 34 3 0,-24-21 3 15,1 2-1-15,1 1-5 0,3 1-8 0,-2 4-8 16,1 1-10-16,-2-2-5 0,-2 5-8 15,4-2-7-15,-4 1-7 0,-2 1-9 0,-2-3-17 16,-2 0-21-16,-2 3-38 16,-2 0-51-16,-2-3-62 0,-4 2-55 0,2-2-114 15,-2-1-568-15,-1-2-252 0</inkml:trace>
  <inkml:trace contextRef="#ctx0" brushRef="#br0" timeOffset="56184.68">18059 8622 2609 0,'0'0'-53'16,"0"0"21"-16,-13 7 23 16,13-7 9-16,0 0 27 0,0 0 24 0,0 0 17 15,0 0 4-15,0 0 1 0,0 0-7 0,0 0-2 16,0 0-5-16,0 0-6 0,0 0-1 15,0 0-2-15,42 4-5 0,-42-4-1 0,26-4-7 16,-26 4-3-16,32-4-4 16,-15 2-3-16,-1 1-6 0,-16 1-18 0,34-5-37 15,-19 3-52-15,-15 2-48 0,28-1-35 16,-18-3-43-16,-10 4-106 0,16-6-440 0,-16 6-44 16</inkml:trace>
  <inkml:trace contextRef="#ctx0" brushRef="#br0" timeOffset="56489.8">18207 8532 2226 0,'-12'-14'-26'0,"12"14"26"0,0 0 11 0,0 0 7 16,0 0 15-16,0 0-7 0,0 0 33 16,0 0 20-16,0 0 16 0,0 0 11 0,0 0 7 15,0 0-5-15,0 0-1 0,-12 31-1 0,12-31-6 0,0 22 2 16,0-22-2-16,0 32-3 15,2-16 5-15,-2 4 15 0,3-4-2 0,0 3 3 16,-1 0-12-16,2 1-2 16,0-1-6-16,-2 0-3 0,2-2-11 0,0 0-7 15,0-2-3-15,1 0-5 0,1-4-1 16,3 4-3-16,-3-6-6 0,-6-9-6 0,13 15-5 16,-5-9-8-16,-8-6-19 0,18 3-37 15,-8-4-42-15,-10 1-51 0,0 0-63 16,36-15-72-16,-24 1-94 0,5 1-191 0,-2-3-82 0,0 0-271 15,-1-2-254-15</inkml:trace>
  <inkml:trace contextRef="#ctx0" brushRef="#br0" timeOffset="57109.58">18686 9558 2635 0,'0'0'-52'0,"0"0"20"16,10 10 5-16,-10-10 18 0,0 0-13 16,0 0 28-16,0 0 22 0,0 0 26 0,32-19 25 15,-26 10-6-15,3-5 1 0,-1-2-6 0,0-2-2 16,1-3-10-16,2-4-5 0,1-7-3 15,-2-3-11-15,2-2-6 0,0-8-6 0,-3 0-5 16,-3 5 2-16,2 2-3 16,-3 2-1-16,-3 5 8 0,2 2 5 0,-2 3 9 15,1 1 1-15,-1 6 1 0,-2 1 2 16,2 0-2-16,-2 18-8 0,0-25-2 0,0 25-5 16,0 0 4-16,-4-19 0 15,4 19-2-15,0 0 10 0,0 0 3 0,0 0-1 16,0 0 2-16,-24 48 7 0,20-30-1 0,2 2 1 0,-3 7 4 15,3-1 0 1,0 3 1-16,-2 1 9 0,2 8-1 0,-2-2-5 0,2 5 5 16,0-1-6-16,2-3 0 15,-2 3-8-15,0-1-3 0,-1-3 1 0,0-2-10 16,1-4-3-16,0 2-10 16,2 0 0-16,0-3-10 0,-2-3-25 0,2-5-37 0,-2 0-47 15,0-5-57-15,2 2-75 0,0-18-95 0,-8 25-188 16,4-18-68-16,4-7-302 0,-9 12-251 15</inkml:trace>
  <inkml:trace contextRef="#ctx0" brushRef="#br0" timeOffset="57249.92">18717 9692 2848 0,'0'0'43'0,"0"0"-3"0,13-28-8 16,-13 28-6-16,17-14 4 0,-7 6-5 15,3 1-1-15,2-1-2 0,1 0-1 0,6-1 0 16,-1 2-3-16,5-3-17 0,0 2-26 0,-2 1-57 15,4 0-40-15,-3-3-65 16,-1 0-143-16,-1-1-420 0,-2-1-27 0</inkml:trace>
  <inkml:trace contextRef="#ctx0" brushRef="#br0" timeOffset="57509.88">19274 9199 2243 0,'0'0'28'16,"0"0"26"-16,0 0 12 0,0 0-1 0,0 0-9 15,-45 23 4-15,37-10 10 16,0 0 5-16,0 4 5 0,0 2 4 0,2 4-3 16,2-1-5-16,0 2-7 0,2 1-3 15,0 1-9-15,4-3-8 0,-2 2 2 0,4 1-14 16,0-1-5-16,0-2-16 0,2 0-33 0,2-1-42 0,0-3-57 15,2-5-43 1,-4 0-66-16,3-5-144 0,-2-1-398 0,-1-2-58 0</inkml:trace>
  <inkml:trace contextRef="#ctx0" brushRef="#br0" timeOffset="57724.92">19333 9419 2438 0,'0'0'74'16,"0"-24"0"-16,0 24-14 16,0 0-5-16,0 0-5 0,9-13-7 0,-9 13-5 15,0 0-1-15,21-6 2 16,-21 6-6-16,23-4-2 0,-23 4-8 0,29-1 1 0,-9 1-16 16,-1-3-16-16,-2 0-39 15,2 2-46-15,3-2-59 0,-8-1-76 0,3 0-154 16,-4 0-285-16,-3-2 95 0</inkml:trace>
  <inkml:trace contextRef="#ctx0" brushRef="#br0" timeOffset="57909.88">19506 9300 1958 0,'-14'13'-34'0,"14"-13"31"15,-8 13 14-15,8-13 11 0,-7 19 11 0,7-19 3 0,-6 26 12 16,4-14-5-16,0 5 4 15,-1 1-16-15,3 1-3 0,0-1 2 0,3 1-1 16,-1 0-7-16,0 1-5 0,0-1-17 16,0-2-36-16,3-1-35 0,-1 1-42 0,2-4-93 15,-6-13-397-15,10 19 192 16</inkml:trace>
  <inkml:trace contextRef="#ctx0" brushRef="#br0" timeOffset="58169.71">19700 9168 1728 0,'12'-11'-6'16,"-12"11"12"-16,0 0-1 16,0 0 7-16,0 0 1 0,24 19-3 0,-24-19 19 15,14 23 15-15,-7-8 13 0,-1 6 24 0,2-1 20 16,1 3-3-16,-3 2 12 0,-1 1-4 15,1 2-10-15,-4-3-6 0,0 1-12 0,-2 1-7 0,-2-1-7 16,0 1-11-16,-2-2-18 16,-3-2-40-16,1-1-45 0,-1 2-65 0,-1-6-63 15,0-2-143-15,1-1-373 16,1-4 54-16</inkml:trace>
  <inkml:trace contextRef="#ctx0" brushRef="#br0" timeOffset="58829.62">20267 9329 2049 0,'0'0'-7'0,"0"0"14"16,-11-14 7-16,11 14-6 0,0 0 9 16,-19-8 7-16,19 8 22 0,-18 0 15 0,18 0 21 15,0 0 16-15,-28 8-1 16,28-8-6-16,-15 11-11 0,6-2-5 16,9-9-8-16,-13 20-7 0,7-10-4 0,0 7-10 15,2-2 3-15,4-15-10 0,-4 30-6 0,2-12 4 16,2-18-2-16,2 29-4 0,0-11 1 0,0-3-5 15,-2-15 1-15,4 25-3 16,2-14 1-16,-6-11 0 0,11 19-1 0,-7-10 1 0,-4-9-4 16,15 11 1-16,-15-11 1 15,0 0-3-15,17 3-4 0,-17-3 0 0,0 0 4 16,0 0 0-16,21-20 3 0,-21 20-2 16,7-22 2-16,-3 5 0 0,-2-3-3 15,2-4-1-15,0-3-5 0,-2-2-3 0,0-4-1 0,0 1-1 16,2 0 3-16,-1-5-2 15,-3 5 6-15,2 1 6 0,-2 1 6 0,2 2 7 0,-2-4 9 16,2 6-3-16,-2 3 12 16,0 2-1-16,0 0-3 0,0 4-3 0,0 17-8 15,0-27-6-15,0 27-3 16,0-21-5-16,0 21 3 0,0 0-2 16,0 0-4-16,0 0 5 0,0 0 1 0,0 0 6 15,0 0 3-15,0 0 8 0,0 0 9 0,-13 59-2 16,15-38 3-16,0 6 1 0,1 1-2 0,-1 1 0 15,0 2-7-15,5 5-7 16,-3-2 4-16,0 2-8 0,2 1-2 0,1-3-6 0,-3 1 3 16,4-3-7-16,-4-4-4 15,3 0-9-15,0 0-19 0,1-5-35 0,-2 1-44 16,0-3-54-16,0 0-71 0,1-6-72 16,0-2-146-16,-1 1-148 0,-2-6-3 15,-4-8-284-15,13 13-221 0</inkml:trace>
  <inkml:trace contextRef="#ctx0" brushRef="#br0" timeOffset="59269.97">20565 9261 2548 0,'0'0'-84'16,"0"0"17"-16,0 0 12 0,0 0 6 0,0 0 9 15,0 0 16-15,13-9 20 16,-13 9 22-16,0 0 9 0,21 0 4 0,-21 0 6 0,0 0-8 16,32-2 0-16,-32 2-3 15,28 0 1-15,-10 0-3 0,-18 0 5 0,32-2 16 16,-17 0 10-16,-15 2 10 16,28-1 7-16,-28 1 16 0,20 0 6 0,-20 0-3 15,18-3 2-15,-18 3-8 0,0 0-7 0,0 0-10 0,0 0-6 16,0 0-5-16,0 0-3 15,0 0-1-15,0 0 4 0,0 0 0 0,-26 35 2 16,18-24 7-16,0 1 2 16,-2 3 3-16,2-1-1 0,0 4-4 0,0 0 1 0,-1 2-5 15,2 2-6-15,1-6 1 16,2 3-1-16,0 0-2 0,-1 1 2 0,3-4 0 0,2 2-9 16,0-18-2-1,2 30 1-15,-2-17-4 0,5 3-5 0,-5-16 0 0,8 21-7 16,-2-12-3-16,-6-9-5 0,16 14-12 0,-6-10-26 15,-10-4-47-15,26 1-69 16,-26-1-89-16,29-5-108 0,-14-1-215 0,0-3-39 0,1-1-325 16,-2 0-301-16</inkml:trace>
  <inkml:trace contextRef="#ctx0" brushRef="#br0" timeOffset="71029.7">21537 9492 732 0,'0'0'231'16,"0"0"-106"-16,0 0-43 16,0 0-31-16,0 0 8 0,0 0 3 0,0 0 9 15,0 0 4-15,0 0 7 0,0 0-12 0,0 0 23 0,0 0 2 16,0 0 14-16,35 5 12 15,-35-5 10-15,0 0 5 0,0 0 3 0,0 0 5 0,0 0-10 16,28-5-8 0,-28 5-15-16,0 0-5 0,0 0-12 0,21-4-9 0,-21 4-10 15,0 0-7-15,22-3-5 16,-22 3-4-16,16-3 1 0,-16 3-3 0,22-1-3 0,-22 1-2 16,21-3-3-16,-21 3-1 15,19-1-5-15,-19 1-7 0,21-3 0 0,-21 3-4 16,22-1-5-16,-22 1-3 0,16-2-2 0,-16 2-1 15,0 0-1-15,24-4-8 0,-24 4-9 16,0 0-34-16,0 0-45 0,19-4-65 0,-19 4-60 16,0 0-69-16,0 0-163 15,0 0-469-15,0 0-291 0</inkml:trace>
  <inkml:trace contextRef="#ctx0" brushRef="#br0" timeOffset="71389.73">21516 9374 2608 0,'0'0'-91'0,"-21"-3"40"0,21 3 34 16,0 0 27-16,0 0 21 15,0 0 21-15,0 0 23 0,0 0 19 0,0 0 21 16,0 0 11-16,0 0 11 16,0 0 1-16,0 0-4 0,0 0-3 0,0 0-16 15,0 0-9-15,0 0-14 0,0 0-8 16,67 0-16-16,-67 0-2 0,28-3-16 15,-11 3-25-15,-1-3-48 0,-16 3-61 0,34-1-76 0,-14 0-74 16,-4-1-118-16,1-2-622 16,3 2-419-16</inkml:trace>
  <inkml:trace contextRef="#ctx0" brushRef="#br0" timeOffset="72439.95">22644 8754 2767 0,'0'0'-195'16,"0"0"14"-16,0 0 21 16,0 0 13-16,0 0 13 0,0 0 12 0,0 0 19 0,13-9 20 15,-13 9 23-15,0 0 18 0,0 0 18 0,0 0 24 16,0 0 36-16,0 0 2 15,0 0 19-15,0 0 16 0,0 0 16 0,0 0 16 0,0 0 6 16,0 0 11-16,0 0-7 16,0 0 11-16,0 0-2 0,0 0 1 0,0 0-11 15,0 0-9-15,0 0-5 16,0 0-4-16,0 0-11 0,0 0-3 0,0 0-13 0,0 0-4 16,-66 8-6-1,51-7-5-15,-4 3-5 0,2-2-2 0,-2 2-3 0,0-1-1 16,19-3-6-16,-33 5 2 0,15-3-6 0,4 2-3 15,14-4-3-15,-24 3-1 0,24-3-2 16,-21 2-1-16,21-2-2 0,-19 4-2 0,19-4-3 16,0 0 1-16,-21 4-7 15,21-4 5-15,-13 6-2 0,13-6 0 0,0 0-5 16,-13 11 4-16,13-11 2 16,-6 11-2-16,6-11 1 0,-6 16 6 0,6-16 6 0,-7 20 9 15,5-4 5-15,-2 1 3 0,2 2 5 0,0 0-2 16,-2 6 0-16,2 2-3 15,0-1-2-15,-3 1-1 0,5 2-1 0,-5-1 4 0,5 2 2 16,-2 3-1-16,0-3 0 16,0 1-4-16,0-1 1 0,2 1-3 0,-2-1 0 15,2-1-3-15,-2 0 0 16,2-3-1-16,-2 1-6 0,2-6 3 0,0-2-5 0,0 0-1 16,0-2-4-16,0-17-1 15,0 29-3-15,-2-19 5 0,2-10-6 0,2 22 1 16,-2-22 4-16,-2 17-10 0,2-17-16 0,0 0-26 15,0 0-31-15,0 0-34 16,0 0-41-16,0 0-31 0,0 0-36 0,0 0-10 0,0 0-12 16,0 0-1-16,0 0 5 15,0 0 13-15,-8-40 15 0,8 40 21 16,-5-18 14-16,3 9 24 0,2 9 28 16,-4-20 40-16,4 20 15 0,-2-20 37 0,2 20 34 0,0-20 31 15,0 20 20-15,4-18 28 0,-4 18 14 0,4-19 12 16,-4 19 11-16,11-17 1 15,-5 8-3-15,2-1-6 0,-8 10-11 0,20-19-10 16,-10 9-14-16,3 3-10 0,2-1-8 16,0-1-8-16,1 3-10 0,0-2-24 0,0 3-42 15,-1-3-63-15,2 4-64 16,0 1-68-16,2-4-91 0,0 4-188 0,-4-1-391 0,4 0-241 16</inkml:trace>
  <inkml:trace contextRef="#ctx0" brushRef="#br0" timeOffset="73003.45">23042 9110 2533 0,'0'0'-111'0,"0"0"20"15,0 0 24-15,0 0 18 0,0 0 6 0,0 0 19 0,0 0 18 16,0 0 17-1,0 0 11-15,0 0 17 0,0 0 9 0,0 0 8 0,0 0 14 16,-38 29 12-16,32-15 8 16,0 1 4-16,-2 0 14 0,0 6 14 0,2 1-2 15,0 0-5-15,-3 3-7 0,3 2-2 16,-1-1-11-16,3 1-7 0,-2 2-2 0,4-1-9 16,-3 1-7-16,5-3-5 15,0 2-9-15,5 0 0 0,-1-2-7 0,0-1-6 0,2-2-8 16,3-2-26-16,2-2-63 0,-1-2-70 15,4-2-79-15,-2-1-102 0,-2-5-196 16,3-2-376-16,-3 2-243 0</inkml:trace>
  <inkml:trace contextRef="#ctx0" brushRef="#br0" timeOffset="73819.66">23546 9113 2502 0,'0'0'-143'0,"0"0"21"0,0 0 17 0,-7-23 20 15,7 23 28-15,0 0 15 0,0 0 24 0,0 0 26 16,0 0 0-16,-14-6 15 15,14 6 6-15,0 0 26 0,0 0 1 0,-22-3 10 0,22 3 6 16,0 0 2-16,-18 0 8 16,18 0-1-16,0 0-3 0,0 0 2 0,-30 3 2 15,30-3 3-15,-19 6-2 16,19-6-4-16,-18 6-6 0,8-1-2 0,10-5-3 0,-19 9-9 16,10-1-4-16,9-8-5 15,-16 17-5-15,16-17-5 0,-13 14-8 0,7-6 1 16,6-8-4-16,-13 15 0 0,13-15 0 0,-7 18-7 0,7-18 3 15,-4 16-8-15,4-16 1 16,-2 17 2-16,2-17-3 0,0 0-3 16,6 23 4-16,-6-23-4 0,9 14-4 15,-9-14 2-15,13 13-1 0,-13-13-3 0,15 11-2 16,-7-5-2-16,-8-6 2 16,17 11-1-16,-8-5 2 0,-9-6-2 0,18 10-3 0,-18-10 1 15,18 9-1-15,-8-3-1 0,-10-6 2 16,19 10 1-16,-19-10-2 0,15 11-1 15,-6-6 1-15,-9-5-2 0,14 14 3 0,-14-14-5 0,12 11-1 16,-12-11 6-16,12 14 2 16,-12-14 1-16,8 13-2 0,-8-13 6 0,6 16 6 15,-6-16 11-15,4 13 10 16,-4-13 6-16,0 0 6 0,0 22 2 0,0-22 2 0,0 0 1 16,-8 21-1-16,8-21-2 15,-8 14-1-15,8-14-4 0,-14 10-2 0,14-10 1 16,-14 9 5-16,14-9-9 0,-19 9 3 0,19-9 0 0,-21 8-3 15,21-8-3 1,-23 4-5-16,7-2-4 0,16-2 3 0,-29 2-6 16,14-2-3-16,15 0-1 0,-27 0-6 15,27 0-9-15,-26-2-32 0,26 2-34 0,-26-3-56 0,26 3-68 16,-18-9-80 0,18 9-134-16,-13-13-208 0,9 6-378 0,4 7-443 0</inkml:trace>
  <inkml:trace contextRef="#ctx0" brushRef="#br0" timeOffset="74239.89">23806 9307 3006 0,'0'0'-68'0,"0"0"28"15,0 0 14-15,0 0 9 0,0 0 25 0,0 0 18 0,0 0 31 16,0 0 9-16,0 0-5 16,0 0-6-16,2 22-4 0,-2-22-8 0,0 0-5 15,24 0-4-15,-24 0-4 16,23 0-2-16,-23 0-5 0,34 0-2 0,-16 0 1 0,2 0-4 16,1-1 0-16,0 1-4 15,0 0-2-15,1-2-6 0,-4 0-18 0,-18 2-42 16,32-2-42-16,-17 2-52 0,-3-1-40 0,-12 1-80 15,0 0-567-15,22-8-172 0</inkml:trace>
  <inkml:trace contextRef="#ctx0" brushRef="#br0" timeOffset="74519.97">23998 9271 2472 0,'-10'-10'-81'0,"10"10"5"16,0 0 11-16,0 0 9 15,0 0 18-15,-6-13 32 0,6 13 20 0,0 0 6 16,0 0 16-16,0 0 0 0,0 0 13 16,0 0 19-16,0 0 15 0,0 0 12 0,0 0 6 15,0 0 3-15,-19 33 3 16,17-21 3-16,2-12-7 0,-5 33-4 0,3-16-6 0,0 4-5 16,-2-2-1-1,4 2-10-15,-2 1-6 0,2-2-7 0,-3 1-3 0,3-2-6 16,-2 2-5-16,2-2-6 0,0 0-2 0,2 0-6 15,-2-1-13-15,0-18-25 16,0 25-58-16,0-13-63 0,0-12-56 16,3 22-72-16,-3-22-175 0,0 13-465 0,0-13-265 15</inkml:trace>
  <inkml:trace contextRef="#ctx0" brushRef="#br0" timeOffset="75569.75">24454 9286 2547 0,'0'0'-125'16,"-1"-26"24"-16,1 26 17 0,0 0 16 0,0 0 20 0,0 0 20 16,-5-19 14-16,5 19 19 15,0 0 21-15,-7-15 6 0,7 15 9 16,0 0 7-16,-13-12 12 0,13 12 11 0,-12-6-5 0,12 6 5 0,0 0-2 15,-24-5-4-15,24 5-5 16,-18 1 3-16,18-1 1 0,0 0 2 0,-31 10 0 16,21-5-1-16,0 3-4 15,2 4-2-15,-2-1-3 0,0 0 1 0,4 5-8 0,-1-1-3 16,1 2 4 0,1 0-2-16,-1 0-7 0,4 1 4 0,0-1-4 0,2-17-6 15,0 34 1-15,2-17-2 0,0-4-3 16,4 3-1-16,-6-16 0 0,5 20 3 15,-1-10-7-15,-4-10 1 0,11 15-1 0,-11-15-1 0,10 10 0 16,-10-10 1-16,0 0-7 16,0 0-3-16,0 0 3 0,0 0-4 0,28-17 0 15,-28 17 0-15,8-25-9 16,-4 12 3-16,1-4-1 0,-1-1-3 0,0 2 0 0,1 0 1 16,-3 1-1-16,-2 15 3 15,8-27 8-15,-6 16-2 0,-2 11-2 0,7-17-2 16,-7 17 3-16,4-14 5 0,-4 14 10 0,0 0 4 0,0 0 4 15,0 0 4-15,0 0-2 16,0 0 1-16,0 0-5 0,19 44-2 16,-15-27-3-16,3-2-3 0,-3 2-3 15,4 5-2-15,0-3-11 0,4-1-30 0,-2 0-51 16,-2-3-64-16,7 2-74 0,-4-4-84 16,2 0-176-16,-1-5-127 0,2 2-257 0,0-2-199 15</inkml:trace>
  <inkml:trace contextRef="#ctx0" brushRef="#br0" timeOffset="76069.75">24700 9015 2459 0,'0'0'-92'0,"0"0"16"0,0 0 24 16,0 0 21-16,-7-18 32 0,7 18 15 0,0 0 21 16,0 0 12-16,0 0 13 15,0 0 24-15,0 0 6 0,0 0 21 0,0 0 20 16,0 0 16-16,38 38 5 0,-30-23-1 0,3 6-8 0,-2 1-11 15,-1 3-8-15,4 6-9 16,-5 1-10-16,1 5-9 0,-1-3-14 16,0 4-5-16,-5-2-12 0,0 2-2 0,-2 1-10 15,-4 0-19-15,-3 0-49 0,-6 4-63 0,2 1-91 16,-11-3-97-16,-12 14-219 16,-5-2-106-16,-3-3-261 0,-1 1-196 0</inkml:trace>
  <inkml:trace contextRef="#ctx0" brushRef="#br0" timeOffset="97379.79">20726 9278 192 0,'0'0'69'0,"0"0"12"16,0 0 3-16,0 0-24 0,0 0-3 0,0 0-3 16,0 0-4-16,0 0-5 0,0 0 1 15,0 0 0-15,0 0 5 0,0 0-2 0,0 0 5 16,0 0 8-16,0 0-3 16,0 0 7-16,0 0 4 0,0 0 13 0,0 0 4 15,0 0 15-15,0 0 15 0,0 0 12 0,0 0-6 0,0 0 10 16,0 0-7-16,0 0-10 15,0 0-2-15,0 0-14 0,0 0-10 0,0 0-9 16,0 0-4-16,0 0-2 16,0 0-9-16,0 0-5 0,0 0-4 15,0 0-7-15,0 0-5 0,0 0-7 16,0 0 0-16,0 0-6 0,0 0-2 0,24-13-2 0,-24 13-2 16,0 0-2-16,22 0-7 15,-22 0 5-15,0 0-3 0,28 0 2 0,-28 0-2 16,19 0 3-16,-19 0 5 0,0 0 1 0,28 0-2 0,-28 0 4 15,16 0-3-15,-16 0-4 16,0 0 0-16,24 0 1 0,-24 0-8 0,0 0 4 16,19 0-1-16,-19 0 0 15,0 0 0-15,0 0 2 0,22-2 0 0,-22 2 0 0,0 0-1 16,0 0-4-16,0 0 2 16,22-2-5-16,-22 2 0 0,0 0 0 15,0 0-4-15,22-1 1 0,-22 1-5 0,0 0 4 16,0 0-16-16,0 0-20 0,19 0-47 0,-19 0-64 15,0 0-55-15,0 0-89 0,10 0-183 0,-10 0-356 16,0 0-147-16</inkml:trace>
  <inkml:trace contextRef="#ctx0" brushRef="#br0" timeOffset="97819.5">20766 9200 2278 0,'0'0'-142'0,"4"-21"23"16,-4 21 27-16,0 0 16 0,0 0 23 0,0 0 26 15,0 0 13-15,0 0 17 16,0 0 25-16,0-19 21 0,0 19 14 0,0 0 24 0,0 0 18 16,0 0 5-16,0 0 1 15,0 0 3-15,0 0-7 0,0 0-6 0,0 0-13 16,0 0-6-16,0 0-4 0,0 0 0 0,0 0-2 15,0 0-4-15,0 0 0 0,0 0-1 16,0 0 0-16,24 34-5 0,-24-34-9 16,2 21-1-16,0-7-9 0,-2-14-2 15,0 26-7-15,0-8-20 0,0-18-38 0,-4 33-54 16,2-15-66-16,0-3-79 16,-5 3-175-16,3-4-462 0,-3 0-211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213CE-7CDF-4094-9118-BEDC34D33698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AB710-2D49-4E93-B176-CB641A02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2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44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00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30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18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20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20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63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30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5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09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36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38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3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20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47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83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9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BA75-1C5D-4784-AEB0-567E8802C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78C88-6EAE-43F5-BD2C-D7D9007D3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AE5BB-5A80-4B2F-820E-EF60C11F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73A1-24AD-4709-94D1-E9DC45881483}" type="datetime1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AD980-4615-4C01-9E96-40DA38C33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9B1F0-703F-4510-A879-FAE500C6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34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06A3-BC2B-4F4A-A4A4-B8B01476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24E757-7BEB-4409-A16C-D603B82BC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308B0-2997-47FE-A856-748CD8986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F4FD-5695-4C34-908B-1D12B140F5D0}" type="datetime1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D7A03-6AFB-4BE8-BF3B-AC5F4345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CB177-FC04-43B9-B504-9D114598C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54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D4081C-D7A0-48C2-9D27-05179F021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C0CF6C-DF19-4011-B2F4-E935CC6D7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DEBBC-64DB-4073-ACDB-C4D73B87A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32E2-A6F7-42AB-B501-F4BA4E2BA542}" type="datetime1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E66E4-25D9-49EA-8EA2-47F3D9BC6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2ABDB-B58E-4203-8B13-EDC65F69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86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5194-0F8B-4887-9B37-C7F922DF2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B4A89-A522-4E92-BD53-841A0F8BD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30A8A-0DBA-4B9C-B74B-3DE37B131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4AE2C-E0CD-4E53-A6AA-E163FA8C414F}" type="datetime1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E5A36-6487-431A-AB10-5DAD7CA82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7FDBA-3D3C-436C-8AF8-43A462BA1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09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5432-EA7D-4693-8A83-F3289E94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B1D3B-1BB9-458B-A6FF-88972299A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07A26-3714-4EC5-87D2-139F9AC7D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0BCA-9D98-4087-B814-D358DBC48186}" type="datetime1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B4766-68AB-4DB4-A939-C3AB30FCE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83F7D-AA52-43D9-B865-FFA589BD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31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914A-7DB9-47B9-8B98-51FBE39B7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6E3D6-898C-44FA-A325-6EA327523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4D05B-0A09-4125-932C-75365EB2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6D46-CBD1-43BE-8B40-D0674ABCB3A4}" type="datetime1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84E69-B785-4EB5-BCCC-E620F263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C44A1-8D54-474C-8F35-605B7C17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63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C167-41CF-4EA5-9C7D-74331463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2A2A9-1300-4D09-AC04-34C91415F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3B611-6253-473C-84A4-CE9E9D43D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6BAE-22E6-4F81-8A8E-50DE8280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2191-D4D5-4E43-9DC2-E8E0089D6F89}" type="datetime1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371C9-2F4C-4474-AE2D-658680C6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F29DE-CD81-4F75-B1E7-C6233747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4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CF01-8666-4A53-9557-FA025206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5738A-F8B1-4E61-AB9D-9555D0DF7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217D4-49EE-4AA8-89A0-FD09A35FB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2D1D5-D2BC-4F59-BC4E-76225F5E9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F4660-25F4-46CA-A975-F6AC146BD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F8762-2775-4950-8D4D-FC2F14BB7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0A900-0305-49C7-8F85-26A24429C51C}" type="datetime1">
              <a:rPr lang="en-US" smtClean="0"/>
              <a:t>10/24/2021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B91DF0-6585-4F78-8494-84A47C7BD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DCF402-6D41-4A05-87E9-FA2C6F10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39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8EC8-37A2-4A4E-8DDE-2C0EF8B9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FE2E3-FDA4-4127-B1F9-574270E5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B0C3-6A10-491B-B9FC-3EBFE76BA835}" type="datetime1">
              <a:rPr lang="en-US" smtClean="0"/>
              <a:t>10/24/2021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D7233-3DB8-4DB9-BCBF-85AFCEEF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BFE6E-13A1-4EDC-BF3A-BE5E4772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19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31C9C-8E9A-49BF-A8A9-72CF856C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F9D4-86B7-443D-AF9F-90C71A5C6A57}" type="datetime1">
              <a:rPr lang="en-US" smtClean="0"/>
              <a:t>10/24/2021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520388-395A-4619-9A53-E6B813D49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18B47-C659-4139-B66C-CA1FD83E2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641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F8C6-C57E-441D-8297-7D293D45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AD354-EB2F-4798-89DD-98728402D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46FC2-AE4E-4EF9-AAD0-797CA0044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8E487-B502-4636-865D-E3C5D47E6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A7DC-C0EB-4AA7-92B4-FF65F6725D91}" type="datetime1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BEABC-3343-4386-950A-D2C27A3B9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9A7AF-859F-40AA-A1DC-1CDA88FF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0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DC3D-4E1C-46AE-8B15-778A898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ACE97-E492-4EB6-8DB4-425EF917D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8E587-7F80-40EA-87B0-2E1AD476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7B1E-3904-46C5-9F9B-3EF8C547E6B6}" type="datetime1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3412C-1235-495B-9368-C18EC085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D2ADE-2EFA-4AC1-ADB0-D29AA289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5BC285-41DA-46CF-A229-0F50A4D02DE2}"/>
              </a:ext>
            </a:extLst>
          </p:cNvPr>
          <p:cNvSpPr/>
          <p:nvPr userDrawn="1"/>
        </p:nvSpPr>
        <p:spPr>
          <a:xfrm>
            <a:off x="11004331" y="6356350"/>
            <a:ext cx="349469" cy="365125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742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E82A0-FAF5-4B5D-AE49-F195C88F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E149E-9FA4-4BB9-BDA1-A35CC6B9A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BDD37-9DBB-4093-BE3B-1F7666B15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1EB47-9F96-45BF-BBED-0267DD52C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DFAD-9696-4C60-8054-6EDCA3C796CC}" type="datetime1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2AF48-F2DA-4873-A494-D89229EE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4E43A-E604-4FCE-9F2B-79BE1BE5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79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6701D-6094-442E-8EE5-C5FE81BB7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E6474-C546-4562-A47D-B9E02CB09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C7AD5-0A67-42EB-9283-E26281C28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CBB6-FE46-4488-8CB8-7C43560A067B}" type="datetime1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2CB14-6A83-48DA-910B-B5B8273E7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5A98A-FBCF-49AF-A521-0F1EF1D9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98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36F67E-7B64-4236-B74D-AAF61204C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31FA5-EA6F-4DBB-961A-CA4931F1E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F0057-178B-47D1-8A6A-F7A1F98E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4BCEB-6EFC-427C-AEC4-03A0715040F6}" type="datetime1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6881D-7EFE-4D11-8C75-4A5B2CB58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FE988-5F26-4B00-9EA2-396F3E33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1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35020-9830-4697-AEEB-2DDBD108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4FF56-F377-4B38-8F03-8B0428E3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0C09C-F3BE-492B-B5A1-EF58C21F5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BBDEA-A916-48CB-B072-242BB02CFB3C}" type="datetime1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7BEF4-FEF2-4C6D-9C01-EA5939A3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1086B-1EE5-4153-9885-A1531A8A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5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A9A4-52E9-4702-AB53-B28B81604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DBA69-7058-4791-A5ED-E10955DD67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C4DD0-156B-481F-B13E-F15C9EB86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FC809-54AC-4296-8EBE-094DF43C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9EBC7-BE77-41D3-AE61-A7116673F81A}" type="datetime1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F33F6-FEBF-49C2-B888-B224A227D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E52A-FE8E-47C7-9464-DD1D1312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5DF37-AA9B-4DD2-B726-56277391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597AB-EE46-438E-926A-68F9E3541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ECDE8-A5E8-4337-8488-90F263A86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6A88F-6010-4618-A781-D64A02AB9D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508AD-14D4-4E54-BB3A-21B2769D5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F1AC63-B0AC-4D71-9E0A-2F5AC7FD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BB37-1F1D-469E-89AC-212F49EBE5CC}" type="datetime1">
              <a:rPr lang="en-US" smtClean="0"/>
              <a:t>10/24/2021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677E7-7CC0-48B7-9EFD-C01AE511F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853531-4B05-448E-9B1A-866E107A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6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404E-7177-4752-BB70-E3429C022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2F62E2-2D49-45B1-8C3F-1951E8FB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7C01-4450-411A-B0A1-ECF2EC79EF1A}" type="datetime1">
              <a:rPr lang="en-US" smtClean="0"/>
              <a:t>10/24/2021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D1A89-D106-4BCC-9812-155FF1DC9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0A962-8CB6-4901-AAC6-B09901AC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2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C25CAA-7012-458A-87DA-154E7674C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8066-FCD4-4B93-AC60-3B784E65BFBE}" type="datetime1">
              <a:rPr lang="en-US" smtClean="0"/>
              <a:t>10/24/2021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C823E-EDBF-4D9E-B278-A53E14097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58CCC-32A2-418D-AC49-1B841484D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2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0833-E822-4858-8B42-B6E9CF5E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27007-C140-42DD-B3B0-5F654D14E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95465-C5A8-406B-ACBF-186AF140E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F0931-DF41-4AAF-B337-09B34F259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5295-E1F7-474D-9AF3-857642E4C73B}" type="datetime1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E6677-5B04-4562-8CAE-5C9D7640A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0B1BB-897D-43AF-887E-F658CD8E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2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A740-72D0-4515-868C-4B8EBA91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9748D-81E9-48A2-B4FE-7813783640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59AD3-98F9-4859-A05F-7C7DD8347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B7650-F7D5-47D6-A6C1-90AA7CA2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E4C1-976B-4A14-A00D-AE7FBCFDFDFF}" type="datetime1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D4FEC-9174-4973-B2D0-FBF1DF9C5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5B131-80B2-4711-ABD6-24FAD1B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5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04F4C-35E2-41FB-936D-17B0D6E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E52C3-7141-42DE-B3AD-FB6BC9598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DD400-CB86-496C-8DD3-68C178176E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45F48-225C-485F-80ED-6FCF615E7C3C}" type="datetime1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4BD4D-1C22-4743-A5DB-3D3E27587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61682-CCF1-44A0-A67C-8D51ABB2E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4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0645F-91F7-4DF9-A9B6-3773762D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DFA83-BA7C-4A8E-B395-B7F129D31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5B4BA-7648-4331-9F6F-E28AE09487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A325D-531B-46AD-A2B2-B7F3F66CD8CF}" type="datetime1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FDABE-E349-4DFA-85BE-02FC1106B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8BCDC-1AB0-4D05-BCAC-68F8E4BA7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1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customXml" Target="../ink/ink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18.emf"/><Relationship Id="rId4" Type="http://schemas.openxmlformats.org/officeDocument/2006/relationships/customXml" Target="../ink/ink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4.em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customXml" Target="../ink/ink18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3.png"/><Relationship Id="rId20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customXml" Target="../ink/ink19.xml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customXml" Target="../ink/ink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customXml" Target="../ink/ink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.emf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7.emf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customXml" Target="../ink/ink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customXml" Target="../ink/ink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15.emf"/><Relationship Id="rId4" Type="http://schemas.openxmlformats.org/officeDocument/2006/relationships/customXml" Target="../ink/ink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0A69C-5795-4B69-8A24-029850B7B6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>
                <a:latin typeface="XB Niloofar" panose="02000503080000020003" pitchFamily="2" charset="-78"/>
                <a:cs typeface="B Titr" panose="00000700000000000000" pitchFamily="2" charset="-78"/>
              </a:rPr>
              <a:t>سیستم‌های کنترل خطی</a:t>
            </a:r>
            <a:endParaRPr lang="en-US" dirty="0">
              <a:latin typeface="XB Niloofar" panose="02000503080000020003" pitchFamily="2" charset="-78"/>
              <a:cs typeface="B Titr" panose="000007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463C5-0908-404A-A32C-F93E5EE07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777"/>
            <a:ext cx="9144000" cy="2020185"/>
          </a:xfrm>
        </p:spPr>
        <p:txBody>
          <a:bodyPr>
            <a:normAutofit/>
          </a:bodyPr>
          <a:lstStyle/>
          <a:p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مروری بر تبدیل لاپلاس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485B-61B5-4B0F-A642-9DCD67C0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15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ویژگی‌های تبدیل لاپلاس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fa-IR">
                <a:cs typeface="B Nazanin" panose="00000400000000000000" pitchFamily="2" charset="-78"/>
              </a:rPr>
              <a:t>مشتق فرکانسی</a:t>
            </a:r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/>
              <p:nvPr/>
            </p:nvSpPr>
            <p:spPr>
              <a:xfrm>
                <a:off x="838200" y="1201478"/>
                <a:ext cx="2259721" cy="59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1478"/>
                <a:ext cx="2259721" cy="599331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AC6283-F2D3-468A-B34B-3AF87735DB0E}"/>
                  </a:ext>
                </a:extLst>
              </p14:cNvPr>
              <p14:cNvContentPartPr/>
              <p14:nvPr/>
            </p14:nvContentPartPr>
            <p14:xfrm>
              <a:off x="1188360" y="2155680"/>
              <a:ext cx="9074520" cy="1954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AC6283-F2D3-468A-B34B-3AF87735DB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9000" y="2146320"/>
                <a:ext cx="9093240" cy="19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9213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قضیه کانولوشن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/>
              <p:nvPr/>
            </p:nvSpPr>
            <p:spPr>
              <a:xfrm>
                <a:off x="838200" y="1201478"/>
                <a:ext cx="5539337" cy="59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1478"/>
                <a:ext cx="5539337" cy="599331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4BFE55-B486-4A9E-BF78-088F60D2ADC2}"/>
                  </a:ext>
                </a:extLst>
              </p14:cNvPr>
              <p14:cNvContentPartPr/>
              <p14:nvPr/>
            </p14:nvContentPartPr>
            <p14:xfrm>
              <a:off x="444960" y="1810440"/>
              <a:ext cx="11698200" cy="4896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4BFE55-B486-4A9E-BF78-088F60D2AD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600" y="1801080"/>
                <a:ext cx="11716920" cy="491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72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ویژگی‌های تبدیل لاپلاس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fa-IR">
                <a:cs typeface="B Nazanin" panose="00000400000000000000" pitchFamily="2" charset="-78"/>
              </a:rPr>
              <a:t>تبدیل لاپلاس انتگرل</a:t>
            </a:r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/>
              <p:nvPr/>
            </p:nvSpPr>
            <p:spPr>
              <a:xfrm>
                <a:off x="838200" y="1201478"/>
                <a:ext cx="2259721" cy="59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1478"/>
                <a:ext cx="2259721" cy="599331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B09F3C-A4F7-40A4-8CBE-9A0A96DC3113}"/>
                  </a:ext>
                </a:extLst>
              </p14:cNvPr>
              <p14:cNvContentPartPr/>
              <p14:nvPr/>
            </p14:nvContentPartPr>
            <p14:xfrm>
              <a:off x="102600" y="1418040"/>
              <a:ext cx="11340360" cy="5217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B09F3C-A4F7-40A4-8CBE-9A0A96DC31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40" y="1408680"/>
                <a:ext cx="11359080" cy="523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4742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ویژگی‌های تبدیل لاپلاس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مقیاس</a:t>
            </a:r>
          </a:p>
          <a:p>
            <a:pPr marL="0" indent="0" algn="r" rtl="1">
              <a:buNone/>
            </a:pPr>
            <a:r>
              <a:rPr lang="fa-IR" dirty="0">
                <a:cs typeface="B Nazanin" panose="00000400000000000000" pitchFamily="2" charset="-78"/>
              </a:rPr>
              <a:t> </a:t>
            </a:r>
            <a:endParaRPr lang="en-US" dirty="0"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endParaRPr lang="fa-IR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/>
              <p:nvPr/>
            </p:nvSpPr>
            <p:spPr>
              <a:xfrm>
                <a:off x="838200" y="1201478"/>
                <a:ext cx="2259721" cy="59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1478"/>
                <a:ext cx="2259721" cy="599331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7C8D524-9B48-4359-BE99-25EA40B72A48}"/>
                  </a:ext>
                </a:extLst>
              </p14:cNvPr>
              <p14:cNvContentPartPr/>
              <p14:nvPr/>
            </p14:nvContentPartPr>
            <p14:xfrm>
              <a:off x="322920" y="1744200"/>
              <a:ext cx="8958240" cy="2363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7C8D524-9B48-4359-BE99-25EA40B72A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560" y="1734840"/>
                <a:ext cx="8976960" cy="23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9693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ویژگی‌های تبدیل لاپلاس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قضیه مقدار اولیه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قضیه مقدار نهایی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انتگرال سیگنال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/>
              <p:nvPr/>
            </p:nvSpPr>
            <p:spPr>
              <a:xfrm>
                <a:off x="838200" y="1201478"/>
                <a:ext cx="2259721" cy="59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1478"/>
                <a:ext cx="2259721" cy="599331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EE6F4E-333A-4BB0-964F-40BF419D3ADF}"/>
                  </a:ext>
                </a:extLst>
              </p14:cNvPr>
              <p14:cNvContentPartPr/>
              <p14:nvPr/>
            </p14:nvContentPartPr>
            <p14:xfrm>
              <a:off x="0" y="1231200"/>
              <a:ext cx="12156120" cy="4291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EE6F4E-333A-4BB0-964F-40BF419D3A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60" y="1221840"/>
                <a:ext cx="12174840" cy="43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5262EA6-5927-48A6-89D5-F6DCD2ABF90A}"/>
                  </a:ext>
                </a:extLst>
              </p14:cNvPr>
              <p14:cNvContentPartPr/>
              <p14:nvPr/>
            </p14:nvContentPartPr>
            <p14:xfrm>
              <a:off x="4469040" y="5843160"/>
              <a:ext cx="2287800" cy="415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5262EA6-5927-48A6-89D5-F6DCD2ABF9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9680" y="5833800"/>
                <a:ext cx="2306520" cy="4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266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جدول ویژگی‌های تبدیل لاپلاس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1CBE3BDF-2E77-48F9-8E08-0FD5B93C9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617130"/>
              </p:ext>
            </p:extLst>
          </p:nvPr>
        </p:nvGraphicFramePr>
        <p:xfrm>
          <a:off x="232445" y="1242475"/>
          <a:ext cx="3403890" cy="4794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2439">
                  <a:extLst>
                    <a:ext uri="{9D8B030D-6E8A-4147-A177-3AD203B41FA5}">
                      <a16:colId xmlns:a16="http://schemas.microsoft.com/office/drawing/2014/main" val="2140949682"/>
                    </a:ext>
                  </a:extLst>
                </a:gridCol>
                <a:gridCol w="2041451">
                  <a:extLst>
                    <a:ext uri="{9D8B030D-6E8A-4147-A177-3AD203B41FA5}">
                      <a16:colId xmlns:a16="http://schemas.microsoft.com/office/drawing/2014/main" val="2312488301"/>
                    </a:ext>
                  </a:extLst>
                </a:gridCol>
              </a:tblGrid>
              <a:tr h="6848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014819"/>
                  </a:ext>
                </a:extLst>
              </a:tr>
              <a:tr h="6848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87230"/>
                  </a:ext>
                </a:extLst>
              </a:tr>
              <a:tr h="6848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608400"/>
                  </a:ext>
                </a:extLst>
              </a:tr>
              <a:tr h="6848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058350"/>
                  </a:ext>
                </a:extLst>
              </a:tr>
              <a:tr h="6848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673885"/>
                  </a:ext>
                </a:extLst>
              </a:tr>
              <a:tr h="6848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764909"/>
                  </a:ext>
                </a:extLst>
              </a:tr>
              <a:tr h="6848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5797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3593B5-DEF8-4746-995C-840D0F825988}"/>
                  </a:ext>
                </a:extLst>
              </p:cNvPr>
              <p:cNvSpPr txBox="1"/>
              <p:nvPr/>
            </p:nvSpPr>
            <p:spPr>
              <a:xfrm>
                <a:off x="411167" y="1357095"/>
                <a:ext cx="4756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3593B5-DEF8-4746-995C-840D0F825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67" y="1357095"/>
                <a:ext cx="475643" cy="276999"/>
              </a:xfrm>
              <a:prstGeom prst="rect">
                <a:avLst/>
              </a:prstGeom>
              <a:blipFill>
                <a:blip r:embed="rId3"/>
                <a:stretch>
                  <a:fillRect l="-16667" t="-4444" r="-1794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B646A-17D4-458A-A0FC-6239BC423BE5}"/>
                  </a:ext>
                </a:extLst>
              </p:cNvPr>
              <p:cNvSpPr txBox="1"/>
              <p:nvPr/>
            </p:nvSpPr>
            <p:spPr>
              <a:xfrm>
                <a:off x="1945646" y="1380974"/>
                <a:ext cx="5067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8B646A-17D4-458A-A0FC-6239BC423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646" y="1380974"/>
                <a:ext cx="506741" cy="276999"/>
              </a:xfrm>
              <a:prstGeom prst="rect">
                <a:avLst/>
              </a:prstGeom>
              <a:blipFill>
                <a:blip r:embed="rId4"/>
                <a:stretch>
                  <a:fillRect l="-963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7844AA-9C14-40BC-9555-6905D9443EEE}"/>
                  </a:ext>
                </a:extLst>
              </p:cNvPr>
              <p:cNvSpPr txBox="1"/>
              <p:nvPr/>
            </p:nvSpPr>
            <p:spPr>
              <a:xfrm>
                <a:off x="411167" y="4119384"/>
                <a:ext cx="475643" cy="293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7844AA-9C14-40BC-9555-6905D944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67" y="4119384"/>
                <a:ext cx="475643" cy="293670"/>
              </a:xfrm>
              <a:prstGeom prst="rect">
                <a:avLst/>
              </a:prstGeom>
              <a:blipFill>
                <a:blip r:embed="rId5"/>
                <a:stretch>
                  <a:fillRect l="-16667" t="-14583" r="-1794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E84B25-DE55-441A-941F-18E9E58FB465}"/>
                  </a:ext>
                </a:extLst>
              </p:cNvPr>
              <p:cNvSpPr txBox="1"/>
              <p:nvPr/>
            </p:nvSpPr>
            <p:spPr>
              <a:xfrm>
                <a:off x="411167" y="5398118"/>
                <a:ext cx="996811" cy="619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E84B25-DE55-441A-941F-18E9E58FB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67" y="5398118"/>
                <a:ext cx="996811" cy="619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C112E-8C0B-44B6-812E-DB14D287E5FA}"/>
                  </a:ext>
                </a:extLst>
              </p:cNvPr>
              <p:cNvSpPr txBox="1"/>
              <p:nvPr/>
            </p:nvSpPr>
            <p:spPr>
              <a:xfrm>
                <a:off x="388403" y="2817033"/>
                <a:ext cx="8363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C112E-8C0B-44B6-812E-DB14D287E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03" y="2817033"/>
                <a:ext cx="836383" cy="276999"/>
              </a:xfrm>
              <a:prstGeom prst="rect">
                <a:avLst/>
              </a:prstGeom>
              <a:blipFill>
                <a:blip r:embed="rId7"/>
                <a:stretch>
                  <a:fillRect l="-3650" t="-2174" r="-1021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E284C3-3544-40FD-99AC-0CF7BB7F0515}"/>
                  </a:ext>
                </a:extLst>
              </p:cNvPr>
              <p:cNvSpPr txBox="1"/>
              <p:nvPr/>
            </p:nvSpPr>
            <p:spPr>
              <a:xfrm>
                <a:off x="411167" y="2066831"/>
                <a:ext cx="8852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E284C3-3544-40FD-99AC-0CF7BB7F0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67" y="2066831"/>
                <a:ext cx="885242" cy="276999"/>
              </a:xfrm>
              <a:prstGeom prst="rect">
                <a:avLst/>
              </a:prstGeom>
              <a:blipFill>
                <a:blip r:embed="rId8"/>
                <a:stretch>
                  <a:fillRect l="-8904" t="-2222" r="-890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87FFF3-9902-49A2-BCAB-1D9619DFBE4A}"/>
                  </a:ext>
                </a:extLst>
              </p:cNvPr>
              <p:cNvSpPr txBox="1"/>
              <p:nvPr/>
            </p:nvSpPr>
            <p:spPr>
              <a:xfrm>
                <a:off x="411167" y="3486970"/>
                <a:ext cx="6135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87FFF3-9902-49A2-BCAB-1D9619DFB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67" y="3486970"/>
                <a:ext cx="613501" cy="276999"/>
              </a:xfrm>
              <a:prstGeom prst="rect">
                <a:avLst/>
              </a:prstGeom>
              <a:blipFill>
                <a:blip r:embed="rId9"/>
                <a:stretch>
                  <a:fillRect l="-12871" t="-2222" r="-1287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674641-9AB1-4A0C-B34B-7845D53179B7}"/>
                  </a:ext>
                </a:extLst>
              </p:cNvPr>
              <p:cNvSpPr txBox="1"/>
              <p:nvPr/>
            </p:nvSpPr>
            <p:spPr>
              <a:xfrm>
                <a:off x="388403" y="4866053"/>
                <a:ext cx="740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674641-9AB1-4A0C-B34B-7845D5317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03" y="4866053"/>
                <a:ext cx="740139" cy="276999"/>
              </a:xfrm>
              <a:prstGeom prst="rect">
                <a:avLst/>
              </a:prstGeom>
              <a:blipFill>
                <a:blip r:embed="rId10"/>
                <a:stretch>
                  <a:fillRect l="-1653" t="-2174" r="-1157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2381CF-56F5-4C65-B398-80F53A9C0EE9}"/>
                  </a:ext>
                </a:extLst>
              </p:cNvPr>
              <p:cNvSpPr txBox="1"/>
              <p:nvPr/>
            </p:nvSpPr>
            <p:spPr>
              <a:xfrm>
                <a:off x="1992807" y="2076481"/>
                <a:ext cx="9962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2381CF-56F5-4C65-B398-80F53A9C0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807" y="2076481"/>
                <a:ext cx="996298" cy="276999"/>
              </a:xfrm>
              <a:prstGeom prst="rect">
                <a:avLst/>
              </a:prstGeom>
              <a:blipFill>
                <a:blip r:embed="rId11"/>
                <a:stretch>
                  <a:fillRect l="-30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EB1A50-C9D1-493B-8D7B-0D655BCA5325}"/>
                  </a:ext>
                </a:extLst>
              </p:cNvPr>
              <p:cNvSpPr txBox="1"/>
              <p:nvPr/>
            </p:nvSpPr>
            <p:spPr>
              <a:xfrm>
                <a:off x="1999704" y="2807969"/>
                <a:ext cx="9163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EB1A50-C9D1-493B-8D7B-0D655BCA5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4" y="2807969"/>
                <a:ext cx="916341" cy="276999"/>
              </a:xfrm>
              <a:prstGeom prst="rect">
                <a:avLst/>
              </a:prstGeom>
              <a:blipFill>
                <a:blip r:embed="rId12"/>
                <a:stretch>
                  <a:fillRect l="-5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3ED4E5-5949-4A6D-B241-B39ECC5FFCE4}"/>
                  </a:ext>
                </a:extLst>
              </p:cNvPr>
              <p:cNvSpPr txBox="1"/>
              <p:nvPr/>
            </p:nvSpPr>
            <p:spPr>
              <a:xfrm>
                <a:off x="1992807" y="3374650"/>
                <a:ext cx="79598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3ED4E5-5949-4A6D-B241-B39ECC5FF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807" y="3374650"/>
                <a:ext cx="795987" cy="5203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B1AA40B-E718-45EC-B6D4-D4B8B950FCC6}"/>
                  </a:ext>
                </a:extLst>
              </p:cNvPr>
              <p:cNvSpPr txBox="1"/>
              <p:nvPr/>
            </p:nvSpPr>
            <p:spPr>
              <a:xfrm>
                <a:off x="1999704" y="4145285"/>
                <a:ext cx="13438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B1AA40B-E718-45EC-B6D4-D4B8B950F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04" y="4145285"/>
                <a:ext cx="1343829" cy="276999"/>
              </a:xfrm>
              <a:prstGeom prst="rect">
                <a:avLst/>
              </a:prstGeom>
              <a:blipFill>
                <a:blip r:embed="rId14"/>
                <a:stretch>
                  <a:fillRect l="-2273" t="-2222" r="-636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2C1490-DE8C-45B0-AADC-F602B482E018}"/>
                  </a:ext>
                </a:extLst>
              </p:cNvPr>
              <p:cNvSpPr txBox="1"/>
              <p:nvPr/>
            </p:nvSpPr>
            <p:spPr>
              <a:xfrm>
                <a:off x="2071436" y="4876773"/>
                <a:ext cx="5570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2C1490-DE8C-45B0-AADC-F602B482E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436" y="4876773"/>
                <a:ext cx="557012" cy="276999"/>
              </a:xfrm>
              <a:prstGeom prst="rect">
                <a:avLst/>
              </a:prstGeom>
              <a:blipFill>
                <a:blip r:embed="rId15"/>
                <a:stretch>
                  <a:fillRect l="-9890" t="-444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D5A755-9EBF-4898-81CF-4F88108014AB}"/>
                  </a:ext>
                </a:extLst>
              </p:cNvPr>
              <p:cNvSpPr txBox="1"/>
              <p:nvPr/>
            </p:nvSpPr>
            <p:spPr>
              <a:xfrm>
                <a:off x="2057068" y="5439026"/>
                <a:ext cx="506741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D5A755-9EBF-4898-81CF-4F8810801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068" y="5439026"/>
                <a:ext cx="506741" cy="5375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6D8C5A-0F00-48F9-8380-A50D5FDDC655}"/>
                  </a:ext>
                </a:extLst>
              </p14:cNvPr>
              <p14:cNvContentPartPr/>
              <p14:nvPr/>
            </p14:nvContentPartPr>
            <p14:xfrm>
              <a:off x="3873240" y="1073880"/>
              <a:ext cx="8218440" cy="2715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6D8C5A-0F00-48F9-8380-A50D5FDDC65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63880" y="1064520"/>
                <a:ext cx="8237160" cy="27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8DA7C31-9E40-42CF-993C-DAC03C31341E}"/>
                  </a:ext>
                </a:extLst>
              </p14:cNvPr>
              <p14:cNvContentPartPr/>
              <p14:nvPr/>
            </p14:nvContentPartPr>
            <p14:xfrm>
              <a:off x="4058280" y="3133800"/>
              <a:ext cx="7952400" cy="3674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8DA7C31-9E40-42CF-993C-DAC03C31341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48920" y="3124440"/>
                <a:ext cx="7971120" cy="36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087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معکوس تبدیل لاپلاس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گسترش به کسرهای جزیی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/>
              <p:nvPr/>
            </p:nvSpPr>
            <p:spPr>
              <a:xfrm>
                <a:off x="838200" y="1201478"/>
                <a:ext cx="2259721" cy="59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1478"/>
                <a:ext cx="2259721" cy="599331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62D42B1-2759-48A4-A90A-BDD118D78142}"/>
                  </a:ext>
                </a:extLst>
              </p14:cNvPr>
              <p14:cNvContentPartPr/>
              <p14:nvPr/>
            </p14:nvContentPartPr>
            <p14:xfrm>
              <a:off x="185400" y="1161720"/>
              <a:ext cx="11502360" cy="5518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62D42B1-2759-48A4-A90A-BDD118D781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040" y="1152360"/>
                <a:ext cx="11521080" cy="553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3400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معکوس تبدیل لاپلاس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گسترش به کسرهای جزیی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/>
              <p:nvPr/>
            </p:nvSpPr>
            <p:spPr>
              <a:xfrm>
                <a:off x="838200" y="1201478"/>
                <a:ext cx="2259721" cy="59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1478"/>
                <a:ext cx="2259721" cy="599331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FBB816-90BB-4027-9598-7EF5B9D8EE7A}"/>
                  </a:ext>
                </a:extLst>
              </p14:cNvPr>
              <p14:cNvContentPartPr/>
              <p14:nvPr/>
            </p14:nvContentPartPr>
            <p14:xfrm>
              <a:off x="887400" y="2282400"/>
              <a:ext cx="7841520" cy="3863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FBB816-90BB-4027-9598-7EF5B9D8EE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040" y="2273040"/>
                <a:ext cx="7860240" cy="388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2811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یک مثال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/>
              <p:nvPr/>
            </p:nvSpPr>
            <p:spPr>
              <a:xfrm>
                <a:off x="838200" y="1201478"/>
                <a:ext cx="5375895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1478"/>
                <a:ext cx="5375895" cy="569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0DA3873-25C6-4DEA-9817-EF87717F8590}"/>
                  </a:ext>
                </a:extLst>
              </p14:cNvPr>
              <p14:cNvContentPartPr/>
              <p14:nvPr/>
            </p14:nvContentPartPr>
            <p14:xfrm>
              <a:off x="1323360" y="0"/>
              <a:ext cx="10479600" cy="6610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0DA3873-25C6-4DEA-9817-EF87717F85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4000" y="-9360"/>
                <a:ext cx="10498320" cy="662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979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مقدمه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34E44F-3330-4F21-B4A8-81547DA34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158" y="1368425"/>
            <a:ext cx="2327564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8D244-67E0-4FDE-8D53-7BC207F79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763" y="2627298"/>
            <a:ext cx="6622473" cy="3182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EEFFA49-AFC9-4D14-BD38-4A4C13B1544B}"/>
                  </a:ext>
                </a:extLst>
              </p14:cNvPr>
              <p14:cNvContentPartPr/>
              <p14:nvPr/>
            </p14:nvContentPartPr>
            <p14:xfrm>
              <a:off x="8380440" y="1327320"/>
              <a:ext cx="539640" cy="984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EEFFA49-AFC9-4D14-BD38-4A4C13B154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71080" y="1317960"/>
                <a:ext cx="558360" cy="100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635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تعریف تبدیل لاپلاس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/>
              <p:nvPr/>
            </p:nvSpPr>
            <p:spPr>
              <a:xfrm>
                <a:off x="5194004" y="1525772"/>
                <a:ext cx="2259721" cy="59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004" y="1525772"/>
                <a:ext cx="2259721" cy="599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CD05B9C-F9A5-4BDC-A9F5-03E4FCD477CB}"/>
                  </a:ext>
                </a:extLst>
              </p14:cNvPr>
              <p14:cNvContentPartPr/>
              <p14:nvPr/>
            </p14:nvContentPartPr>
            <p14:xfrm>
              <a:off x="183240" y="1078920"/>
              <a:ext cx="10966680" cy="4044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CD05B9C-F9A5-4BDC-A9F5-03E4FCD477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880" y="1069560"/>
                <a:ext cx="10985400" cy="40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C501C14-DAB9-4994-A879-F04457027ECD}"/>
                  </a:ext>
                </a:extLst>
              </p14:cNvPr>
              <p14:cNvContentPartPr/>
              <p14:nvPr/>
            </p14:nvContentPartPr>
            <p14:xfrm>
              <a:off x="10392480" y="1432080"/>
              <a:ext cx="162720" cy="231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C501C14-DAB9-4994-A879-F04457027E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83120" y="1422720"/>
                <a:ext cx="181440" cy="25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8301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تعریف تبدیل لاپلاس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/>
              <p:nvPr/>
            </p:nvSpPr>
            <p:spPr>
              <a:xfrm>
                <a:off x="5194004" y="1525772"/>
                <a:ext cx="2259721" cy="59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004" y="1525772"/>
                <a:ext cx="2259721" cy="599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09CE32E-FAB1-4B2F-8930-EF346B1293E2}"/>
                  </a:ext>
                </a:extLst>
              </p14:cNvPr>
              <p14:cNvContentPartPr/>
              <p14:nvPr/>
            </p14:nvContentPartPr>
            <p14:xfrm>
              <a:off x="247320" y="1292040"/>
              <a:ext cx="11140200" cy="4503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09CE32E-FAB1-4B2F-8930-EF346B1293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960" y="1282680"/>
                <a:ext cx="11158920" cy="45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2661C74-5ECA-4269-82C6-94E515626784}"/>
                  </a:ext>
                </a:extLst>
              </p14:cNvPr>
              <p14:cNvContentPartPr/>
              <p14:nvPr/>
            </p14:nvContentPartPr>
            <p14:xfrm>
              <a:off x="4155480" y="5958360"/>
              <a:ext cx="2635920" cy="446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2661C74-5ECA-4269-82C6-94E51562678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46120" y="5949000"/>
                <a:ext cx="2654640" cy="46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052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تعریف چند تابع 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تابع ثابت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تابع نمایی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/>
              <p:nvPr/>
            </p:nvSpPr>
            <p:spPr>
              <a:xfrm>
                <a:off x="838200" y="1201478"/>
                <a:ext cx="2259721" cy="59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1478"/>
                <a:ext cx="2259721" cy="599331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65665D-FE5F-4636-843E-88E02874FFAF}"/>
                  </a:ext>
                </a:extLst>
              </p:cNvPr>
              <p:cNvSpPr txBox="1"/>
              <p:nvPr/>
            </p:nvSpPr>
            <p:spPr>
              <a:xfrm>
                <a:off x="9455586" y="3905692"/>
                <a:ext cx="4136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65665D-FE5F-4636-843E-88E02874F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586" y="3905692"/>
                <a:ext cx="413639" cy="276999"/>
              </a:xfrm>
              <a:prstGeom prst="rect">
                <a:avLst/>
              </a:prstGeom>
              <a:blipFill>
                <a:blip r:embed="rId4"/>
                <a:stretch>
                  <a:fillRect l="-7353" t="-2222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653E91-54E8-41F6-835D-BE4B131805E7}"/>
                  </a:ext>
                </a:extLst>
              </p14:cNvPr>
              <p14:cNvContentPartPr/>
              <p14:nvPr/>
            </p14:nvContentPartPr>
            <p14:xfrm>
              <a:off x="957600" y="1978560"/>
              <a:ext cx="11168280" cy="4005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653E91-54E8-41F6-835D-BE4B131805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240" y="1969200"/>
                <a:ext cx="11187000" cy="402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1167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تعریف چند تابع 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تابع سینوسی 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/>
              <p:nvPr/>
            </p:nvSpPr>
            <p:spPr>
              <a:xfrm>
                <a:off x="838200" y="1201478"/>
                <a:ext cx="2259721" cy="59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1478"/>
                <a:ext cx="2259721" cy="599331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65665D-FE5F-4636-843E-88E02874FFAF}"/>
                  </a:ext>
                </a:extLst>
              </p:cNvPr>
              <p:cNvSpPr txBox="1"/>
              <p:nvPr/>
            </p:nvSpPr>
            <p:spPr>
              <a:xfrm>
                <a:off x="8249093" y="1800809"/>
                <a:ext cx="13193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65665D-FE5F-4636-843E-88E02874F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093" y="1800809"/>
                <a:ext cx="1319336" cy="276999"/>
              </a:xfrm>
              <a:prstGeom prst="rect">
                <a:avLst/>
              </a:prstGeom>
              <a:blipFill>
                <a:blip r:embed="rId4"/>
                <a:stretch>
                  <a:fillRect l="-3687" r="-276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A4D5B26-1FB2-43AC-A393-2BD1DADCA4C4}"/>
                  </a:ext>
                </a:extLst>
              </p14:cNvPr>
              <p14:cNvContentPartPr/>
              <p14:nvPr/>
            </p14:nvContentPartPr>
            <p14:xfrm>
              <a:off x="577440" y="2068560"/>
              <a:ext cx="11240640" cy="43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A4D5B26-1FB2-43AC-A393-2BD1DADCA4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8080" y="2059200"/>
                <a:ext cx="11259360" cy="434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591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ویژگی‌های تبدیل لاپلاس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شیفت زمانی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/>
              <p:nvPr/>
            </p:nvSpPr>
            <p:spPr>
              <a:xfrm>
                <a:off x="838200" y="1201478"/>
                <a:ext cx="2259721" cy="59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1478"/>
                <a:ext cx="2259721" cy="599331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F929F44-068B-43FC-B679-290A8638EFE7}"/>
                  </a:ext>
                </a:extLst>
              </p14:cNvPr>
              <p14:cNvContentPartPr/>
              <p14:nvPr/>
            </p14:nvContentPartPr>
            <p14:xfrm>
              <a:off x="1015200" y="1778400"/>
              <a:ext cx="10097640" cy="4806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F929F44-068B-43FC-B679-290A8638EF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5840" y="1769040"/>
                <a:ext cx="10116360" cy="48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920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ویژگی‌های تبدیل لاپلاس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fa-IR">
                <a:cs typeface="B Nazanin" panose="00000400000000000000" pitchFamily="2" charset="-78"/>
              </a:rPr>
              <a:t>شیفت فرکانسی</a:t>
            </a:r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/>
              <p:nvPr/>
            </p:nvSpPr>
            <p:spPr>
              <a:xfrm>
                <a:off x="838200" y="1201478"/>
                <a:ext cx="2259721" cy="59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1478"/>
                <a:ext cx="2259721" cy="599331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D297FA-6050-48AA-94BC-2A4B5957BF2E}"/>
                  </a:ext>
                </a:extLst>
              </p14:cNvPr>
              <p14:cNvContentPartPr/>
              <p14:nvPr/>
            </p14:nvContentPartPr>
            <p14:xfrm>
              <a:off x="1125000" y="1974600"/>
              <a:ext cx="7807680" cy="1687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D297FA-6050-48AA-94BC-2A4B5957BF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5640" y="1965240"/>
                <a:ext cx="7826400" cy="17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90AFBA7-7A14-40CF-89D5-F8A08227955B}"/>
                  </a:ext>
                </a:extLst>
              </p14:cNvPr>
              <p14:cNvContentPartPr/>
              <p14:nvPr/>
            </p14:nvContentPartPr>
            <p14:xfrm>
              <a:off x="682920" y="4221720"/>
              <a:ext cx="4313160" cy="1991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90AFBA7-7A14-40CF-89D5-F8A0822795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3560" y="4212360"/>
                <a:ext cx="4331880" cy="200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8096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ویژگی‌های تبدیل لاپلاس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FF7A5-9B18-40FF-AC31-BCB5D83AF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479"/>
            <a:ext cx="10515600" cy="5154870"/>
          </a:xfrm>
        </p:spPr>
        <p:txBody>
          <a:bodyPr/>
          <a:lstStyle/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مشتق زمانی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/>
              <p:nvPr/>
            </p:nvSpPr>
            <p:spPr>
              <a:xfrm>
                <a:off x="838200" y="1201478"/>
                <a:ext cx="2259721" cy="59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6F86EA-4728-4309-B956-6CD87321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1478"/>
                <a:ext cx="2259721" cy="599331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1B74A79-064E-4FEF-8AD2-07A724512948}"/>
                  </a:ext>
                </a:extLst>
              </p14:cNvPr>
              <p14:cNvContentPartPr/>
              <p14:nvPr/>
            </p14:nvContentPartPr>
            <p14:xfrm>
              <a:off x="351360" y="2041200"/>
              <a:ext cx="11554200" cy="446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1B74A79-064E-4FEF-8AD2-07A7245129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000" y="2031840"/>
                <a:ext cx="11572920" cy="448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1110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41690</TotalTime>
  <Words>518</Words>
  <Application>Microsoft Office PowerPoint</Application>
  <PresentationFormat>Widescreen</PresentationFormat>
  <Paragraphs>230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XB Niloofar</vt:lpstr>
      <vt:lpstr>Office Theme</vt:lpstr>
      <vt:lpstr>Custom Design</vt:lpstr>
      <vt:lpstr>سیستم‌های کنترل خطی</vt:lpstr>
      <vt:lpstr>مقدمه</vt:lpstr>
      <vt:lpstr>تعریف تبدیل لاپلاس</vt:lpstr>
      <vt:lpstr>تعریف تبدیل لاپلاس</vt:lpstr>
      <vt:lpstr>تعریف چند تابع </vt:lpstr>
      <vt:lpstr>تعریف چند تابع </vt:lpstr>
      <vt:lpstr>ویژگی‌های تبدیل لاپلاس</vt:lpstr>
      <vt:lpstr>ویژگی‌های تبدیل لاپلاس</vt:lpstr>
      <vt:lpstr>ویژگی‌های تبدیل لاپلاس</vt:lpstr>
      <vt:lpstr>ویژگی‌های تبدیل لاپلاس</vt:lpstr>
      <vt:lpstr>قضیه کانولوشن</vt:lpstr>
      <vt:lpstr>ویژگی‌های تبدیل لاپلاس</vt:lpstr>
      <vt:lpstr>ویژگی‌های تبدیل لاپلاس</vt:lpstr>
      <vt:lpstr>ویژگی‌های تبدیل لاپلاس</vt:lpstr>
      <vt:lpstr>جدول ویژگی‌های تبدیل لاپلاس</vt:lpstr>
      <vt:lpstr>معکوس تبدیل لاپلاس</vt:lpstr>
      <vt:lpstr>معکوس تبدیل لاپلاس</vt:lpstr>
      <vt:lpstr>یک مثال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سیستم‌های کنترل دیجیتال</dc:title>
  <dc:creator>aA</dc:creator>
  <cp:lastModifiedBy>aA</cp:lastModifiedBy>
  <cp:revision>248</cp:revision>
  <dcterms:created xsi:type="dcterms:W3CDTF">2021-02-22T10:05:44Z</dcterms:created>
  <dcterms:modified xsi:type="dcterms:W3CDTF">2021-10-24T11:30:57Z</dcterms:modified>
</cp:coreProperties>
</file>